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0"/>
  </p:notesMasterIdLst>
  <p:handoutMasterIdLst>
    <p:handoutMasterId r:id="rId21"/>
  </p:handoutMasterIdLst>
  <p:sldIdLst>
    <p:sldId id="261" r:id="rId5"/>
    <p:sldId id="273" r:id="rId6"/>
    <p:sldId id="280" r:id="rId7"/>
    <p:sldId id="286" r:id="rId8"/>
    <p:sldId id="317" r:id="rId9"/>
    <p:sldId id="318" r:id="rId10"/>
    <p:sldId id="319" r:id="rId11"/>
    <p:sldId id="320" r:id="rId12"/>
    <p:sldId id="321" r:id="rId13"/>
    <p:sldId id="300" r:id="rId14"/>
    <p:sldId id="306" r:id="rId15"/>
    <p:sldId id="314" r:id="rId16"/>
    <p:sldId id="315" r:id="rId17"/>
    <p:sldId id="316" r:id="rId18"/>
    <p:sldId id="32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67B"/>
    <a:srgbClr val="EEEEEE"/>
    <a:srgbClr val="87175F"/>
    <a:srgbClr val="EEC621"/>
    <a:srgbClr val="E58C09"/>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D55A8-C8B8-403A-B35E-D56F1208E91B}" v="20" dt="2024-01-28T09:13:08.851"/>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072" autoAdjust="0"/>
  </p:normalViewPr>
  <p:slideViewPr>
    <p:cSldViewPr>
      <p:cViewPr>
        <p:scale>
          <a:sx n="75" d="100"/>
          <a:sy n="75" d="100"/>
        </p:scale>
        <p:origin x="1445" y="77"/>
      </p:cViewPr>
      <p:guideLst>
        <p:guide orient="horz" pos="2160"/>
        <p:guide pos="3840"/>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utwad Anuja" userId="4ed0755fb1e92ad2" providerId="LiveId" clId="{46ED55A8-C8B8-403A-B35E-D56F1208E91B}"/>
    <pc:docChg chg="undo redo custSel addSld delSld modSld">
      <pc:chgData name="Amrutwad Anuja" userId="4ed0755fb1e92ad2" providerId="LiveId" clId="{46ED55A8-C8B8-403A-B35E-D56F1208E91B}" dt="2024-01-28T09:13:15.088" v="497" actId="478"/>
      <pc:docMkLst>
        <pc:docMk/>
      </pc:docMkLst>
      <pc:sldChg chg="addSp delSp modSp mod">
        <pc:chgData name="Amrutwad Anuja" userId="4ed0755fb1e92ad2" providerId="LiveId" clId="{46ED55A8-C8B8-403A-B35E-D56F1208E91B}" dt="2024-01-28T08:25:38.349" v="199" actId="478"/>
        <pc:sldMkLst>
          <pc:docMk/>
          <pc:sldMk cId="3135228966" sldId="261"/>
        </pc:sldMkLst>
        <pc:spChg chg="add del mod">
          <ac:chgData name="Amrutwad Anuja" userId="4ed0755fb1e92ad2" providerId="LiveId" clId="{46ED55A8-C8B8-403A-B35E-D56F1208E91B}" dt="2024-01-28T08:25:11.472" v="196" actId="478"/>
          <ac:spMkLst>
            <pc:docMk/>
            <pc:sldMk cId="3135228966" sldId="261"/>
            <ac:spMk id="2" creationId="{FB26A9B2-33C5-2368-2441-D874994DBC65}"/>
          </ac:spMkLst>
        </pc:spChg>
        <pc:picChg chg="add del mod">
          <ac:chgData name="Amrutwad Anuja" userId="4ed0755fb1e92ad2" providerId="LiveId" clId="{46ED55A8-C8B8-403A-B35E-D56F1208E91B}" dt="2024-01-28T08:25:38.349" v="199" actId="478"/>
          <ac:picMkLst>
            <pc:docMk/>
            <pc:sldMk cId="3135228966" sldId="261"/>
            <ac:picMk id="3" creationId="{2BEC38B0-B295-68E8-85E5-383A2E1B1E7B}"/>
          </ac:picMkLst>
        </pc:picChg>
      </pc:sldChg>
      <pc:sldChg chg="modSp mod">
        <pc:chgData name="Amrutwad Anuja" userId="4ed0755fb1e92ad2" providerId="LiveId" clId="{46ED55A8-C8B8-403A-B35E-D56F1208E91B}" dt="2024-01-28T08:12:15.286" v="73" actId="1076"/>
        <pc:sldMkLst>
          <pc:docMk/>
          <pc:sldMk cId="2956204929" sldId="280"/>
        </pc:sldMkLst>
        <pc:spChg chg="mod">
          <ac:chgData name="Amrutwad Anuja" userId="4ed0755fb1e92ad2" providerId="LiveId" clId="{46ED55A8-C8B8-403A-B35E-D56F1208E91B}" dt="2024-01-28T08:07:38.619" v="28" actId="20577"/>
          <ac:spMkLst>
            <pc:docMk/>
            <pc:sldMk cId="2956204929" sldId="280"/>
            <ac:spMk id="12" creationId="{94C582A2-A406-4C9B-A3DA-BA4EECAB37AC}"/>
          </ac:spMkLst>
        </pc:spChg>
        <pc:spChg chg="mod">
          <ac:chgData name="Amrutwad Anuja" userId="4ed0755fb1e92ad2" providerId="LiveId" clId="{46ED55A8-C8B8-403A-B35E-D56F1208E91B}" dt="2024-01-28T08:12:15.286" v="73" actId="1076"/>
          <ac:spMkLst>
            <pc:docMk/>
            <pc:sldMk cId="2956204929" sldId="280"/>
            <ac:spMk id="34" creationId="{29455ACD-CCC6-4BEC-AA79-DC1C69D087DF}"/>
          </ac:spMkLst>
        </pc:spChg>
      </pc:sldChg>
      <pc:sldChg chg="addSp delSp modSp mod">
        <pc:chgData name="Amrutwad Anuja" userId="4ed0755fb1e92ad2" providerId="LiveId" clId="{46ED55A8-C8B8-403A-B35E-D56F1208E91B}" dt="2024-01-28T08:31:47.908" v="356" actId="20577"/>
        <pc:sldMkLst>
          <pc:docMk/>
          <pc:sldMk cId="3069052256" sldId="286"/>
        </pc:sldMkLst>
        <pc:spChg chg="add mod">
          <ac:chgData name="Amrutwad Anuja" userId="4ed0755fb1e92ad2" providerId="LiveId" clId="{46ED55A8-C8B8-403A-B35E-D56F1208E91B}" dt="2024-01-28T08:31:47.908" v="356" actId="20577"/>
          <ac:spMkLst>
            <pc:docMk/>
            <pc:sldMk cId="3069052256" sldId="286"/>
            <ac:spMk id="2" creationId="{2F9FB399-E3A6-BA26-6602-17D8278AE4B6}"/>
          </ac:spMkLst>
        </pc:spChg>
        <pc:spChg chg="add del mod">
          <ac:chgData name="Amrutwad Anuja" userId="4ed0755fb1e92ad2" providerId="LiveId" clId="{46ED55A8-C8B8-403A-B35E-D56F1208E91B}" dt="2024-01-28T08:15:09.353" v="90" actId="478"/>
          <ac:spMkLst>
            <pc:docMk/>
            <pc:sldMk cId="3069052256" sldId="286"/>
            <ac:spMk id="3" creationId="{6B37CD3D-CB30-DC9A-B5E2-74FB3E0FB64D}"/>
          </ac:spMkLst>
        </pc:spChg>
        <pc:spChg chg="add del mod">
          <ac:chgData name="Amrutwad Anuja" userId="4ed0755fb1e92ad2" providerId="LiveId" clId="{46ED55A8-C8B8-403A-B35E-D56F1208E91B}" dt="2024-01-28T08:16:47.468" v="123" actId="478"/>
          <ac:spMkLst>
            <pc:docMk/>
            <pc:sldMk cId="3069052256" sldId="286"/>
            <ac:spMk id="4" creationId="{F25E9C99-B817-C290-4EDF-CDB45E1EEF03}"/>
          </ac:spMkLst>
        </pc:spChg>
        <pc:spChg chg="add del mod">
          <ac:chgData name="Amrutwad Anuja" userId="4ed0755fb1e92ad2" providerId="LiveId" clId="{46ED55A8-C8B8-403A-B35E-D56F1208E91B}" dt="2024-01-28T08:17:17.274" v="130" actId="478"/>
          <ac:spMkLst>
            <pc:docMk/>
            <pc:sldMk cId="3069052256" sldId="286"/>
            <ac:spMk id="5" creationId="{CA74D007-76AA-D9C7-9503-FB36A9FFAA09}"/>
          </ac:spMkLst>
        </pc:spChg>
        <pc:spChg chg="add del mod">
          <ac:chgData name="Amrutwad Anuja" userId="4ed0755fb1e92ad2" providerId="LiveId" clId="{46ED55A8-C8B8-403A-B35E-D56F1208E91B}" dt="2024-01-28T08:17:14.763" v="129"/>
          <ac:spMkLst>
            <pc:docMk/>
            <pc:sldMk cId="3069052256" sldId="286"/>
            <ac:spMk id="6" creationId="{464B1195-E67A-F5B3-DE58-0731F3269FA8}"/>
          </ac:spMkLst>
        </pc:spChg>
        <pc:spChg chg="add del mod">
          <ac:chgData name="Amrutwad Anuja" userId="4ed0755fb1e92ad2" providerId="LiveId" clId="{46ED55A8-C8B8-403A-B35E-D56F1208E91B}" dt="2024-01-28T08:17:14.748" v="127" actId="478"/>
          <ac:spMkLst>
            <pc:docMk/>
            <pc:sldMk cId="3069052256" sldId="286"/>
            <ac:spMk id="7" creationId="{31C3E914-C5E7-01F6-8CEA-8C8ECBDD08B5}"/>
          </ac:spMkLst>
        </pc:spChg>
        <pc:spChg chg="add del mod">
          <ac:chgData name="Amrutwad Anuja" userId="4ed0755fb1e92ad2" providerId="LiveId" clId="{46ED55A8-C8B8-403A-B35E-D56F1208E91B}" dt="2024-01-28T08:21:08.536" v="174"/>
          <ac:spMkLst>
            <pc:docMk/>
            <pc:sldMk cId="3069052256" sldId="286"/>
            <ac:spMk id="8" creationId="{FAE2F1C2-3533-551F-7878-C27882063CC4}"/>
          </ac:spMkLst>
        </pc:spChg>
        <pc:spChg chg="add mod">
          <ac:chgData name="Amrutwad Anuja" userId="4ed0755fb1e92ad2" providerId="LiveId" clId="{46ED55A8-C8B8-403A-B35E-D56F1208E91B}" dt="2024-01-28T08:19:53.005" v="151" actId="1076"/>
          <ac:spMkLst>
            <pc:docMk/>
            <pc:sldMk cId="3069052256" sldId="286"/>
            <ac:spMk id="9" creationId="{F6A54372-3CA1-02ED-9D80-227AA20AE2A1}"/>
          </ac:spMkLst>
        </pc:spChg>
        <pc:spChg chg="add del mod">
          <ac:chgData name="Amrutwad Anuja" userId="4ed0755fb1e92ad2" providerId="LiveId" clId="{46ED55A8-C8B8-403A-B35E-D56F1208E91B}" dt="2024-01-28T08:21:08.536" v="176"/>
          <ac:spMkLst>
            <pc:docMk/>
            <pc:sldMk cId="3069052256" sldId="286"/>
            <ac:spMk id="10" creationId="{39DCCF15-5315-DDCE-F21E-E68CF276DDD3}"/>
          </ac:spMkLst>
        </pc:spChg>
        <pc:spChg chg="add mod">
          <ac:chgData name="Amrutwad Anuja" userId="4ed0755fb1e92ad2" providerId="LiveId" clId="{46ED55A8-C8B8-403A-B35E-D56F1208E91B}" dt="2024-01-28T08:19:57.862" v="152" actId="1076"/>
          <ac:spMkLst>
            <pc:docMk/>
            <pc:sldMk cId="3069052256" sldId="286"/>
            <ac:spMk id="11" creationId="{E47DFDDC-5E7A-26EC-636B-51CC7E6533B4}"/>
          </ac:spMkLst>
        </pc:spChg>
        <pc:spChg chg="del mod">
          <ac:chgData name="Amrutwad Anuja" userId="4ed0755fb1e92ad2" providerId="LiveId" clId="{46ED55A8-C8B8-403A-B35E-D56F1208E91B}" dt="2024-01-28T07:51:39.631" v="11" actId="478"/>
          <ac:spMkLst>
            <pc:docMk/>
            <pc:sldMk cId="3069052256" sldId="286"/>
            <ac:spMk id="13" creationId="{D7199992-58FE-4335-A811-6AFA96B5595D}"/>
          </ac:spMkLst>
        </pc:spChg>
        <pc:spChg chg="mod">
          <ac:chgData name="Amrutwad Anuja" userId="4ed0755fb1e92ad2" providerId="LiveId" clId="{46ED55A8-C8B8-403A-B35E-D56F1208E91B}" dt="2024-01-28T08:15:41.870" v="116" actId="20577"/>
          <ac:spMkLst>
            <pc:docMk/>
            <pc:sldMk cId="3069052256" sldId="286"/>
            <ac:spMk id="15" creationId="{A682397A-D234-4487-8E63-23B79C769633}"/>
          </ac:spMkLst>
        </pc:spChg>
        <pc:spChg chg="add mod">
          <ac:chgData name="Amrutwad Anuja" userId="4ed0755fb1e92ad2" providerId="LiveId" clId="{46ED55A8-C8B8-403A-B35E-D56F1208E91B}" dt="2024-01-28T08:22:28.872" v="184" actId="1076"/>
          <ac:spMkLst>
            <pc:docMk/>
            <pc:sldMk cId="3069052256" sldId="286"/>
            <ac:spMk id="17" creationId="{BBB89D4A-5EF3-6275-B11F-D9C8F600F4DF}"/>
          </ac:spMkLst>
        </pc:spChg>
        <pc:spChg chg="add mod">
          <ac:chgData name="Amrutwad Anuja" userId="4ed0755fb1e92ad2" providerId="LiveId" clId="{46ED55A8-C8B8-403A-B35E-D56F1208E91B}" dt="2024-01-28T08:23:25.009" v="189" actId="1076"/>
          <ac:spMkLst>
            <pc:docMk/>
            <pc:sldMk cId="3069052256" sldId="286"/>
            <ac:spMk id="19" creationId="{D8CF3276-B7B3-6C40-2D0C-64AB11D4890F}"/>
          </ac:spMkLst>
        </pc:spChg>
        <pc:picChg chg="add del mod">
          <ac:chgData name="Amrutwad Anuja" userId="4ed0755fb1e92ad2" providerId="LiveId" clId="{46ED55A8-C8B8-403A-B35E-D56F1208E91B}" dt="2024-01-28T08:22:22.891" v="183" actId="478"/>
          <ac:picMkLst>
            <pc:docMk/>
            <pc:sldMk cId="3069052256" sldId="286"/>
            <ac:picMk id="12" creationId="{0630D2FD-7277-9150-45D9-1AED91916A33}"/>
          </ac:picMkLst>
        </pc:picChg>
        <pc:picChg chg="add mod">
          <ac:chgData name="Amrutwad Anuja" userId="4ed0755fb1e92ad2" providerId="LiveId" clId="{46ED55A8-C8B8-403A-B35E-D56F1208E91B}" dt="2024-01-28T08:22:50.183" v="186" actId="1076"/>
          <ac:picMkLst>
            <pc:docMk/>
            <pc:sldMk cId="3069052256" sldId="286"/>
            <ac:picMk id="18" creationId="{5F504F4B-B907-03AA-A3FD-1528A7B7487B}"/>
          </ac:picMkLst>
        </pc:picChg>
        <pc:picChg chg="add mod">
          <ac:chgData name="Amrutwad Anuja" userId="4ed0755fb1e92ad2" providerId="LiveId" clId="{46ED55A8-C8B8-403A-B35E-D56F1208E91B}" dt="2024-01-28T08:23:56.330" v="192" actId="14100"/>
          <ac:picMkLst>
            <pc:docMk/>
            <pc:sldMk cId="3069052256" sldId="286"/>
            <ac:picMk id="20" creationId="{EBACFCF3-0C7F-E9B0-4918-019CFDF822A2}"/>
          </ac:picMkLst>
        </pc:picChg>
      </pc:sldChg>
      <pc:sldChg chg="addSp delSp modSp mod">
        <pc:chgData name="Amrutwad Anuja" userId="4ed0755fb1e92ad2" providerId="LiveId" clId="{46ED55A8-C8B8-403A-B35E-D56F1208E91B}" dt="2024-01-28T08:43:51.852" v="380" actId="1076"/>
        <pc:sldMkLst>
          <pc:docMk/>
          <pc:sldMk cId="2275175635" sldId="300"/>
        </pc:sldMkLst>
        <pc:spChg chg="del">
          <ac:chgData name="Amrutwad Anuja" userId="4ed0755fb1e92ad2" providerId="LiveId" clId="{46ED55A8-C8B8-403A-B35E-D56F1208E91B}" dt="2024-01-28T08:40:52.648" v="357" actId="478"/>
          <ac:spMkLst>
            <pc:docMk/>
            <pc:sldMk cId="2275175635" sldId="300"/>
            <ac:spMk id="4" creationId="{B9105FAE-96F0-43A6-B386-AAE4E62C6E85}"/>
          </ac:spMkLst>
        </pc:spChg>
        <pc:spChg chg="add del mod">
          <ac:chgData name="Amrutwad Anuja" userId="4ed0755fb1e92ad2" providerId="LiveId" clId="{46ED55A8-C8B8-403A-B35E-D56F1208E91B}" dt="2024-01-28T08:30:35.281" v="343" actId="478"/>
          <ac:spMkLst>
            <pc:docMk/>
            <pc:sldMk cId="2275175635" sldId="300"/>
            <ac:spMk id="5" creationId="{B11B4D04-9F09-6E64-EF7F-F632D088E1FB}"/>
          </ac:spMkLst>
        </pc:spChg>
        <pc:spChg chg="add del mod">
          <ac:chgData name="Amrutwad Anuja" userId="4ed0755fb1e92ad2" providerId="LiveId" clId="{46ED55A8-C8B8-403A-B35E-D56F1208E91B}" dt="2024-01-28T08:30:39.600" v="345" actId="478"/>
          <ac:spMkLst>
            <pc:docMk/>
            <pc:sldMk cId="2275175635" sldId="300"/>
            <ac:spMk id="7" creationId="{E6C7D413-1144-445E-FA4C-62C6C681EB38}"/>
          </ac:spMkLst>
        </pc:spChg>
        <pc:spChg chg="add del mod">
          <ac:chgData name="Amrutwad Anuja" userId="4ed0755fb1e92ad2" providerId="LiveId" clId="{46ED55A8-C8B8-403A-B35E-D56F1208E91B}" dt="2024-01-28T08:30:43.440" v="347" actId="478"/>
          <ac:spMkLst>
            <pc:docMk/>
            <pc:sldMk cId="2275175635" sldId="300"/>
            <ac:spMk id="9" creationId="{D4873D54-109D-873D-CF7E-D5EDCFB913B5}"/>
          </ac:spMkLst>
        </pc:spChg>
        <pc:spChg chg="add del mod">
          <ac:chgData name="Amrutwad Anuja" userId="4ed0755fb1e92ad2" providerId="LiveId" clId="{46ED55A8-C8B8-403A-B35E-D56F1208E91B}" dt="2024-01-28T08:30:54.115" v="350" actId="478"/>
          <ac:spMkLst>
            <pc:docMk/>
            <pc:sldMk cId="2275175635" sldId="300"/>
            <ac:spMk id="11" creationId="{9E6594D2-BDC9-9093-7D28-FBE2B6625ABB}"/>
          </ac:spMkLst>
        </pc:spChg>
        <pc:spChg chg="del">
          <ac:chgData name="Amrutwad Anuja" userId="4ed0755fb1e92ad2" providerId="LiveId" clId="{46ED55A8-C8B8-403A-B35E-D56F1208E91B}" dt="2024-01-28T08:41:32.134" v="365" actId="478"/>
          <ac:spMkLst>
            <pc:docMk/>
            <pc:sldMk cId="2275175635" sldId="300"/>
            <ac:spMk id="12" creationId="{94C582A2-A406-4C9B-A3DA-BA4EECAB37AC}"/>
          </ac:spMkLst>
        </pc:spChg>
        <pc:spChg chg="del">
          <ac:chgData name="Amrutwad Anuja" userId="4ed0755fb1e92ad2" providerId="LiveId" clId="{46ED55A8-C8B8-403A-B35E-D56F1208E91B}" dt="2024-01-28T08:41:43.641" v="367" actId="478"/>
          <ac:spMkLst>
            <pc:docMk/>
            <pc:sldMk cId="2275175635" sldId="300"/>
            <ac:spMk id="13" creationId="{556610ED-3E2D-4E6A-ABD0-150F203E6B46}"/>
          </ac:spMkLst>
        </pc:spChg>
        <pc:spChg chg="add del mod">
          <ac:chgData name="Amrutwad Anuja" userId="4ed0755fb1e92ad2" providerId="LiveId" clId="{46ED55A8-C8B8-403A-B35E-D56F1208E91B}" dt="2024-01-28T08:40:57.373" v="358" actId="478"/>
          <ac:spMkLst>
            <pc:docMk/>
            <pc:sldMk cId="2275175635" sldId="300"/>
            <ac:spMk id="15" creationId="{AEBF56BB-46E0-8CED-BF44-33FB86217391}"/>
          </ac:spMkLst>
        </pc:spChg>
        <pc:spChg chg="add del mod">
          <ac:chgData name="Amrutwad Anuja" userId="4ed0755fb1e92ad2" providerId="LiveId" clId="{46ED55A8-C8B8-403A-B35E-D56F1208E91B}" dt="2024-01-28T08:41:10.733" v="361" actId="478"/>
          <ac:spMkLst>
            <pc:docMk/>
            <pc:sldMk cId="2275175635" sldId="300"/>
            <ac:spMk id="17" creationId="{974713F3-46BE-F7F3-6C59-ECF7DB882F25}"/>
          </ac:spMkLst>
        </pc:spChg>
        <pc:spChg chg="add del mod">
          <ac:chgData name="Amrutwad Anuja" userId="4ed0755fb1e92ad2" providerId="LiveId" clId="{46ED55A8-C8B8-403A-B35E-D56F1208E91B}" dt="2024-01-28T08:41:26.196" v="364" actId="478"/>
          <ac:spMkLst>
            <pc:docMk/>
            <pc:sldMk cId="2275175635" sldId="300"/>
            <ac:spMk id="19" creationId="{B3A91CF8-A56F-9153-817F-CE9F3AB73D63}"/>
          </ac:spMkLst>
        </pc:spChg>
        <pc:spChg chg="add del mod">
          <ac:chgData name="Amrutwad Anuja" userId="4ed0755fb1e92ad2" providerId="LiveId" clId="{46ED55A8-C8B8-403A-B35E-D56F1208E91B}" dt="2024-01-28T08:41:34.755" v="366" actId="478"/>
          <ac:spMkLst>
            <pc:docMk/>
            <pc:sldMk cId="2275175635" sldId="300"/>
            <ac:spMk id="21" creationId="{217F3831-6767-7103-8E12-A5A7DAB99310}"/>
          </ac:spMkLst>
        </pc:spChg>
        <pc:spChg chg="del">
          <ac:chgData name="Amrutwad Anuja" userId="4ed0755fb1e92ad2" providerId="LiveId" clId="{46ED55A8-C8B8-403A-B35E-D56F1208E91B}" dt="2024-01-28T08:41:53.020" v="369" actId="478"/>
          <ac:spMkLst>
            <pc:docMk/>
            <pc:sldMk cId="2275175635" sldId="300"/>
            <ac:spMk id="23" creationId="{2F8BDB9A-6E49-4052-924A-83FDD2B0A487}"/>
          </ac:spMkLst>
        </pc:spChg>
        <pc:spChg chg="del">
          <ac:chgData name="Amrutwad Anuja" userId="4ed0755fb1e92ad2" providerId="LiveId" clId="{46ED55A8-C8B8-403A-B35E-D56F1208E91B}" dt="2024-01-28T08:41:20.484" v="363" actId="478"/>
          <ac:spMkLst>
            <pc:docMk/>
            <pc:sldMk cId="2275175635" sldId="300"/>
            <ac:spMk id="24" creationId="{2BE63BA8-EAF4-4B88-8D23-BEF6AA60CC23}"/>
          </ac:spMkLst>
        </pc:spChg>
        <pc:spChg chg="del">
          <ac:chgData name="Amrutwad Anuja" userId="4ed0755fb1e92ad2" providerId="LiveId" clId="{46ED55A8-C8B8-403A-B35E-D56F1208E91B}" dt="2024-01-28T08:41:07.138" v="360" actId="478"/>
          <ac:spMkLst>
            <pc:docMk/>
            <pc:sldMk cId="2275175635" sldId="300"/>
            <ac:spMk id="25" creationId="{34818BA8-E954-4497-B8B9-B67D92F6032D}"/>
          </ac:spMkLst>
        </pc:spChg>
        <pc:spChg chg="add del mod">
          <ac:chgData name="Amrutwad Anuja" userId="4ed0755fb1e92ad2" providerId="LiveId" clId="{46ED55A8-C8B8-403A-B35E-D56F1208E91B}" dt="2024-01-28T08:41:47.132" v="368" actId="478"/>
          <ac:spMkLst>
            <pc:docMk/>
            <pc:sldMk cId="2275175635" sldId="300"/>
            <ac:spMk id="26" creationId="{6BC663E0-A479-8619-CB89-87C37FCB046E}"/>
          </ac:spMkLst>
        </pc:spChg>
        <pc:spChg chg="add del mod">
          <ac:chgData name="Amrutwad Anuja" userId="4ed0755fb1e92ad2" providerId="LiveId" clId="{46ED55A8-C8B8-403A-B35E-D56F1208E91B}" dt="2024-01-28T08:41:58.166" v="370" actId="478"/>
          <ac:spMkLst>
            <pc:docMk/>
            <pc:sldMk cId="2275175635" sldId="300"/>
            <ac:spMk id="28" creationId="{2547A11B-6D8E-DECC-8A95-AA673F0431CF}"/>
          </ac:spMkLst>
        </pc:spChg>
        <pc:spChg chg="del mod">
          <ac:chgData name="Amrutwad Anuja" userId="4ed0755fb1e92ad2" providerId="LiveId" clId="{46ED55A8-C8B8-403A-B35E-D56F1208E91B}" dt="2024-01-28T08:30:48.506" v="349" actId="478"/>
          <ac:spMkLst>
            <pc:docMk/>
            <pc:sldMk cId="2275175635" sldId="300"/>
            <ac:spMk id="34" creationId="{38AA8C13-AFD3-4C46-AEA7-67BEBF73986D}"/>
          </ac:spMkLst>
        </pc:spChg>
        <pc:picChg chg="add mod modCrop">
          <ac:chgData name="Amrutwad Anuja" userId="4ed0755fb1e92ad2" providerId="LiveId" clId="{46ED55A8-C8B8-403A-B35E-D56F1208E91B}" dt="2024-01-28T08:43:51.852" v="380" actId="1076"/>
          <ac:picMkLst>
            <pc:docMk/>
            <pc:sldMk cId="2275175635" sldId="300"/>
            <ac:picMk id="31" creationId="{067EDF50-FE24-D535-AD30-2106AE8906AE}"/>
          </ac:picMkLst>
        </pc:picChg>
        <pc:picChg chg="del">
          <ac:chgData name="Amrutwad Anuja" userId="4ed0755fb1e92ad2" providerId="LiveId" clId="{46ED55A8-C8B8-403A-B35E-D56F1208E91B}" dt="2024-01-28T08:30:41.496" v="346" actId="478"/>
          <ac:picMkLst>
            <pc:docMk/>
            <pc:sldMk cId="2275175635" sldId="300"/>
            <ac:picMk id="85" creationId="{F738FFEE-D221-419F-9925-DFE3C2A81E5D}"/>
          </ac:picMkLst>
        </pc:picChg>
        <pc:picChg chg="del">
          <ac:chgData name="Amrutwad Anuja" userId="4ed0755fb1e92ad2" providerId="LiveId" clId="{46ED55A8-C8B8-403A-B35E-D56F1208E91B}" dt="2024-01-28T08:30:37.487" v="344" actId="478"/>
          <ac:picMkLst>
            <pc:docMk/>
            <pc:sldMk cId="2275175635" sldId="300"/>
            <ac:picMk id="87" creationId="{BA712089-DDBF-4741-BA71-63A6F987EA72}"/>
          </ac:picMkLst>
        </pc:picChg>
        <pc:picChg chg="del">
          <ac:chgData name="Amrutwad Anuja" userId="4ed0755fb1e92ad2" providerId="LiveId" clId="{46ED55A8-C8B8-403A-B35E-D56F1208E91B}" dt="2024-01-28T08:30:32.845" v="342" actId="478"/>
          <ac:picMkLst>
            <pc:docMk/>
            <pc:sldMk cId="2275175635" sldId="300"/>
            <ac:picMk id="89" creationId="{C8671B21-B5F4-4BFE-A90B-A16041BB7F3D}"/>
          </ac:picMkLst>
        </pc:picChg>
        <pc:cxnChg chg="del">
          <ac:chgData name="Amrutwad Anuja" userId="4ed0755fb1e92ad2" providerId="LiveId" clId="{46ED55A8-C8B8-403A-B35E-D56F1208E91B}" dt="2024-01-28T08:41:13.082" v="362" actId="478"/>
          <ac:cxnSpMkLst>
            <pc:docMk/>
            <pc:sldMk cId="2275175635" sldId="300"/>
            <ac:cxnSpMk id="38" creationId="{66F01420-E00A-46BC-9AE5-EDE89E81F291}"/>
          </ac:cxnSpMkLst>
        </pc:cxnChg>
        <pc:cxnChg chg="del">
          <ac:chgData name="Amrutwad Anuja" userId="4ed0755fb1e92ad2" providerId="LiveId" clId="{46ED55A8-C8B8-403A-B35E-D56F1208E91B}" dt="2024-01-28T08:41:01.576" v="359" actId="478"/>
          <ac:cxnSpMkLst>
            <pc:docMk/>
            <pc:sldMk cId="2275175635" sldId="300"/>
            <ac:cxnSpMk id="40" creationId="{CD210877-354A-400E-B4FF-A1264FC8AB56}"/>
          </ac:cxnSpMkLst>
        </pc:cxnChg>
      </pc:sldChg>
      <pc:sldChg chg="addSp delSp modSp del mod">
        <pc:chgData name="Amrutwad Anuja" userId="4ed0755fb1e92ad2" providerId="LiveId" clId="{46ED55A8-C8B8-403A-B35E-D56F1208E91B}" dt="2024-01-28T08:54:24.364" v="436" actId="2696"/>
        <pc:sldMkLst>
          <pc:docMk/>
          <pc:sldMk cId="2596912842" sldId="302"/>
        </pc:sldMkLst>
        <pc:spChg chg="add del mod">
          <ac:chgData name="Amrutwad Anuja" userId="4ed0755fb1e92ad2" providerId="LiveId" clId="{46ED55A8-C8B8-403A-B35E-D56F1208E91B}" dt="2024-01-28T08:47:09.098" v="382" actId="478"/>
          <ac:spMkLst>
            <pc:docMk/>
            <pc:sldMk cId="2596912842" sldId="302"/>
            <ac:spMk id="4" creationId="{E4E3D990-E5E2-453D-65E3-FD877B213FB9}"/>
          </ac:spMkLst>
        </pc:spChg>
        <pc:spChg chg="add del mod">
          <ac:chgData name="Amrutwad Anuja" userId="4ed0755fb1e92ad2" providerId="LiveId" clId="{46ED55A8-C8B8-403A-B35E-D56F1208E91B}" dt="2024-01-28T08:47:28.958" v="384" actId="478"/>
          <ac:spMkLst>
            <pc:docMk/>
            <pc:sldMk cId="2596912842" sldId="302"/>
            <ac:spMk id="7" creationId="{745A1D30-53D6-6463-EBED-C286625D087B}"/>
          </ac:spMkLst>
        </pc:spChg>
        <pc:spChg chg="add del mod">
          <ac:chgData name="Amrutwad Anuja" userId="4ed0755fb1e92ad2" providerId="LiveId" clId="{46ED55A8-C8B8-403A-B35E-D56F1208E91B}" dt="2024-01-28T08:47:37.528" v="386" actId="478"/>
          <ac:spMkLst>
            <pc:docMk/>
            <pc:sldMk cId="2596912842" sldId="302"/>
            <ac:spMk id="9" creationId="{8044EAA6-D0C9-B93F-495B-6DB76E506341}"/>
          </ac:spMkLst>
        </pc:spChg>
        <pc:spChg chg="del">
          <ac:chgData name="Amrutwad Anuja" userId="4ed0755fb1e92ad2" providerId="LiveId" clId="{46ED55A8-C8B8-403A-B35E-D56F1208E91B}" dt="2024-01-28T08:46:51.748" v="381" actId="478"/>
          <ac:spMkLst>
            <pc:docMk/>
            <pc:sldMk cId="2596912842" sldId="302"/>
            <ac:spMk id="10" creationId="{511670C9-7A12-431E-92B2-050F2389D775}"/>
          </ac:spMkLst>
        </pc:spChg>
        <pc:spChg chg="del">
          <ac:chgData name="Amrutwad Anuja" userId="4ed0755fb1e92ad2" providerId="LiveId" clId="{46ED55A8-C8B8-403A-B35E-D56F1208E91B}" dt="2024-01-28T08:47:33.107" v="385" actId="478"/>
          <ac:spMkLst>
            <pc:docMk/>
            <pc:sldMk cId="2596912842" sldId="302"/>
            <ac:spMk id="11" creationId="{8437B7E0-A907-45B1-854A-895D985A5399}"/>
          </ac:spMkLst>
        </pc:spChg>
        <pc:spChg chg="del">
          <ac:chgData name="Amrutwad Anuja" userId="4ed0755fb1e92ad2" providerId="LiveId" clId="{46ED55A8-C8B8-403A-B35E-D56F1208E91B}" dt="2024-01-28T08:47:44.095" v="387" actId="478"/>
          <ac:spMkLst>
            <pc:docMk/>
            <pc:sldMk cId="2596912842" sldId="302"/>
            <ac:spMk id="13" creationId="{1D416F1B-2260-46A3-8712-BD1EA50EFF7C}"/>
          </ac:spMkLst>
        </pc:spChg>
        <pc:spChg chg="add del mod">
          <ac:chgData name="Amrutwad Anuja" userId="4ed0755fb1e92ad2" providerId="LiveId" clId="{46ED55A8-C8B8-403A-B35E-D56F1208E91B}" dt="2024-01-28T08:47:45.752" v="388" actId="478"/>
          <ac:spMkLst>
            <pc:docMk/>
            <pc:sldMk cId="2596912842" sldId="302"/>
            <ac:spMk id="16" creationId="{10FB9FF6-F5CD-20FB-9CED-06085E41917A}"/>
          </ac:spMkLst>
        </pc:spChg>
        <pc:spChg chg="add del mod">
          <ac:chgData name="Amrutwad Anuja" userId="4ed0755fb1e92ad2" providerId="LiveId" clId="{46ED55A8-C8B8-403A-B35E-D56F1208E91B}" dt="2024-01-28T08:47:56.409" v="390" actId="478"/>
          <ac:spMkLst>
            <pc:docMk/>
            <pc:sldMk cId="2596912842" sldId="302"/>
            <ac:spMk id="18" creationId="{B07106D8-B190-741D-46A2-D43083CD8C41}"/>
          </ac:spMkLst>
        </pc:spChg>
        <pc:spChg chg="add del mod">
          <ac:chgData name="Amrutwad Anuja" userId="4ed0755fb1e92ad2" providerId="LiveId" clId="{46ED55A8-C8B8-403A-B35E-D56F1208E91B}" dt="2024-01-28T08:48:05.868" v="393" actId="478"/>
          <ac:spMkLst>
            <pc:docMk/>
            <pc:sldMk cId="2596912842" sldId="302"/>
            <ac:spMk id="20" creationId="{57659422-DB39-D750-5831-A495797C2EB2}"/>
          </ac:spMkLst>
        </pc:spChg>
        <pc:spChg chg="add del mod">
          <ac:chgData name="Amrutwad Anuja" userId="4ed0755fb1e92ad2" providerId="LiveId" clId="{46ED55A8-C8B8-403A-B35E-D56F1208E91B}" dt="2024-01-28T08:50:16.454" v="395" actId="478"/>
          <ac:spMkLst>
            <pc:docMk/>
            <pc:sldMk cId="2596912842" sldId="302"/>
            <ac:spMk id="22" creationId="{C39FAE11-0FDC-EEB0-0005-359B2CF0D56D}"/>
          </ac:spMkLst>
        </pc:spChg>
        <pc:spChg chg="add del mod">
          <ac:chgData name="Amrutwad Anuja" userId="4ed0755fb1e92ad2" providerId="LiveId" clId="{46ED55A8-C8B8-403A-B35E-D56F1208E91B}" dt="2024-01-28T08:52:46.099" v="397" actId="478"/>
          <ac:spMkLst>
            <pc:docMk/>
            <pc:sldMk cId="2596912842" sldId="302"/>
            <ac:spMk id="24" creationId="{2F7BFED5-9B39-9208-DD0D-24DABFA4C2B0}"/>
          </ac:spMkLst>
        </pc:spChg>
        <pc:spChg chg="add del mod">
          <ac:chgData name="Amrutwad Anuja" userId="4ed0755fb1e92ad2" providerId="LiveId" clId="{46ED55A8-C8B8-403A-B35E-D56F1208E91B}" dt="2024-01-28T08:52:49.852" v="399" actId="478"/>
          <ac:spMkLst>
            <pc:docMk/>
            <pc:sldMk cId="2596912842" sldId="302"/>
            <ac:spMk id="26" creationId="{DC8EF7F0-6DA1-5FFE-CED8-F3D94E14216C}"/>
          </ac:spMkLst>
        </pc:spChg>
        <pc:spChg chg="add del mod">
          <ac:chgData name="Amrutwad Anuja" userId="4ed0755fb1e92ad2" providerId="LiveId" clId="{46ED55A8-C8B8-403A-B35E-D56F1208E91B}" dt="2024-01-28T08:53:08.505" v="402" actId="478"/>
          <ac:spMkLst>
            <pc:docMk/>
            <pc:sldMk cId="2596912842" sldId="302"/>
            <ac:spMk id="28" creationId="{A032735B-911F-6E68-6291-CDDCCE066D0B}"/>
          </ac:spMkLst>
        </pc:spChg>
        <pc:spChg chg="add del mod">
          <ac:chgData name="Amrutwad Anuja" userId="4ed0755fb1e92ad2" providerId="LiveId" clId="{46ED55A8-C8B8-403A-B35E-D56F1208E91B}" dt="2024-01-28T08:53:17.460" v="421" actId="478"/>
          <ac:spMkLst>
            <pc:docMk/>
            <pc:sldMk cId="2596912842" sldId="302"/>
            <ac:spMk id="30" creationId="{9DDD06BE-0AAF-D9E1-EE5A-B4548E0DE38F}"/>
          </ac:spMkLst>
        </pc:spChg>
        <pc:spChg chg="add del mod">
          <ac:chgData name="Amrutwad Anuja" userId="4ed0755fb1e92ad2" providerId="LiveId" clId="{46ED55A8-C8B8-403A-B35E-D56F1208E91B}" dt="2024-01-28T08:53:22.966" v="423" actId="478"/>
          <ac:spMkLst>
            <pc:docMk/>
            <pc:sldMk cId="2596912842" sldId="302"/>
            <ac:spMk id="32" creationId="{BA09C48B-9FCB-06BC-5819-2F27CBE7C990}"/>
          </ac:spMkLst>
        </pc:spChg>
        <pc:spChg chg="add del mod">
          <ac:chgData name="Amrutwad Anuja" userId="4ed0755fb1e92ad2" providerId="LiveId" clId="{46ED55A8-C8B8-403A-B35E-D56F1208E91B}" dt="2024-01-28T08:53:27.146" v="425" actId="478"/>
          <ac:spMkLst>
            <pc:docMk/>
            <pc:sldMk cId="2596912842" sldId="302"/>
            <ac:spMk id="34" creationId="{6D7501D7-5EFD-B2E9-D1E3-14010E02E705}"/>
          </ac:spMkLst>
        </pc:spChg>
        <pc:spChg chg="add del mod">
          <ac:chgData name="Amrutwad Anuja" userId="4ed0755fb1e92ad2" providerId="LiveId" clId="{46ED55A8-C8B8-403A-B35E-D56F1208E91B}" dt="2024-01-28T08:53:30.977" v="427" actId="478"/>
          <ac:spMkLst>
            <pc:docMk/>
            <pc:sldMk cId="2596912842" sldId="302"/>
            <ac:spMk id="36" creationId="{00C5D2F5-2C73-627C-700F-D18D42440125}"/>
          </ac:spMkLst>
        </pc:spChg>
        <pc:spChg chg="add del mod">
          <ac:chgData name="Amrutwad Anuja" userId="4ed0755fb1e92ad2" providerId="LiveId" clId="{46ED55A8-C8B8-403A-B35E-D56F1208E91B}" dt="2024-01-28T08:53:42.973" v="432" actId="478"/>
          <ac:spMkLst>
            <pc:docMk/>
            <pc:sldMk cId="2596912842" sldId="302"/>
            <ac:spMk id="38" creationId="{C0F6B6FC-0DB7-C655-61A1-1BF65AFB66DA}"/>
          </ac:spMkLst>
        </pc:spChg>
        <pc:spChg chg="add del mod">
          <ac:chgData name="Amrutwad Anuja" userId="4ed0755fb1e92ad2" providerId="LiveId" clId="{46ED55A8-C8B8-403A-B35E-D56F1208E91B}" dt="2024-01-28T08:53:47.191" v="434" actId="478"/>
          <ac:spMkLst>
            <pc:docMk/>
            <pc:sldMk cId="2596912842" sldId="302"/>
            <ac:spMk id="41" creationId="{DD704D41-6EDA-D7AA-B420-EE186CB47872}"/>
          </ac:spMkLst>
        </pc:spChg>
        <pc:spChg chg="del mod">
          <ac:chgData name="Amrutwad Anuja" userId="4ed0755fb1e92ad2" providerId="LiveId" clId="{46ED55A8-C8B8-403A-B35E-D56F1208E91B}" dt="2024-01-28T08:48:02.054" v="392" actId="478"/>
          <ac:spMkLst>
            <pc:docMk/>
            <pc:sldMk cId="2596912842" sldId="302"/>
            <ac:spMk id="61" creationId="{2EFCA5F8-2322-4618-9000-E296A1B5768D}"/>
          </ac:spMkLst>
        </pc:spChg>
        <pc:spChg chg="del">
          <ac:chgData name="Amrutwad Anuja" userId="4ed0755fb1e92ad2" providerId="LiveId" clId="{46ED55A8-C8B8-403A-B35E-D56F1208E91B}" dt="2024-01-28T08:47:52.352" v="389" actId="478"/>
          <ac:spMkLst>
            <pc:docMk/>
            <pc:sldMk cId="2596912842" sldId="302"/>
            <ac:spMk id="62" creationId="{B79AF253-AC40-4AA1-AFA7-9A4836DA01B7}"/>
          </ac:spMkLst>
        </pc:spChg>
        <pc:spChg chg="del mod">
          <ac:chgData name="Amrutwad Anuja" userId="4ed0755fb1e92ad2" providerId="LiveId" clId="{46ED55A8-C8B8-403A-B35E-D56F1208E91B}" dt="2024-01-28T08:53:36.261" v="429" actId="478"/>
          <ac:spMkLst>
            <pc:docMk/>
            <pc:sldMk cId="2596912842" sldId="302"/>
            <ac:spMk id="63" creationId="{B4D30168-25CE-4C20-BBE9-2C5590AFEB4E}"/>
          </ac:spMkLst>
        </pc:spChg>
        <pc:spChg chg="del">
          <ac:chgData name="Amrutwad Anuja" userId="4ed0755fb1e92ad2" providerId="LiveId" clId="{46ED55A8-C8B8-403A-B35E-D56F1208E91B}" dt="2024-01-28T08:53:21.056" v="422" actId="478"/>
          <ac:spMkLst>
            <pc:docMk/>
            <pc:sldMk cId="2596912842" sldId="302"/>
            <ac:spMk id="64" creationId="{AFBC632A-A085-45FB-8A22-A087AB251AE5}"/>
          </ac:spMkLst>
        </pc:spChg>
        <pc:spChg chg="del mod">
          <ac:chgData name="Amrutwad Anuja" userId="4ed0755fb1e92ad2" providerId="LiveId" clId="{46ED55A8-C8B8-403A-B35E-D56F1208E91B}" dt="2024-01-28T08:53:15.536" v="420" actId="478"/>
          <ac:spMkLst>
            <pc:docMk/>
            <pc:sldMk cId="2596912842" sldId="302"/>
            <ac:spMk id="65" creationId="{B0F79018-7E80-4F11-97D6-C1AC907028C2}"/>
          </ac:spMkLst>
        </pc:spChg>
        <pc:spChg chg="del mod">
          <ac:chgData name="Amrutwad Anuja" userId="4ed0755fb1e92ad2" providerId="LiveId" clId="{46ED55A8-C8B8-403A-B35E-D56F1208E91B}" dt="2024-01-28T08:52:58.711" v="401" actId="478"/>
          <ac:spMkLst>
            <pc:docMk/>
            <pc:sldMk cId="2596912842" sldId="302"/>
            <ac:spMk id="66" creationId="{BFB39279-C8C5-49A2-A66B-0E32CBBA58EC}"/>
          </ac:spMkLst>
        </pc:spChg>
        <pc:picChg chg="del">
          <ac:chgData name="Amrutwad Anuja" userId="4ed0755fb1e92ad2" providerId="LiveId" clId="{46ED55A8-C8B8-403A-B35E-D56F1208E91B}" dt="2024-01-28T08:47:12.967" v="383" actId="478"/>
          <ac:picMkLst>
            <pc:docMk/>
            <pc:sldMk cId="2596912842" sldId="302"/>
            <ac:picMk id="6" creationId="{C64A7FBF-2DE0-4849-9DC7-AB2BCC1ED386}"/>
          </ac:picMkLst>
        </pc:picChg>
        <pc:picChg chg="del">
          <ac:chgData name="Amrutwad Anuja" userId="4ed0755fb1e92ad2" providerId="LiveId" clId="{46ED55A8-C8B8-403A-B35E-D56F1208E91B}" dt="2024-01-28T08:48:08.654" v="394" actId="478"/>
          <ac:picMkLst>
            <pc:docMk/>
            <pc:sldMk cId="2596912842" sldId="302"/>
            <ac:picMk id="12" creationId="{5F9EA9A4-B365-45B0-9991-F68DF2337190}"/>
          </ac:picMkLst>
        </pc:picChg>
        <pc:picChg chg="del">
          <ac:chgData name="Amrutwad Anuja" userId="4ed0755fb1e92ad2" providerId="LiveId" clId="{46ED55A8-C8B8-403A-B35E-D56F1208E91B}" dt="2024-01-28T08:52:44.032" v="396" actId="478"/>
          <ac:picMkLst>
            <pc:docMk/>
            <pc:sldMk cId="2596912842" sldId="302"/>
            <ac:picMk id="40" creationId="{9A1098EC-17B9-4663-931A-7EC2A74CDFD5}"/>
          </ac:picMkLst>
        </pc:picChg>
        <pc:picChg chg="del">
          <ac:chgData name="Amrutwad Anuja" userId="4ed0755fb1e92ad2" providerId="LiveId" clId="{46ED55A8-C8B8-403A-B35E-D56F1208E91B}" dt="2024-01-28T08:53:44.879" v="433" actId="478"/>
          <ac:picMkLst>
            <pc:docMk/>
            <pc:sldMk cId="2596912842" sldId="302"/>
            <ac:picMk id="42" creationId="{42823932-792D-43FD-8EB3-8E8407FD8076}"/>
          </ac:picMkLst>
        </pc:picChg>
        <pc:picChg chg="del">
          <ac:chgData name="Amrutwad Anuja" userId="4ed0755fb1e92ad2" providerId="LiveId" clId="{46ED55A8-C8B8-403A-B35E-D56F1208E91B}" dt="2024-01-28T08:52:48.054" v="398" actId="478"/>
          <ac:picMkLst>
            <pc:docMk/>
            <pc:sldMk cId="2596912842" sldId="302"/>
            <ac:picMk id="44" creationId="{74D86A10-BCCD-4CE2-9A36-D852A1A67C7D}"/>
          </ac:picMkLst>
        </pc:picChg>
        <pc:picChg chg="del">
          <ac:chgData name="Amrutwad Anuja" userId="4ed0755fb1e92ad2" providerId="LiveId" clId="{46ED55A8-C8B8-403A-B35E-D56F1208E91B}" dt="2024-01-28T08:53:29.083" v="426" actId="478"/>
          <ac:picMkLst>
            <pc:docMk/>
            <pc:sldMk cId="2596912842" sldId="302"/>
            <ac:picMk id="46" creationId="{E8BEFAE8-8E1F-471E-9FDC-C0CB51ADC609}"/>
          </ac:picMkLst>
        </pc:picChg>
        <pc:picChg chg="del">
          <ac:chgData name="Amrutwad Anuja" userId="4ed0755fb1e92ad2" providerId="LiveId" clId="{46ED55A8-C8B8-403A-B35E-D56F1208E91B}" dt="2024-01-28T08:53:25.222" v="424" actId="478"/>
          <ac:picMkLst>
            <pc:docMk/>
            <pc:sldMk cId="2596912842" sldId="302"/>
            <ac:picMk id="48" creationId="{9982CF15-E391-4403-8701-6F22884F873A}"/>
          </ac:picMkLst>
        </pc:picChg>
      </pc:sldChg>
      <pc:sldChg chg="addSp delSp modSp mod">
        <pc:chgData name="Amrutwad Anuja" userId="4ed0755fb1e92ad2" providerId="LiveId" clId="{46ED55A8-C8B8-403A-B35E-D56F1208E91B}" dt="2024-01-28T08:58:17.443" v="460" actId="1076"/>
        <pc:sldMkLst>
          <pc:docMk/>
          <pc:sldMk cId="3202840524" sldId="306"/>
        </pc:sldMkLst>
        <pc:spChg chg="add del mod">
          <ac:chgData name="Amrutwad Anuja" userId="4ed0755fb1e92ad2" providerId="LiveId" clId="{46ED55A8-C8B8-403A-B35E-D56F1208E91B}" dt="2024-01-28T08:55:15.857" v="441" actId="478"/>
          <ac:spMkLst>
            <pc:docMk/>
            <pc:sldMk cId="3202840524" sldId="306"/>
            <ac:spMk id="3" creationId="{E229E38C-127D-B205-ECE9-05104DB61549}"/>
          </ac:spMkLst>
        </pc:spChg>
        <pc:spChg chg="add del mod">
          <ac:chgData name="Amrutwad Anuja" userId="4ed0755fb1e92ad2" providerId="LiveId" clId="{46ED55A8-C8B8-403A-B35E-D56F1208E91B}" dt="2024-01-28T08:55:41.079" v="445" actId="478"/>
          <ac:spMkLst>
            <pc:docMk/>
            <pc:sldMk cId="3202840524" sldId="306"/>
            <ac:spMk id="6" creationId="{3AA0C7CE-3EA5-982F-AE82-8E4D01B716C0}"/>
          </ac:spMkLst>
        </pc:spChg>
        <pc:spChg chg="del">
          <ac:chgData name="Amrutwad Anuja" userId="4ed0755fb1e92ad2" providerId="LiveId" clId="{46ED55A8-C8B8-403A-B35E-D56F1208E91B}" dt="2024-01-28T08:55:37.633" v="444" actId="478"/>
          <ac:spMkLst>
            <pc:docMk/>
            <pc:sldMk cId="3202840524" sldId="306"/>
            <ac:spMk id="43" creationId="{CF39D3B5-ABDB-4DFF-8107-EF97569C9BBE}"/>
          </ac:spMkLst>
        </pc:spChg>
        <pc:spChg chg="del">
          <ac:chgData name="Amrutwad Anuja" userId="4ed0755fb1e92ad2" providerId="LiveId" clId="{46ED55A8-C8B8-403A-B35E-D56F1208E91B}" dt="2024-01-28T08:55:13.224" v="440" actId="478"/>
          <ac:spMkLst>
            <pc:docMk/>
            <pc:sldMk cId="3202840524" sldId="306"/>
            <ac:spMk id="44" creationId="{F522C824-2C48-4465-AABE-F46286D9ECD5}"/>
          </ac:spMkLst>
        </pc:spChg>
        <pc:spChg chg="mod">
          <ac:chgData name="Amrutwad Anuja" userId="4ed0755fb1e92ad2" providerId="LiveId" clId="{46ED55A8-C8B8-403A-B35E-D56F1208E91B}" dt="2024-01-28T08:56:34.454" v="448" actId="14100"/>
          <ac:spMkLst>
            <pc:docMk/>
            <pc:sldMk cId="3202840524" sldId="306"/>
            <ac:spMk id="74" creationId="{C20719F7-6849-4C36-ACDB-C1AE2AAC74AD}"/>
          </ac:spMkLst>
        </pc:spChg>
        <pc:spChg chg="mod">
          <ac:chgData name="Amrutwad Anuja" userId="4ed0755fb1e92ad2" providerId="LiveId" clId="{46ED55A8-C8B8-403A-B35E-D56F1208E91B}" dt="2024-01-28T08:58:17.443" v="460" actId="1076"/>
          <ac:spMkLst>
            <pc:docMk/>
            <pc:sldMk cId="3202840524" sldId="306"/>
            <ac:spMk id="76" creationId="{8EE4272D-3A75-4E40-B1D6-C8D1636AB572}"/>
          </ac:spMkLst>
        </pc:spChg>
        <pc:picChg chg="add mod modCrop">
          <ac:chgData name="Amrutwad Anuja" userId="4ed0755fb1e92ad2" providerId="LiveId" clId="{46ED55A8-C8B8-403A-B35E-D56F1208E91B}" dt="2024-01-28T08:58:02.574" v="459" actId="1076"/>
          <ac:picMkLst>
            <pc:docMk/>
            <pc:sldMk cId="3202840524" sldId="306"/>
            <ac:picMk id="8" creationId="{DFC0D524-E600-4035-37D9-B90075312AF5}"/>
          </ac:picMkLst>
        </pc:picChg>
      </pc:sldChg>
      <pc:sldChg chg="addSp delSp modSp del mod">
        <pc:chgData name="Amrutwad Anuja" userId="4ed0755fb1e92ad2" providerId="LiveId" clId="{46ED55A8-C8B8-403A-B35E-D56F1208E91B}" dt="2024-01-28T08:59:22.435" v="467" actId="2696"/>
        <pc:sldMkLst>
          <pc:docMk/>
          <pc:sldMk cId="1965089747" sldId="308"/>
        </pc:sldMkLst>
        <pc:spChg chg="add del mod">
          <ac:chgData name="Amrutwad Anuja" userId="4ed0755fb1e92ad2" providerId="LiveId" clId="{46ED55A8-C8B8-403A-B35E-D56F1208E91B}" dt="2024-01-28T08:59:10.001" v="466" actId="478"/>
          <ac:spMkLst>
            <pc:docMk/>
            <pc:sldMk cId="1965089747" sldId="308"/>
            <ac:spMk id="3" creationId="{C5559C19-F903-253D-1D4D-6FC22299898B}"/>
          </ac:spMkLst>
        </pc:spChg>
        <pc:spChg chg="del mod">
          <ac:chgData name="Amrutwad Anuja" userId="4ed0755fb1e92ad2" providerId="LiveId" clId="{46ED55A8-C8B8-403A-B35E-D56F1208E91B}" dt="2024-01-28T08:59:05.304" v="465" actId="478"/>
          <ac:spMkLst>
            <pc:docMk/>
            <pc:sldMk cId="1965089747" sldId="308"/>
            <ac:spMk id="8" creationId="{9D24509E-BB74-42FE-A9A8-F01572CD040C}"/>
          </ac:spMkLst>
        </pc:spChg>
        <pc:graphicFrameChg chg="del modGraphic">
          <ac:chgData name="Amrutwad Anuja" userId="4ed0755fb1e92ad2" providerId="LiveId" clId="{46ED55A8-C8B8-403A-B35E-D56F1208E91B}" dt="2024-01-28T08:58:59.396" v="463" actId="478"/>
          <ac:graphicFrameMkLst>
            <pc:docMk/>
            <pc:sldMk cId="1965089747" sldId="308"/>
            <ac:graphicFrameMk id="10" creationId="{8E130FA9-9682-4FC0-84C0-A1E096695F9C}"/>
          </ac:graphicFrameMkLst>
        </pc:graphicFrameChg>
      </pc:sldChg>
      <pc:sldChg chg="addSp delSp modSp mod">
        <pc:chgData name="Amrutwad Anuja" userId="4ed0755fb1e92ad2" providerId="LiveId" clId="{46ED55A8-C8B8-403A-B35E-D56F1208E91B}" dt="2024-01-28T09:13:15.088" v="497" actId="478"/>
        <pc:sldMkLst>
          <pc:docMk/>
          <pc:sldMk cId="2500734759" sldId="313"/>
        </pc:sldMkLst>
        <pc:spChg chg="del">
          <ac:chgData name="Amrutwad Anuja" userId="4ed0755fb1e92ad2" providerId="LiveId" clId="{46ED55A8-C8B8-403A-B35E-D56F1208E91B}" dt="2024-01-28T09:12:47.767" v="492" actId="478"/>
          <ac:spMkLst>
            <pc:docMk/>
            <pc:sldMk cId="2500734759" sldId="313"/>
            <ac:spMk id="4" creationId="{C8287F1B-3E25-4481-B199-24E6AD18DCEE}"/>
          </ac:spMkLst>
        </pc:spChg>
        <pc:spChg chg="add del mod">
          <ac:chgData name="Amrutwad Anuja" userId="4ed0755fb1e92ad2" providerId="LiveId" clId="{46ED55A8-C8B8-403A-B35E-D56F1208E91B}" dt="2024-01-28T09:12:50.148" v="493" actId="478"/>
          <ac:spMkLst>
            <pc:docMk/>
            <pc:sldMk cId="2500734759" sldId="313"/>
            <ac:spMk id="6" creationId="{398BFCBE-366D-6463-DABE-14345134E0D6}"/>
          </ac:spMkLst>
        </pc:spChg>
        <pc:spChg chg="del">
          <ac:chgData name="Amrutwad Anuja" userId="4ed0755fb1e92ad2" providerId="LiveId" clId="{46ED55A8-C8B8-403A-B35E-D56F1208E91B}" dt="2024-01-28T09:13:15.088" v="497" actId="478"/>
          <ac:spMkLst>
            <pc:docMk/>
            <pc:sldMk cId="2500734759" sldId="313"/>
            <ac:spMk id="8" creationId="{152902DB-60A1-4BBC-BD80-ABD51351CC53}"/>
          </ac:spMkLst>
        </pc:spChg>
        <pc:spChg chg="del">
          <ac:chgData name="Amrutwad Anuja" userId="4ed0755fb1e92ad2" providerId="LiveId" clId="{46ED55A8-C8B8-403A-B35E-D56F1208E91B}" dt="2024-01-28T09:12:54.677" v="494" actId="478"/>
          <ac:spMkLst>
            <pc:docMk/>
            <pc:sldMk cId="2500734759" sldId="313"/>
            <ac:spMk id="9" creationId="{5F307770-38D8-49CA-BFD0-64F78C89348C}"/>
          </ac:spMkLst>
        </pc:spChg>
        <pc:graphicFrameChg chg="del">
          <ac:chgData name="Amrutwad Anuja" userId="4ed0755fb1e92ad2" providerId="LiveId" clId="{46ED55A8-C8B8-403A-B35E-D56F1208E91B}" dt="2024-01-28T09:13:11.741" v="496" actId="478"/>
          <ac:graphicFrameMkLst>
            <pc:docMk/>
            <pc:sldMk cId="2500734759" sldId="313"/>
            <ac:graphicFrameMk id="7" creationId="{423F99F7-105E-4F90-AEE5-0ABC1BA8E8B2}"/>
          </ac:graphicFrameMkLst>
        </pc:graphicFrameChg>
        <pc:picChg chg="del">
          <ac:chgData name="Amrutwad Anuja" userId="4ed0755fb1e92ad2" providerId="LiveId" clId="{46ED55A8-C8B8-403A-B35E-D56F1208E91B}" dt="2024-01-28T09:13:04.955" v="495" actId="478"/>
          <ac:picMkLst>
            <pc:docMk/>
            <pc:sldMk cId="2500734759" sldId="313"/>
            <ac:picMk id="10" creationId="{36D8B7C8-55F2-49D9-A8C1-5754C2A7D9F8}"/>
          </ac:picMkLst>
        </pc:picChg>
      </pc:sldChg>
      <pc:sldChg chg="delSp new del mod">
        <pc:chgData name="Amrutwad Anuja" userId="4ed0755fb1e92ad2" providerId="LiveId" clId="{46ED55A8-C8B8-403A-B35E-D56F1208E91B}" dt="2024-01-28T08:55:50.059" v="446" actId="2696"/>
        <pc:sldMkLst>
          <pc:docMk/>
          <pc:sldMk cId="260332288" sldId="314"/>
        </pc:sldMkLst>
        <pc:spChg chg="del">
          <ac:chgData name="Amrutwad Anuja" userId="4ed0755fb1e92ad2" providerId="LiveId" clId="{46ED55A8-C8B8-403A-B35E-D56F1208E91B}" dt="2024-01-28T08:54:40.322" v="437" actId="478"/>
          <ac:spMkLst>
            <pc:docMk/>
            <pc:sldMk cId="260332288" sldId="314"/>
            <ac:spMk id="2" creationId="{B31CCD8C-6E3E-A70C-E2D0-090038A396D8}"/>
          </ac:spMkLst>
        </pc:spChg>
        <pc:spChg chg="del">
          <ac:chgData name="Amrutwad Anuja" userId="4ed0755fb1e92ad2" providerId="LiveId" clId="{46ED55A8-C8B8-403A-B35E-D56F1208E91B}" dt="2024-01-28T08:54:42.804" v="438" actId="478"/>
          <ac:spMkLst>
            <pc:docMk/>
            <pc:sldMk cId="260332288" sldId="314"/>
            <ac:spMk id="5" creationId="{19BFCF1E-930B-A93C-B865-88736CAD3169}"/>
          </ac:spMkLst>
        </pc:spChg>
      </pc:sldChg>
      <pc:sldChg chg="addSp modSp add mod">
        <pc:chgData name="Amrutwad Anuja" userId="4ed0755fb1e92ad2" providerId="LiveId" clId="{46ED55A8-C8B8-403A-B35E-D56F1208E91B}" dt="2024-01-28T09:00:59.033" v="476" actId="1076"/>
        <pc:sldMkLst>
          <pc:docMk/>
          <pc:sldMk cId="3513134363" sldId="314"/>
        </pc:sldMkLst>
        <pc:picChg chg="add mod modCrop">
          <ac:chgData name="Amrutwad Anuja" userId="4ed0755fb1e92ad2" providerId="LiveId" clId="{46ED55A8-C8B8-403A-B35E-D56F1208E91B}" dt="2024-01-28T09:00:59.033" v="476" actId="1076"/>
          <ac:picMkLst>
            <pc:docMk/>
            <pc:sldMk cId="3513134363" sldId="314"/>
            <ac:picMk id="3" creationId="{5B7821B6-4DE1-F6E9-4DAF-03FE53A34A2C}"/>
          </ac:picMkLst>
        </pc:picChg>
      </pc:sldChg>
      <pc:sldChg chg="addSp modSp add mod">
        <pc:chgData name="Amrutwad Anuja" userId="4ed0755fb1e92ad2" providerId="LiveId" clId="{46ED55A8-C8B8-403A-B35E-D56F1208E91B}" dt="2024-01-28T09:08:36.470" v="486" actId="1076"/>
        <pc:sldMkLst>
          <pc:docMk/>
          <pc:sldMk cId="135668837" sldId="315"/>
        </pc:sldMkLst>
        <pc:picChg chg="add mod modCrop">
          <ac:chgData name="Amrutwad Anuja" userId="4ed0755fb1e92ad2" providerId="LiveId" clId="{46ED55A8-C8B8-403A-B35E-D56F1208E91B}" dt="2024-01-28T09:08:36.470" v="486" actId="1076"/>
          <ac:picMkLst>
            <pc:docMk/>
            <pc:sldMk cId="135668837" sldId="315"/>
            <ac:picMk id="3" creationId="{99AF9930-097C-CB4D-8F72-A2725A7EDFF6}"/>
          </ac:picMkLst>
        </pc:picChg>
      </pc:sldChg>
      <pc:sldChg chg="addSp modSp add mod">
        <pc:chgData name="Amrutwad Anuja" userId="4ed0755fb1e92ad2" providerId="LiveId" clId="{46ED55A8-C8B8-403A-B35E-D56F1208E91B}" dt="2024-01-28T09:12:26.483" v="491" actId="14100"/>
        <pc:sldMkLst>
          <pc:docMk/>
          <pc:sldMk cId="26185790" sldId="316"/>
        </pc:sldMkLst>
        <pc:spChg chg="mod">
          <ac:chgData name="Amrutwad Anuja" userId="4ed0755fb1e92ad2" providerId="LiveId" clId="{46ED55A8-C8B8-403A-B35E-D56F1208E91B}" dt="2024-01-28T09:12:26.483" v="491" actId="14100"/>
          <ac:spMkLst>
            <pc:docMk/>
            <pc:sldMk cId="26185790" sldId="316"/>
            <ac:spMk id="74" creationId="{C20719F7-6849-4C36-ACDB-C1AE2AAC74AD}"/>
          </ac:spMkLst>
        </pc:spChg>
        <pc:picChg chg="add mod modCrop">
          <ac:chgData name="Amrutwad Anuja" userId="4ed0755fb1e92ad2" providerId="LiveId" clId="{46ED55A8-C8B8-403A-B35E-D56F1208E91B}" dt="2024-01-28T09:10:35.123" v="490" actId="1076"/>
          <ac:picMkLst>
            <pc:docMk/>
            <pc:sldMk cId="26185790" sldId="316"/>
            <ac:picMk id="3" creationId="{482B1DF0-D6BB-01E0-B16C-4D945ADBE9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pPr/>
              <a:t>1/29/2024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p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73142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2482329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56770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4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4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4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a:xfrm>
            <a:off x="-119106" y="0"/>
            <a:ext cx="12192000" cy="6858000"/>
          </a:xfrm>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a:xfrm rot="10800000" flipH="1" flipV="1">
            <a:off x="8074536" y="3124200"/>
            <a:ext cx="2307744" cy="3590948"/>
          </a:xfrm>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2166910" y="714356"/>
            <a:ext cx="8024814" cy="5929354"/>
          </a:xfrm>
        </p:spPr>
        <p:txBody>
          <a:bodyPr/>
          <a:lstStyle/>
          <a:p>
            <a:r>
              <a:rPr lang="en-US" sz="4800" dirty="0">
                <a:solidFill>
                  <a:schemeClr val="bg1"/>
                </a:solidFill>
              </a:rPr>
              <a:t>A </a:t>
            </a:r>
          </a:p>
          <a:p>
            <a:r>
              <a:rPr lang="en-US" sz="4800" dirty="0">
                <a:solidFill>
                  <a:schemeClr val="bg1"/>
                </a:solidFill>
              </a:rPr>
              <a:t>project on</a:t>
            </a:r>
          </a:p>
          <a:p>
            <a:r>
              <a:rPr lang="en-US" sz="4800" dirty="0">
                <a:solidFill>
                  <a:schemeClr val="bg1"/>
                </a:solidFill>
              </a:rPr>
              <a:t> </a:t>
            </a:r>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452662" y="2571744"/>
            <a:ext cx="7286676" cy="1643074"/>
          </a:xfrm>
        </p:spPr>
        <p:txBody>
          <a:bodyPr>
            <a:normAutofit fontScale="90000"/>
          </a:bodyPr>
          <a:lstStyle/>
          <a:p>
            <a:r>
              <a:rPr lang="en-IN" sz="4800" dirty="0">
                <a:latin typeface="+mn-lt"/>
                <a:ea typeface="+mn-ea"/>
                <a:cs typeface="+mn-cs"/>
              </a:rPr>
              <a:t>“</a:t>
            </a:r>
            <a:r>
              <a:rPr sz="4800">
                <a:latin typeface="+mn-lt"/>
                <a:ea typeface="+mn-ea"/>
                <a:cs typeface="+mn-cs"/>
              </a:rPr>
              <a:t>Stock price  PREDICTION"</a:t>
            </a:r>
            <a:br>
              <a:rPr sz="4800">
                <a:latin typeface="+mn-lt"/>
                <a:ea typeface="+mn-ea"/>
                <a:cs typeface="+mn-cs"/>
              </a:rPr>
            </a:br>
            <a:br>
              <a:rPr lang="en-US" dirty="0"/>
            </a:br>
            <a:endParaRPr lang="en-US" dirty="0"/>
          </a:p>
        </p:txBody>
      </p:sp>
      <p:pic>
        <p:nvPicPr>
          <p:cNvPr id="6147" name="Picture 3"/>
          <p:cNvPicPr>
            <a:picLocks noChangeAspect="1" noChangeArrowheads="1"/>
          </p:cNvPicPr>
          <p:nvPr/>
        </p:nvPicPr>
        <p:blipFill>
          <a:blip r:embed="rId4"/>
          <a:srcRect/>
          <a:stretch>
            <a:fillRect/>
          </a:stretch>
        </p:blipFill>
        <p:spPr bwMode="auto">
          <a:xfrm>
            <a:off x="2952728" y="4286256"/>
            <a:ext cx="6572296" cy="1500198"/>
          </a:xfrm>
          <a:prstGeom prst="rect">
            <a:avLst/>
          </a:prstGeom>
          <a:noFill/>
          <a:ln w="9525">
            <a:noFill/>
            <a:miter lim="800000"/>
            <a:headEnd/>
            <a:tailEnd/>
          </a:ln>
          <a:effectLst/>
        </p:spPr>
      </p:pic>
      <p:pic>
        <p:nvPicPr>
          <p:cNvPr id="6154" name="Picture 10"/>
          <p:cNvPicPr>
            <a:picLocks noChangeAspect="1" noChangeArrowheads="1"/>
          </p:cNvPicPr>
          <p:nvPr/>
        </p:nvPicPr>
        <p:blipFill>
          <a:blip r:embed="rId5"/>
          <a:srcRect/>
          <a:stretch>
            <a:fillRect/>
          </a:stretch>
        </p:blipFill>
        <p:spPr bwMode="auto">
          <a:xfrm>
            <a:off x="9596462" y="0"/>
            <a:ext cx="642942" cy="642926"/>
          </a:xfrm>
          <a:prstGeom prst="rect">
            <a:avLst/>
          </a:prstGeom>
          <a:noFill/>
          <a:ln w="9525">
            <a:noFill/>
            <a:miter lim="800000"/>
            <a:headEnd/>
            <a:tailEnd/>
          </a:ln>
          <a:effectLst/>
        </p:spPr>
      </p:pic>
      <p:pic>
        <p:nvPicPr>
          <p:cNvPr id="6155" name="Picture 11"/>
          <p:cNvPicPr>
            <a:picLocks noChangeAspect="1" noChangeArrowheads="1"/>
          </p:cNvPicPr>
          <p:nvPr/>
        </p:nvPicPr>
        <p:blipFill>
          <a:blip r:embed="rId6"/>
          <a:srcRect/>
          <a:stretch>
            <a:fillRect/>
          </a:stretch>
        </p:blipFill>
        <p:spPr bwMode="auto">
          <a:xfrm>
            <a:off x="10239404" y="1"/>
            <a:ext cx="1643074" cy="642918"/>
          </a:xfrm>
          <a:prstGeom prst="rect">
            <a:avLst/>
          </a:prstGeom>
          <a:noFill/>
          <a:ln w="9525">
            <a:noFill/>
            <a:miter lim="800000"/>
            <a:headEnd/>
            <a:tailEnd/>
          </a:ln>
          <a:effectLst/>
        </p:spPr>
      </p:pic>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31" name="Picture 30">
            <a:extLst>
              <a:ext uri="{FF2B5EF4-FFF2-40B4-BE49-F238E27FC236}">
                <a16:creationId xmlns:a16="http://schemas.microsoft.com/office/drawing/2014/main" id="{067EDF50-FE24-D535-AD30-2106AE8906AE}"/>
              </a:ext>
            </a:extLst>
          </p:cNvPr>
          <p:cNvPicPr>
            <a:picLocks noChangeAspect="1"/>
          </p:cNvPicPr>
          <p:nvPr/>
        </p:nvPicPr>
        <p:blipFill rotWithShape="1">
          <a:blip r:embed="rId3"/>
          <a:srcRect l="15744" t="22700" r="39960" b="21650"/>
          <a:stretch/>
        </p:blipFill>
        <p:spPr>
          <a:xfrm>
            <a:off x="479376" y="795228"/>
            <a:ext cx="7632848" cy="5393880"/>
          </a:xfrm>
          <a:prstGeom prst="rect">
            <a:avLst/>
          </a:prstGeom>
        </p:spPr>
      </p:pic>
      <p:pic>
        <p:nvPicPr>
          <p:cNvPr id="5" name="Picture 1"/>
          <p:cNvPicPr>
            <a:picLocks noChangeAspect="1" noChangeArrowheads="1"/>
          </p:cNvPicPr>
          <p:nvPr/>
        </p:nvPicPr>
        <p:blipFill>
          <a:blip r:embed="rId4"/>
          <a:srcRect/>
          <a:stretch>
            <a:fillRect/>
          </a:stretch>
        </p:blipFill>
        <p:spPr bwMode="auto">
          <a:xfrm>
            <a:off x="10382280" y="357166"/>
            <a:ext cx="1317625" cy="525463"/>
          </a:xfrm>
          <a:prstGeom prst="rect">
            <a:avLst/>
          </a:prstGeom>
          <a:noFill/>
          <a:ln w="9525">
            <a:noFill/>
            <a:miter lim="800000"/>
            <a:headEnd/>
            <a:tailEnd/>
          </a:ln>
          <a:effectLst/>
        </p:spPr>
      </p:pic>
    </p:spTree>
    <p:extLst>
      <p:ext uri="{BB962C8B-B14F-4D97-AF65-F5344CB8AC3E}">
        <p14:creationId xmlns:p14="http://schemas.microsoft.com/office/powerpoint/2010/main" val="227517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238084" y="3786190"/>
            <a:ext cx="3929090" cy="2857520"/>
          </a:xfrm>
        </p:spPr>
        <p:txBody>
          <a:bodyPr/>
          <a:lstStyle/>
          <a:p>
            <a:endParaRPr lang="en-US" dirty="0"/>
          </a:p>
          <a:p>
            <a:pPr>
              <a:buFont typeface="Arial" pitchFamily="34" charset="0"/>
              <a:buChar char="•"/>
            </a:pPr>
            <a:r>
              <a:rPr lang="en-US" dirty="0"/>
              <a:t> </a:t>
            </a:r>
            <a:r>
              <a:rPr lang="en-US" b="1" dirty="0">
                <a:solidFill>
                  <a:srgbClr val="0070C0"/>
                </a:solidFill>
                <a:latin typeface="Californian FB" pitchFamily="18" charset="0"/>
              </a:rPr>
              <a:t>The price of a stock market at     the end of the trading hours is known as closing price. </a:t>
            </a:r>
          </a:p>
          <a:p>
            <a:pPr>
              <a:buFont typeface="Arial" pitchFamily="34" charset="0"/>
              <a:buChar char="•"/>
            </a:pPr>
            <a:r>
              <a:rPr lang="en-US" b="1" dirty="0">
                <a:solidFill>
                  <a:srgbClr val="0070C0"/>
                </a:solidFill>
                <a:latin typeface="Californian FB" pitchFamily="18" charset="0"/>
              </a:rPr>
              <a:t> Here in this graph we will show how the closing price are changing overtime in a stock market.</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1309718" y="5095908"/>
            <a:ext cx="2857520" cy="238084"/>
          </a:xfrm>
        </p:spPr>
        <p:txBody>
          <a:bodyPr>
            <a:normAutofit fontScale="625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4694312" y="4626999"/>
            <a:ext cx="1219200" cy="225818"/>
          </a:xfrm>
        </p:spPr>
        <p:txBody>
          <a:bodyPr>
            <a:normAutofit fontScale="55000" lnSpcReduction="20000"/>
          </a:bodyPr>
          <a:lstStyle/>
          <a:p>
            <a:endParaRPr lang="en-US" dirty="0"/>
          </a:p>
        </p:txBody>
      </p:sp>
      <p:pic>
        <p:nvPicPr>
          <p:cNvPr id="8" name="Picture 7">
            <a:extLst>
              <a:ext uri="{FF2B5EF4-FFF2-40B4-BE49-F238E27FC236}">
                <a16:creationId xmlns:a16="http://schemas.microsoft.com/office/drawing/2014/main" id="{DFC0D524-E600-4035-37D9-B90075312AF5}"/>
              </a:ext>
            </a:extLst>
          </p:cNvPr>
          <p:cNvPicPr>
            <a:picLocks noChangeAspect="1"/>
          </p:cNvPicPr>
          <p:nvPr/>
        </p:nvPicPr>
        <p:blipFill rotWithShape="1">
          <a:blip r:embed="rId4"/>
          <a:srcRect l="16250" t="27951" r="42322" b="27950"/>
          <a:stretch/>
        </p:blipFill>
        <p:spPr>
          <a:xfrm>
            <a:off x="4381488" y="571480"/>
            <a:ext cx="7571655" cy="6155920"/>
          </a:xfrm>
          <a:prstGeom prst="rect">
            <a:avLst/>
          </a:prstGeom>
        </p:spPr>
      </p:pic>
    </p:spTree>
    <p:extLst>
      <p:ext uri="{BB962C8B-B14F-4D97-AF65-F5344CB8AC3E}">
        <p14:creationId xmlns:p14="http://schemas.microsoft.com/office/powerpoint/2010/main" val="320284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1309654" y="4786322"/>
            <a:ext cx="9572692" cy="1857388"/>
          </a:xfrm>
        </p:spPr>
        <p:txBody>
          <a:bodyPr/>
          <a:lstStyle/>
          <a:p>
            <a:endParaRPr lang="en-US" dirty="0"/>
          </a:p>
          <a:p>
            <a:pPr>
              <a:buFont typeface="Arial" pitchFamily="34" charset="0"/>
              <a:buChar char="•"/>
            </a:pPr>
            <a:r>
              <a:rPr lang="en-US" b="1" dirty="0">
                <a:solidFill>
                  <a:srgbClr val="0070C0"/>
                </a:solidFill>
                <a:latin typeface="Californian FB" pitchFamily="18" charset="0"/>
              </a:rPr>
              <a:t>MA is nothing but Moving Average.</a:t>
            </a:r>
          </a:p>
          <a:p>
            <a:pPr>
              <a:buFont typeface="Arial" pitchFamily="34" charset="0"/>
              <a:buChar char="•"/>
            </a:pPr>
            <a:r>
              <a:rPr lang="en-US" b="1" dirty="0">
                <a:solidFill>
                  <a:srgbClr val="0070C0"/>
                </a:solidFill>
                <a:latin typeface="Californian FB" pitchFamily="18" charset="0"/>
              </a:rPr>
              <a:t> This is simple technical analysis tool that </a:t>
            </a:r>
            <a:r>
              <a:rPr lang="en-US" b="1" dirty="0" err="1">
                <a:solidFill>
                  <a:srgbClr val="0070C0"/>
                </a:solidFill>
                <a:latin typeface="Californian FB" pitchFamily="18" charset="0"/>
              </a:rPr>
              <a:t>smooths</a:t>
            </a:r>
            <a:r>
              <a:rPr lang="en-US" b="1" dirty="0">
                <a:solidFill>
                  <a:srgbClr val="0070C0"/>
                </a:solidFill>
                <a:latin typeface="Californian FB" pitchFamily="18" charset="0"/>
              </a:rPr>
              <a:t> out data by creating a constantly updated average price</a:t>
            </a:r>
            <a:r>
              <a:rPr lang="en-US" dirty="0">
                <a:solidFill>
                  <a:srgbClr val="0070C0"/>
                </a:solidFill>
              </a:rPr>
              <a:t>.</a:t>
            </a:r>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166651" y="5500697"/>
            <a:ext cx="1857390" cy="428634"/>
          </a:xfrm>
        </p:spPr>
        <p:txBody>
          <a:bodyPr>
            <a:normAutofit/>
          </a:bodyPr>
          <a:lstStyle/>
          <a:p>
            <a:endParaRPr lang="en-US" dirty="0"/>
          </a:p>
        </p:txBody>
      </p:sp>
      <p:pic>
        <p:nvPicPr>
          <p:cNvPr id="3" name="Picture 2">
            <a:extLst>
              <a:ext uri="{FF2B5EF4-FFF2-40B4-BE49-F238E27FC236}">
                <a16:creationId xmlns:a16="http://schemas.microsoft.com/office/drawing/2014/main" id="{5B7821B6-4DE1-F6E9-4DAF-03FE53A34A2C}"/>
              </a:ext>
            </a:extLst>
          </p:cNvPr>
          <p:cNvPicPr>
            <a:picLocks noChangeAspect="1"/>
          </p:cNvPicPr>
          <p:nvPr/>
        </p:nvPicPr>
        <p:blipFill rotWithShape="1">
          <a:blip r:embed="rId4"/>
          <a:srcRect l="16250" t="32150" r="41732" b="22700"/>
          <a:stretch/>
        </p:blipFill>
        <p:spPr>
          <a:xfrm>
            <a:off x="738150" y="136738"/>
            <a:ext cx="10787139" cy="4363832"/>
          </a:xfrm>
          <a:prstGeom prst="rect">
            <a:avLst/>
          </a:prstGeom>
        </p:spPr>
      </p:pic>
    </p:spTree>
    <p:extLst>
      <p:ext uri="{BB962C8B-B14F-4D97-AF65-F5344CB8AC3E}">
        <p14:creationId xmlns:p14="http://schemas.microsoft.com/office/powerpoint/2010/main" val="351313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5671317" y="4717779"/>
            <a:ext cx="1219200" cy="225818"/>
          </a:xfrm>
        </p:spPr>
        <p:txBody>
          <a:bodyPr>
            <a:normAutofit fontScale="55000" lnSpcReduction="20000"/>
          </a:bodyPr>
          <a:lstStyle/>
          <a:p>
            <a:endParaRPr lang="en-US" dirty="0"/>
          </a:p>
        </p:txBody>
      </p:sp>
      <p:pic>
        <p:nvPicPr>
          <p:cNvPr id="3" name="Picture 2">
            <a:extLst>
              <a:ext uri="{FF2B5EF4-FFF2-40B4-BE49-F238E27FC236}">
                <a16:creationId xmlns:a16="http://schemas.microsoft.com/office/drawing/2014/main" id="{99AF9930-097C-CB4D-8F72-A2725A7EDFF6}"/>
              </a:ext>
            </a:extLst>
          </p:cNvPr>
          <p:cNvPicPr>
            <a:picLocks noChangeAspect="1"/>
          </p:cNvPicPr>
          <p:nvPr/>
        </p:nvPicPr>
        <p:blipFill rotWithShape="1">
          <a:blip r:embed="rId4"/>
          <a:srcRect l="15153" t="24800" r="41791" b="30050"/>
          <a:stretch/>
        </p:blipFill>
        <p:spPr>
          <a:xfrm>
            <a:off x="666712" y="285728"/>
            <a:ext cx="11073379" cy="6072230"/>
          </a:xfrm>
          <a:prstGeom prst="rect">
            <a:avLst/>
          </a:prstGeom>
        </p:spPr>
      </p:pic>
    </p:spTree>
    <p:extLst>
      <p:ext uri="{BB962C8B-B14F-4D97-AF65-F5344CB8AC3E}">
        <p14:creationId xmlns:p14="http://schemas.microsoft.com/office/powerpoint/2010/main" val="13566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238084" y="3071810"/>
            <a:ext cx="3857652" cy="3286148"/>
          </a:xfrm>
        </p:spPr>
        <p:txBody>
          <a:bodyPr>
            <a:normAutofit/>
          </a:bodyPr>
          <a:lstStyle/>
          <a:p>
            <a:pPr>
              <a:buFont typeface="Arial" pitchFamily="34" charset="0"/>
              <a:buChar char="•"/>
            </a:pPr>
            <a:endParaRPr lang="en-US" b="1" dirty="0">
              <a:solidFill>
                <a:srgbClr val="0070C0"/>
              </a:solidFill>
              <a:latin typeface="Californian FB" pitchFamily="18" charset="0"/>
            </a:endParaRPr>
          </a:p>
          <a:p>
            <a:pPr>
              <a:buFont typeface="Arial" pitchFamily="34" charset="0"/>
              <a:buChar char="•"/>
            </a:pPr>
            <a:r>
              <a:rPr lang="en-US" b="1" dirty="0">
                <a:solidFill>
                  <a:srgbClr val="0070C0"/>
                </a:solidFill>
                <a:latin typeface="Californian FB" pitchFamily="18" charset="0"/>
              </a:rPr>
              <a:t> A graph of the observed (actual) response values versus the predicted response </a:t>
            </a:r>
            <a:r>
              <a:rPr lang="en-US" b="1" dirty="0" err="1">
                <a:solidFill>
                  <a:srgbClr val="0070C0"/>
                </a:solidFill>
                <a:latin typeface="Californian FB" pitchFamily="18" charset="0"/>
              </a:rPr>
              <a:t>values.It</a:t>
            </a:r>
            <a:r>
              <a:rPr lang="en-US" b="1" dirty="0">
                <a:solidFill>
                  <a:srgbClr val="0070C0"/>
                </a:solidFill>
                <a:latin typeface="Californian FB" pitchFamily="18" charset="0"/>
              </a:rPr>
              <a:t> helps to detected by the model.</a:t>
            </a:r>
          </a:p>
          <a:p>
            <a:pPr>
              <a:buFont typeface="Arial" pitchFamily="34" charset="0"/>
              <a:buChar char="•"/>
            </a:pPr>
            <a:r>
              <a:rPr lang="en-US" b="1" dirty="0">
                <a:solidFill>
                  <a:srgbClr val="0070C0"/>
                </a:solidFill>
                <a:latin typeface="Californian FB" pitchFamily="18" charset="0"/>
              </a:rPr>
              <a:t> The difference between this graph and the seen diagnostics is that model with transformations can be in original scale</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1524031" y="4595845"/>
            <a:ext cx="3286150" cy="238080"/>
          </a:xfrm>
        </p:spPr>
        <p:txBody>
          <a:bodyPr>
            <a:normAutofit fontScale="625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5671317" y="4717779"/>
            <a:ext cx="1219200" cy="225818"/>
          </a:xfrm>
        </p:spPr>
        <p:txBody>
          <a:bodyPr>
            <a:normAutofit fontScale="55000" lnSpcReduction="20000"/>
          </a:bodyPr>
          <a:lstStyle/>
          <a:p>
            <a:endParaRPr lang="en-US" dirty="0"/>
          </a:p>
        </p:txBody>
      </p:sp>
      <p:pic>
        <p:nvPicPr>
          <p:cNvPr id="3" name="Picture 2">
            <a:extLst>
              <a:ext uri="{FF2B5EF4-FFF2-40B4-BE49-F238E27FC236}">
                <a16:creationId xmlns:a16="http://schemas.microsoft.com/office/drawing/2014/main" id="{482B1DF0-D6BB-01E0-B16C-4D945ADBE94D}"/>
              </a:ext>
            </a:extLst>
          </p:cNvPr>
          <p:cNvPicPr>
            <a:picLocks noChangeAspect="1"/>
          </p:cNvPicPr>
          <p:nvPr/>
        </p:nvPicPr>
        <p:blipFill rotWithShape="1">
          <a:blip r:embed="rId4"/>
          <a:srcRect l="16249" t="31100" r="40694" b="23750"/>
          <a:stretch/>
        </p:blipFill>
        <p:spPr>
          <a:xfrm>
            <a:off x="4310050" y="357166"/>
            <a:ext cx="7672817" cy="6021693"/>
          </a:xfrm>
          <a:prstGeom prst="rect">
            <a:avLst/>
          </a:prstGeom>
        </p:spPr>
      </p:pic>
    </p:spTree>
    <p:extLst>
      <p:ext uri="{BB962C8B-B14F-4D97-AF65-F5344CB8AC3E}">
        <p14:creationId xmlns:p14="http://schemas.microsoft.com/office/powerpoint/2010/main" val="26185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sz="6000" dirty="0">
                <a:latin typeface="Californian FB" pitchFamily="18" charset="0"/>
              </a:rPr>
              <a:t> THANK YOU</a:t>
            </a:r>
          </a:p>
        </p:txBody>
      </p:sp>
      <p:sp>
        <p:nvSpPr>
          <p:cNvPr id="6" name="Text Placeholder 5"/>
          <p:cNvSpPr>
            <a:spLocks noGrp="1"/>
          </p:cNvSpPr>
          <p:nvPr>
            <p:ph type="body" sz="quarter" idx="13"/>
          </p:nvPr>
        </p:nvSpPr>
        <p:spPr>
          <a:xfrm rot="16200000" flipV="1">
            <a:off x="10275125" y="4393412"/>
            <a:ext cx="1857388" cy="500066"/>
          </a:xfrm>
        </p:spPr>
        <p:txBody>
          <a:bodyPr>
            <a:normAutofit/>
          </a:bodyPr>
          <a:lstStyle/>
          <a:p>
            <a:endParaRPr lang="en-US" dirty="0"/>
          </a:p>
        </p:txBody>
      </p:sp>
      <p:sp>
        <p:nvSpPr>
          <p:cNvPr id="7" name="Text Placeholder 6"/>
          <p:cNvSpPr>
            <a:spLocks noGrp="1"/>
          </p:cNvSpPr>
          <p:nvPr>
            <p:ph type="body" sz="quarter" idx="14"/>
          </p:nvPr>
        </p:nvSpPr>
        <p:spPr>
          <a:xfrm rot="16200000">
            <a:off x="4815582" y="4353622"/>
            <a:ext cx="1919287" cy="498671"/>
          </a:xfrm>
        </p:spPr>
        <p:txBody>
          <a:bodyPr>
            <a:normAutofit/>
          </a:bodyPr>
          <a:lstStyle/>
          <a:p>
            <a:endParaRPr lang="en-US" dirty="0"/>
          </a:p>
        </p:txBody>
      </p:sp>
      <p:pic>
        <p:nvPicPr>
          <p:cNvPr id="9"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a:stretch/>
        </p:blipFill>
        <p:spPr>
          <a:xfrm>
            <a:off x="309522" y="214290"/>
            <a:ext cx="7429552" cy="6429420"/>
          </a:xfrm>
        </p:spPr>
      </p:pic>
      <p:sp>
        <p:nvSpPr>
          <p:cNvPr id="11" name="5-Point Star 10"/>
          <p:cNvSpPr/>
          <p:nvPr/>
        </p:nvSpPr>
        <p:spPr>
          <a:xfrm>
            <a:off x="5738810" y="385762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5595934" y="4357694"/>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5810248" y="478632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5595934" y="5357826"/>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11025222" y="3929066"/>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11239536" y="4286256"/>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11025222" y="4714884"/>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11310974" y="521495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itle 4">
            <a:extLst>
              <a:ext uri="{FF2B5EF4-FFF2-40B4-BE49-F238E27FC236}">
                <a16:creationId xmlns:a16="http://schemas.microsoft.com/office/drawing/2014/main" id="{D0257A2C-4961-9770-82FC-9E57D2019C69}"/>
              </a:ext>
            </a:extLst>
          </p:cNvPr>
          <p:cNvSpPr>
            <a:spLocks noGrp="1"/>
          </p:cNvSpPr>
          <p:nvPr>
            <p:ph type="title"/>
          </p:nvPr>
        </p:nvSpPr>
        <p:spPr/>
        <p:txBody>
          <a:bodyPr/>
          <a:lstStyle/>
          <a:p>
            <a:r>
              <a:rPr lang="en-US" b="1" dirty="0">
                <a:latin typeface="Californian FB" pitchFamily="18" charset="0"/>
              </a:rPr>
              <a:t>Mentor :- </a:t>
            </a:r>
            <a:r>
              <a:rPr lang="en-US" b="1" dirty="0" err="1">
                <a:latin typeface="Californian FB" pitchFamily="18" charset="0"/>
              </a:rPr>
              <a:t>Snehal</a:t>
            </a:r>
            <a:r>
              <a:rPr lang="en-US" b="1" dirty="0">
                <a:latin typeface="Californian FB" pitchFamily="18" charset="0"/>
              </a:rPr>
              <a:t> mam</a:t>
            </a:r>
            <a:endParaRPr lang="en-IN" b="1" dirty="0">
              <a:latin typeface="Californian FB" pitchFamily="18" charset="0"/>
            </a:endParaRPr>
          </a:p>
        </p:txBody>
      </p:sp>
      <p:sp>
        <p:nvSpPr>
          <p:cNvPr id="7" name="Text Placeholder 6">
            <a:extLst>
              <a:ext uri="{FF2B5EF4-FFF2-40B4-BE49-F238E27FC236}">
                <a16:creationId xmlns:a16="http://schemas.microsoft.com/office/drawing/2014/main" id="{8912A6B9-7688-5E66-1CEA-1F74BDF8A349}"/>
              </a:ext>
            </a:extLst>
          </p:cNvPr>
          <p:cNvSpPr>
            <a:spLocks noGrp="1"/>
          </p:cNvSpPr>
          <p:nvPr>
            <p:ph type="body" sz="quarter" idx="16"/>
          </p:nvPr>
        </p:nvSpPr>
        <p:spPr>
          <a:xfrm>
            <a:off x="119336" y="2091536"/>
            <a:ext cx="10837333" cy="424732"/>
          </a:xfrm>
        </p:spPr>
        <p:txBody>
          <a:bodyPr/>
          <a:lstStyle/>
          <a:p>
            <a:r>
              <a:rPr lang="en-US" dirty="0"/>
              <a:t>Team members :-</a:t>
            </a:r>
            <a:endParaRPr lang="en-IN" dirty="0"/>
          </a:p>
        </p:txBody>
      </p:sp>
      <p:sp>
        <p:nvSpPr>
          <p:cNvPr id="9" name="Content Placeholder 8">
            <a:extLst>
              <a:ext uri="{FF2B5EF4-FFF2-40B4-BE49-F238E27FC236}">
                <a16:creationId xmlns:a16="http://schemas.microsoft.com/office/drawing/2014/main" id="{BAD0B6B6-8F87-952E-A0BB-6FAD4597A4AE}"/>
              </a:ext>
            </a:extLst>
          </p:cNvPr>
          <p:cNvSpPr>
            <a:spLocks noGrp="1"/>
          </p:cNvSpPr>
          <p:nvPr>
            <p:ph sz="quarter" idx="13"/>
          </p:nvPr>
        </p:nvSpPr>
        <p:spPr/>
        <p:txBody>
          <a:bodyPr>
            <a:normAutofit/>
          </a:bodyPr>
          <a:lstStyle/>
          <a:p>
            <a:r>
              <a:rPr lang="en-IN" b="1" dirty="0">
                <a:latin typeface="Californian FB" pitchFamily="18" charset="0"/>
              </a:rPr>
              <a:t>Amrutwad Anuja </a:t>
            </a:r>
            <a:r>
              <a:rPr lang="en-IN" b="1" dirty="0" err="1">
                <a:latin typeface="Californian FB" pitchFamily="18" charset="0"/>
              </a:rPr>
              <a:t>Pandurang</a:t>
            </a:r>
            <a:endParaRPr lang="en-IN" b="1" dirty="0">
              <a:latin typeface="Californian FB" pitchFamily="18" charset="0"/>
            </a:endParaRPr>
          </a:p>
          <a:p>
            <a:r>
              <a:rPr lang="en-IN" b="1" dirty="0">
                <a:latin typeface="Californian FB" pitchFamily="18" charset="0"/>
              </a:rPr>
              <a:t>Ashwinikumar </a:t>
            </a:r>
            <a:r>
              <a:rPr lang="en-IN" b="1" dirty="0" err="1">
                <a:latin typeface="Californian FB" pitchFamily="18" charset="0"/>
              </a:rPr>
              <a:t>Mukteshwar</a:t>
            </a:r>
            <a:r>
              <a:rPr lang="en-IN" b="1" dirty="0">
                <a:latin typeface="Californian FB" pitchFamily="18" charset="0"/>
              </a:rPr>
              <a:t> Singh</a:t>
            </a:r>
          </a:p>
          <a:p>
            <a:r>
              <a:rPr lang="en-IN" b="1" dirty="0" err="1">
                <a:latin typeface="Californian FB" pitchFamily="18" charset="0"/>
              </a:rPr>
              <a:t>Mandar</a:t>
            </a:r>
            <a:r>
              <a:rPr lang="en-IN" b="1" dirty="0">
                <a:latin typeface="Californian FB" pitchFamily="18" charset="0"/>
              </a:rPr>
              <a:t> </a:t>
            </a:r>
            <a:r>
              <a:rPr lang="en-IN" b="1" dirty="0" err="1">
                <a:latin typeface="Californian FB" pitchFamily="18" charset="0"/>
              </a:rPr>
              <a:t>Santosh</a:t>
            </a:r>
            <a:r>
              <a:rPr lang="en-IN" b="1" dirty="0">
                <a:latin typeface="Californian FB" pitchFamily="18" charset="0"/>
              </a:rPr>
              <a:t> </a:t>
            </a:r>
            <a:r>
              <a:rPr lang="en-IN" b="1" dirty="0" err="1">
                <a:latin typeface="Californian FB" pitchFamily="18" charset="0"/>
              </a:rPr>
              <a:t>Bhere</a:t>
            </a:r>
            <a:endParaRPr lang="en-IN" b="1" dirty="0">
              <a:latin typeface="Californian FB" pitchFamily="18" charset="0"/>
            </a:endParaRPr>
          </a:p>
          <a:p>
            <a:r>
              <a:rPr lang="en-IN" b="1" dirty="0" err="1">
                <a:latin typeface="Californian FB" pitchFamily="18" charset="0"/>
              </a:rPr>
              <a:t>Navgire</a:t>
            </a:r>
            <a:r>
              <a:rPr lang="en-IN" b="1" dirty="0">
                <a:latin typeface="Californian FB" pitchFamily="18" charset="0"/>
              </a:rPr>
              <a:t> </a:t>
            </a:r>
            <a:r>
              <a:rPr lang="en-IN" b="1" dirty="0" err="1">
                <a:latin typeface="Californian FB" pitchFamily="18" charset="0"/>
              </a:rPr>
              <a:t>Kirankumar</a:t>
            </a:r>
            <a:r>
              <a:rPr lang="en-IN" b="1" dirty="0">
                <a:latin typeface="Californian FB" pitchFamily="18" charset="0"/>
              </a:rPr>
              <a:t> </a:t>
            </a:r>
            <a:r>
              <a:rPr lang="en-IN" b="1" dirty="0" err="1">
                <a:latin typeface="Californian FB" pitchFamily="18" charset="0"/>
              </a:rPr>
              <a:t>Prakash</a:t>
            </a:r>
            <a:endParaRPr lang="en-US" b="1" dirty="0">
              <a:latin typeface="Californian FB" pitchFamily="18" charset="0"/>
            </a:endParaRPr>
          </a:p>
          <a:p>
            <a:r>
              <a:rPr lang="en-IN" b="1" dirty="0" err="1">
                <a:latin typeface="Californian FB" pitchFamily="18" charset="0"/>
              </a:rPr>
              <a:t>Omkar</a:t>
            </a:r>
            <a:r>
              <a:rPr lang="en-IN" b="1" dirty="0">
                <a:latin typeface="Californian FB" pitchFamily="18" charset="0"/>
              </a:rPr>
              <a:t> </a:t>
            </a:r>
            <a:r>
              <a:rPr lang="en-IN" b="1" dirty="0" err="1">
                <a:latin typeface="Californian FB" pitchFamily="18" charset="0"/>
              </a:rPr>
              <a:t>Satish</a:t>
            </a:r>
            <a:r>
              <a:rPr lang="en-IN" b="1" dirty="0">
                <a:latin typeface="Californian FB" pitchFamily="18" charset="0"/>
              </a:rPr>
              <a:t> </a:t>
            </a:r>
            <a:r>
              <a:rPr lang="en-IN" b="1" dirty="0" err="1">
                <a:latin typeface="Californian FB" pitchFamily="18" charset="0"/>
              </a:rPr>
              <a:t>Kumbhar</a:t>
            </a:r>
            <a:endParaRPr lang="en-IN" b="1" dirty="0">
              <a:latin typeface="Californian FB" pitchFamily="18" charset="0"/>
            </a:endParaRPr>
          </a:p>
          <a:p>
            <a:r>
              <a:rPr lang="en-IN" b="1" dirty="0" err="1">
                <a:latin typeface="Californian FB" pitchFamily="18" charset="0"/>
              </a:rPr>
              <a:t>Rushikesh</a:t>
            </a:r>
            <a:r>
              <a:rPr lang="en-IN" b="1" dirty="0">
                <a:latin typeface="Californian FB" pitchFamily="18" charset="0"/>
              </a:rPr>
              <a:t> </a:t>
            </a:r>
            <a:r>
              <a:rPr lang="en-IN" b="1" dirty="0" err="1">
                <a:latin typeface="Californian FB" pitchFamily="18" charset="0"/>
              </a:rPr>
              <a:t>Panditrao</a:t>
            </a:r>
            <a:r>
              <a:rPr lang="en-IN" b="1" dirty="0">
                <a:latin typeface="Californian FB" pitchFamily="18" charset="0"/>
              </a:rPr>
              <a:t> Dhumal		</a:t>
            </a:r>
          </a:p>
          <a:p>
            <a:r>
              <a:rPr lang="en-IN" b="1" dirty="0">
                <a:latin typeface="Californian FB" pitchFamily="18" charset="0"/>
              </a:rPr>
              <a:t>Saswatee Das</a:t>
            </a:r>
          </a:p>
        </p:txBody>
      </p:sp>
      <p:pic>
        <p:nvPicPr>
          <p:cNvPr id="23554" name="Picture 2" descr="C:\Users\Saswatee Das\AppData\Local\Packages\Microsoft.Windows.Photos_8wekyb3d8bbwe\TempState\ShareServiceTempFolder\excelr logo2.jpeg"/>
          <p:cNvPicPr>
            <a:picLocks noChangeAspect="1" noChangeArrowheads="1"/>
          </p:cNvPicPr>
          <p:nvPr/>
        </p:nvPicPr>
        <p:blipFill>
          <a:blip r:embed="rId4"/>
          <a:srcRect/>
          <a:stretch>
            <a:fillRect/>
          </a:stretch>
        </p:blipFill>
        <p:spPr bwMode="auto">
          <a:xfrm>
            <a:off x="9953652" y="214290"/>
            <a:ext cx="1785938" cy="1643074"/>
          </a:xfrm>
          <a:prstGeom prst="rect">
            <a:avLst/>
          </a:prstGeom>
          <a:noFill/>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0"/>
            <a:ext cx="12207240" cy="2408917"/>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238084" y="2500306"/>
            <a:ext cx="11665296" cy="3731148"/>
          </a:xfrm>
        </p:spPr>
        <p:txBody>
          <a:bodyPr>
            <a:normAutofit fontScale="90000"/>
          </a:bodyPr>
          <a:lstStyle/>
          <a:p>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stock market, a dynamic and complex financial ecosystem, has always captivated the attention of investors, economists, and data scientists alike. Predicting stock prices has been a longstanding challenge, as it involves navigating through the intricate interplay of various factors, including economic indicators, market sentiment, and company performance.</a:t>
            </a:r>
            <a:b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recent years, the integration of data science techniques has brought about a paradigm shift in how we approach stock market prediction. Leveraging vast datasets, advanced algorithms, and machine learning models, data scientists aim to uncover patterns, trends, and signals that may influence future stock prices.</a:t>
            </a:r>
            <a:b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b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b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Machine learning and Data science is a game changer in this domain so there is a lot of data to find patterns in for predicting with high degree of accuracy. In future we'll try to predict the values based on multiple factors such as politics, global economic conditions, unexpected events like covid, companies financial performance, and so on. We are going to implement multiple types of algorithms because different types of data requires different types of techniques.</a:t>
            </a:r>
            <a:br>
              <a:rPr lang="en-US" b="0" i="0" dirty="0">
                <a:solidFill>
                  <a:srgbClr val="374151"/>
                </a:solidFill>
                <a:effectLst/>
                <a:latin typeface="Söhne"/>
              </a:rPr>
            </a:br>
            <a:br>
              <a:rPr lang="en-US" dirty="0"/>
            </a:br>
            <a:endParaRPr lang="en-US"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5313235" y="568871"/>
            <a:ext cx="3960441" cy="899862"/>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5313236" y="700103"/>
            <a:ext cx="3960440" cy="651934"/>
          </a:xfrm>
        </p:spPr>
        <p:txBody>
          <a:bodyPr>
            <a:noAutofit/>
          </a:bodyPr>
          <a:lstStyle/>
          <a:p>
            <a:pPr algn="ctr"/>
            <a:r>
              <a:rPr lang="en-US" sz="4000" b="1" dirty="0"/>
              <a:t>Introduction </a:t>
            </a:r>
          </a:p>
        </p:txBody>
      </p:sp>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05" name="Picture 1"/>
          <p:cNvPicPr>
            <a:picLocks noChangeAspect="1" noChangeArrowheads="1"/>
          </p:cNvPicPr>
          <p:nvPr/>
        </p:nvPicPr>
        <p:blipFill>
          <a:blip r:embed="rId4"/>
          <a:srcRect/>
          <a:stretch>
            <a:fillRect/>
          </a:stretch>
        </p:blipFill>
        <p:spPr bwMode="auto">
          <a:xfrm>
            <a:off x="10739470" y="142852"/>
            <a:ext cx="1317625" cy="525463"/>
          </a:xfrm>
          <a:prstGeom prst="rect">
            <a:avLst/>
          </a:prstGeom>
          <a:noFill/>
          <a:ln w="9525">
            <a:noFill/>
            <a:miter lim="800000"/>
            <a:headEnd/>
            <a:tailEnd/>
          </a:ln>
          <a:effectLst/>
        </p:spPr>
      </p:pic>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a:xfrm>
            <a:off x="407368" y="188640"/>
            <a:ext cx="11498882" cy="6402660"/>
          </a:xfrm>
        </p:spPr>
        <p:txBody>
          <a:bodyPr/>
          <a:lstStyle/>
          <a:p>
            <a:r>
              <a:rPr lang="en-US" dirty="0"/>
              <a:t>STEPS PERFORMED1. Importing and Cleaning data2. Split the Data into training / test sets.3. Creating and Training the Model4. Making Predictions5. Evaluating and Improving Model4. Making Predictions5. Evaluating and PERFORMED1. Importing and Cleaning data2. Split the Data into training / test sets.3. Creating and Training the Model4. Making Predictions5. Evaluating and Improving *</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a:xfrm>
            <a:off x="0" y="285728"/>
            <a:ext cx="380960" cy="3893080"/>
          </a:xfrm>
        </p:spPr>
        <p:txBody>
          <a:bodyPr/>
          <a:lstStyle/>
          <a:p>
            <a:endParaRPr lang="en-US" dirty="0"/>
          </a:p>
        </p:txBody>
      </p:sp>
      <p:sp>
        <p:nvSpPr>
          <p:cNvPr id="2" name="TextBox 1">
            <a:extLst>
              <a:ext uri="{FF2B5EF4-FFF2-40B4-BE49-F238E27FC236}">
                <a16:creationId xmlns:a16="http://schemas.microsoft.com/office/drawing/2014/main" id="{2F9FB399-E3A6-BA26-6602-17D8278AE4B6}"/>
              </a:ext>
            </a:extLst>
          </p:cNvPr>
          <p:cNvSpPr txBox="1"/>
          <p:nvPr/>
        </p:nvSpPr>
        <p:spPr>
          <a:xfrm>
            <a:off x="3263562" y="1629569"/>
            <a:ext cx="6840760" cy="2585323"/>
          </a:xfrm>
          <a:prstGeom prst="rect">
            <a:avLst/>
          </a:prstGeom>
          <a:noFill/>
        </p:spPr>
        <p:txBody>
          <a:bodyPr wrap="square" rtlCol="0">
            <a:spAutoFit/>
          </a:bodyPr>
          <a:lstStyle/>
          <a:p>
            <a:endParaRPr lang="en-US" dirty="0">
              <a:solidFill>
                <a:schemeClr val="bg1"/>
              </a:solidFill>
            </a:endParaRPr>
          </a:p>
          <a:p>
            <a:pPr marL="342900" indent="-342900">
              <a:buAutoNum type="arabicPeriod"/>
            </a:pPr>
            <a:r>
              <a:rPr lang="en-US" sz="2400" dirty="0">
                <a:solidFill>
                  <a:schemeClr val="bg1"/>
                </a:solidFill>
              </a:rPr>
              <a:t>Importing and Cleaning data</a:t>
            </a:r>
          </a:p>
          <a:p>
            <a:pPr marL="342900" indent="-342900">
              <a:buAutoNum type="arabicPeriod"/>
            </a:pPr>
            <a:r>
              <a:rPr lang="en-US" sz="2400" dirty="0">
                <a:solidFill>
                  <a:schemeClr val="bg1"/>
                </a:solidFill>
              </a:rPr>
              <a:t>Data visualization</a:t>
            </a:r>
          </a:p>
          <a:p>
            <a:pPr marL="342900" indent="-342900">
              <a:buAutoNum type="arabicPeriod"/>
            </a:pPr>
            <a:r>
              <a:rPr lang="en-US" sz="2400" dirty="0">
                <a:solidFill>
                  <a:schemeClr val="bg1"/>
                </a:solidFill>
              </a:rPr>
              <a:t>Creating and Training the Model</a:t>
            </a:r>
          </a:p>
          <a:p>
            <a:pPr marL="342900" indent="-342900">
              <a:buAutoNum type="arabicPeriod"/>
            </a:pPr>
            <a:r>
              <a:rPr lang="en-US" sz="2400" dirty="0">
                <a:solidFill>
                  <a:schemeClr val="bg1"/>
                </a:solidFill>
              </a:rPr>
              <a:t> Making Predictions</a:t>
            </a:r>
          </a:p>
          <a:p>
            <a:pPr marL="342900" indent="-342900">
              <a:buAutoNum type="arabicPeriod"/>
            </a:pPr>
            <a:r>
              <a:rPr lang="en-US" sz="2400" dirty="0">
                <a:solidFill>
                  <a:schemeClr val="bg1"/>
                </a:solidFill>
              </a:rPr>
              <a:t>Model Evaluation </a:t>
            </a:r>
          </a:p>
          <a:p>
            <a:pPr marL="342900" indent="-342900">
              <a:buAutoNum type="arabicPeriod"/>
            </a:pPr>
            <a:r>
              <a:rPr lang="en-US" sz="2400" dirty="0">
                <a:solidFill>
                  <a:schemeClr val="bg1"/>
                </a:solidFill>
              </a:rPr>
              <a:t> Model Deployment.</a:t>
            </a:r>
            <a:endParaRPr lang="en-IN" sz="2400" dirty="0">
              <a:solidFill>
                <a:schemeClr val="bg1"/>
              </a:solidFill>
            </a:endParaRPr>
          </a:p>
        </p:txBody>
      </p:sp>
      <p:sp>
        <p:nvSpPr>
          <p:cNvPr id="9" name="Rectangle 8">
            <a:extLst>
              <a:ext uri="{FF2B5EF4-FFF2-40B4-BE49-F238E27FC236}">
                <a16:creationId xmlns:a16="http://schemas.microsoft.com/office/drawing/2014/main" id="{F6A54372-3CA1-02ED-9D80-227AA20AE2A1}"/>
              </a:ext>
            </a:extLst>
          </p:cNvPr>
          <p:cNvSpPr/>
          <p:nvPr/>
        </p:nvSpPr>
        <p:spPr>
          <a:xfrm>
            <a:off x="3215680" y="571280"/>
            <a:ext cx="4824536" cy="861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E47DFDDC-5E7A-26EC-636B-51CC7E6533B4}"/>
              </a:ext>
            </a:extLst>
          </p:cNvPr>
          <p:cNvSpPr txBox="1"/>
          <p:nvPr/>
        </p:nvSpPr>
        <p:spPr>
          <a:xfrm>
            <a:off x="3863752" y="776425"/>
            <a:ext cx="3888432" cy="861774"/>
          </a:xfrm>
          <a:prstGeom prst="rect">
            <a:avLst/>
          </a:prstGeom>
          <a:noFill/>
        </p:spPr>
        <p:txBody>
          <a:bodyPr wrap="square" rtlCol="0">
            <a:spAutoFit/>
          </a:bodyPr>
          <a:lstStyle/>
          <a:p>
            <a:r>
              <a:rPr lang="en-IN" sz="3200" b="1" dirty="0"/>
              <a:t>STEPS PERFORMED</a:t>
            </a:r>
          </a:p>
          <a:p>
            <a:endParaRPr lang="en-IN" dirty="0"/>
          </a:p>
        </p:txBody>
      </p:sp>
      <p:sp>
        <p:nvSpPr>
          <p:cNvPr id="17" name="Oval 16">
            <a:extLst>
              <a:ext uri="{FF2B5EF4-FFF2-40B4-BE49-F238E27FC236}">
                <a16:creationId xmlns:a16="http://schemas.microsoft.com/office/drawing/2014/main" id="{BBB89D4A-5EF3-6275-B11F-D9C8F600F4DF}"/>
              </a:ext>
            </a:extLst>
          </p:cNvPr>
          <p:cNvSpPr/>
          <p:nvPr/>
        </p:nvSpPr>
        <p:spPr>
          <a:xfrm>
            <a:off x="1908188" y="462107"/>
            <a:ext cx="1152128" cy="1080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8" name="Picture Placeholder 84">
            <a:extLst>
              <a:ext uri="{FF2B5EF4-FFF2-40B4-BE49-F238E27FC236}">
                <a16:creationId xmlns:a16="http://schemas.microsoft.com/office/drawing/2014/main" id="{5F504F4B-B907-03AA-A3FD-1528A7B7487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275" t="-29639" r="-28275" b="-29639"/>
          <a:stretch/>
        </p:blipFill>
        <p:spPr>
          <a:xfrm>
            <a:off x="1954264" y="462107"/>
            <a:ext cx="1094116" cy="1113108"/>
          </a:xfrm>
          <a:prstGeom prst="ellipse">
            <a:avLst/>
          </a:prstGeom>
        </p:spPr>
      </p:pic>
      <p:sp>
        <p:nvSpPr>
          <p:cNvPr id="19" name="Oval 18">
            <a:extLst>
              <a:ext uri="{FF2B5EF4-FFF2-40B4-BE49-F238E27FC236}">
                <a16:creationId xmlns:a16="http://schemas.microsoft.com/office/drawing/2014/main" id="{D8CF3276-B7B3-6C40-2D0C-64AB11D4890F}"/>
              </a:ext>
            </a:extLst>
          </p:cNvPr>
          <p:cNvSpPr/>
          <p:nvPr/>
        </p:nvSpPr>
        <p:spPr>
          <a:xfrm>
            <a:off x="8279524" y="478601"/>
            <a:ext cx="1152128" cy="10801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0" name="Picture Placeholder 86">
            <a:extLst>
              <a:ext uri="{FF2B5EF4-FFF2-40B4-BE49-F238E27FC236}">
                <a16:creationId xmlns:a16="http://schemas.microsoft.com/office/drawing/2014/main" id="{EBACFCF3-0C7F-E9B0-4918-019CFDF822A2}"/>
              </a:ext>
              <a:ext uri="{C183D7F6-B498-43B3-948B-1728B52AA6E4}">
                <adec:decorative xmlns:adec="http://schemas.microsoft.com/office/drawing/2017/decorative" val="1"/>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24968" t="-26383" r="-24968" b="-26383"/>
          <a:stretch/>
        </p:blipFill>
        <p:spPr>
          <a:xfrm>
            <a:off x="8308530" y="463361"/>
            <a:ext cx="1092883" cy="1111854"/>
          </a:xfrm>
          <a:prstGeom prst="ellipse">
            <a:avLst/>
          </a:prstGeom>
        </p:spPr>
      </p:pic>
      <p:pic>
        <p:nvPicPr>
          <p:cNvPr id="19457" name="Picture 1"/>
          <p:cNvPicPr>
            <a:picLocks noChangeAspect="1" noChangeArrowheads="1"/>
          </p:cNvPicPr>
          <p:nvPr/>
        </p:nvPicPr>
        <p:blipFill>
          <a:blip r:embed="rId7"/>
          <a:srcRect/>
          <a:stretch>
            <a:fillRect/>
          </a:stretch>
        </p:blipFill>
        <p:spPr bwMode="auto">
          <a:xfrm>
            <a:off x="10421977" y="357166"/>
            <a:ext cx="1317625" cy="525463"/>
          </a:xfrm>
          <a:prstGeom prst="rect">
            <a:avLst/>
          </a:prstGeom>
          <a:noFill/>
          <a:ln w="9525">
            <a:noFill/>
            <a:miter lim="800000"/>
            <a:headEnd/>
            <a:tailEnd/>
          </a:ln>
          <a:effectLst/>
        </p:spPr>
      </p:pic>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80960" y="357166"/>
            <a:ext cx="11525290" cy="6091258"/>
          </a:xfrm>
        </p:spPr>
        <p:txBody>
          <a:bodyPr/>
          <a:lstStyle/>
          <a:p>
            <a:endParaRPr lang="en-US" dirty="0"/>
          </a:p>
          <a:p>
            <a:endParaRPr lang="en-US" dirty="0"/>
          </a:p>
        </p:txBody>
      </p:sp>
      <p:sp>
        <p:nvSpPr>
          <p:cNvPr id="4" name="Title 3"/>
          <p:cNvSpPr>
            <a:spLocks noGrp="1"/>
          </p:cNvSpPr>
          <p:nvPr>
            <p:ph type="title"/>
          </p:nvPr>
        </p:nvSpPr>
        <p:spPr>
          <a:xfrm>
            <a:off x="1085850" y="714356"/>
            <a:ext cx="8439174" cy="714380"/>
          </a:xfrm>
        </p:spPr>
        <p:txBody>
          <a:bodyPr>
            <a:normAutofit fontScale="90000"/>
          </a:bodyPr>
          <a:lstStyle/>
          <a:p>
            <a:r>
              <a:rPr lang="en-US" sz="2000" dirty="0">
                <a:latin typeface="Constantia" pitchFamily="18" charset="0"/>
              </a:rPr>
              <a:t> </a:t>
            </a:r>
            <a:br>
              <a:rPr lang="en-US" dirty="0"/>
            </a:b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5300" dirty="0">
                <a:latin typeface="Calibri" panose="020F0502020204030204" pitchFamily="34" charset="0"/>
                <a:ea typeface="Calibri" panose="020F0502020204030204" pitchFamily="34" charset="0"/>
                <a:cs typeface="Calibri" panose="020F0502020204030204" pitchFamily="34" charset="0"/>
              </a:rPr>
              <a:t>LTSM Model:</a:t>
            </a:r>
            <a:endParaRPr lang="en-US" sz="5300" dirty="0"/>
          </a:p>
        </p:txBody>
      </p:sp>
      <p:sp>
        <p:nvSpPr>
          <p:cNvPr id="5" name="Text Placeholder 4"/>
          <p:cNvSpPr>
            <a:spLocks noGrp="1"/>
          </p:cNvSpPr>
          <p:nvPr>
            <p:ph type="body" sz="quarter" idx="23"/>
          </p:nvPr>
        </p:nvSpPr>
        <p:spPr>
          <a:xfrm>
            <a:off x="0" y="357166"/>
            <a:ext cx="380960" cy="3857070"/>
          </a:xfrm>
        </p:spPr>
        <p:txBody>
          <a:bodyPr/>
          <a:lstStyle/>
          <a:p>
            <a:endParaRPr lang="en-US" dirty="0"/>
          </a:p>
        </p:txBody>
      </p:sp>
      <p:sp>
        <p:nvSpPr>
          <p:cNvPr id="8" name="TextBox 7"/>
          <p:cNvSpPr txBox="1"/>
          <p:nvPr/>
        </p:nvSpPr>
        <p:spPr>
          <a:xfrm>
            <a:off x="666712" y="1785926"/>
            <a:ext cx="10858576" cy="1754326"/>
          </a:xfrm>
          <a:prstGeom prst="rect">
            <a:avLst/>
          </a:prstGeom>
          <a:noFill/>
        </p:spPr>
        <p:txBody>
          <a:bodyPr wrap="square" rtlCol="0">
            <a:spAutoFit/>
          </a:bodyPr>
          <a:lstStyle/>
          <a:p>
            <a:pPr>
              <a:buFont typeface="Arial" pitchFamily="34" charset="0"/>
              <a:buChar char="•"/>
            </a:pPr>
            <a:r>
              <a:rPr lang="en-US" dirty="0">
                <a:solidFill>
                  <a:schemeClr val="bg1"/>
                </a:solidFill>
              </a:rPr>
              <a:t> LTSM stands for Long Short-Term Memory.</a:t>
            </a:r>
          </a:p>
          <a:p>
            <a:endParaRPr lang="en-US" dirty="0">
              <a:solidFill>
                <a:schemeClr val="bg1"/>
              </a:solidFill>
            </a:endParaRPr>
          </a:p>
          <a:p>
            <a:pPr>
              <a:buFont typeface="Arial" pitchFamily="34" charset="0"/>
              <a:buChar char="•"/>
            </a:pPr>
            <a:r>
              <a:rPr lang="en-US" dirty="0">
                <a:solidFill>
                  <a:schemeClr val="bg1"/>
                </a:solidFill>
              </a:rPr>
              <a:t> In this task, the future stock prices of APPLE are predicted using the LSTM Recurrent Neural Network. Our task is to      predict stock prices for a few days, which is a time series problem. The LSTM model is very popular in time-series forecasting, and this is the reason why this model is chosen in this task. </a:t>
            </a:r>
          </a:p>
          <a:p>
            <a:pPr>
              <a:buFont typeface="Arial" pitchFamily="34" charset="0"/>
              <a:buChar char="•"/>
            </a:pPr>
            <a:endParaRPr lang="en-US" dirty="0">
              <a:solidFill>
                <a:schemeClr val="bg1"/>
              </a:solidFill>
            </a:endParaRPr>
          </a:p>
        </p:txBody>
      </p:sp>
      <p:pic>
        <p:nvPicPr>
          <p:cNvPr id="1027" name="Picture 3"/>
          <p:cNvPicPr>
            <a:picLocks noChangeAspect="1" noChangeArrowheads="1"/>
          </p:cNvPicPr>
          <p:nvPr/>
        </p:nvPicPr>
        <p:blipFill>
          <a:blip r:embed="rId2"/>
          <a:srcRect/>
          <a:stretch>
            <a:fillRect/>
          </a:stretch>
        </p:blipFill>
        <p:spPr bwMode="auto">
          <a:xfrm>
            <a:off x="2524100" y="3286124"/>
            <a:ext cx="5722937" cy="299561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0453718" y="500042"/>
            <a:ext cx="1317625" cy="5254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09522" y="142852"/>
            <a:ext cx="11620500" cy="6591300"/>
          </a:xfrm>
        </p:spPr>
        <p:txBody>
          <a:bodyPr/>
          <a:lstStyle/>
          <a:p>
            <a:endParaRPr lang="en-US" dirty="0"/>
          </a:p>
          <a:p>
            <a:endParaRPr lang="en-US" dirty="0"/>
          </a:p>
          <a:p>
            <a:endParaRPr lang="en-US" dirty="0"/>
          </a:p>
          <a:p>
            <a:endParaRPr lang="en-US" dirty="0"/>
          </a:p>
          <a:p>
            <a:pPr>
              <a:buFont typeface="Arial" pitchFamily="34" charset="0"/>
              <a:buChar char="•"/>
            </a:pPr>
            <a:r>
              <a:rPr lang="en-US" dirty="0"/>
              <a:t>At o average</a:t>
            </a:r>
          </a:p>
          <a:p>
            <a:pPr>
              <a:buFont typeface="Arial" pitchFamily="34" charset="0"/>
              <a:buChar char="•"/>
            </a:pPr>
            <a:endParaRPr lang="en-US" dirty="0"/>
          </a:p>
          <a:p>
            <a:pPr>
              <a:buFont typeface="Arial" pitchFamily="34" charset="0"/>
              <a:buChar char="•"/>
            </a:pPr>
            <a:endParaRPr lang="en-US" dirty="0"/>
          </a:p>
        </p:txBody>
      </p:sp>
      <p:sp>
        <p:nvSpPr>
          <p:cNvPr id="4" name="Title 3"/>
          <p:cNvSpPr>
            <a:spLocks noGrp="1"/>
          </p:cNvSpPr>
          <p:nvPr>
            <p:ph type="title"/>
          </p:nvPr>
        </p:nvSpPr>
        <p:spPr>
          <a:xfrm>
            <a:off x="595274" y="285728"/>
            <a:ext cx="10453726" cy="857256"/>
          </a:xfrm>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ARIMA Model:</a:t>
            </a:r>
          </a:p>
        </p:txBody>
      </p:sp>
      <p:sp>
        <p:nvSpPr>
          <p:cNvPr id="5" name="Text Placeholder 4"/>
          <p:cNvSpPr>
            <a:spLocks noGrp="1"/>
          </p:cNvSpPr>
          <p:nvPr>
            <p:ph type="body" sz="quarter" idx="23"/>
          </p:nvPr>
        </p:nvSpPr>
        <p:spPr>
          <a:xfrm>
            <a:off x="0" y="214290"/>
            <a:ext cx="309522" cy="3786214"/>
          </a:xfrm>
        </p:spPr>
        <p:txBody>
          <a:bodyPr/>
          <a:lstStyle/>
          <a:p>
            <a:endParaRPr lang="en-US" dirty="0"/>
          </a:p>
        </p:txBody>
      </p:sp>
      <p:sp>
        <p:nvSpPr>
          <p:cNvPr id="7" name="Rectangle 6"/>
          <p:cNvSpPr/>
          <p:nvPr/>
        </p:nvSpPr>
        <p:spPr>
          <a:xfrm>
            <a:off x="595274" y="1142984"/>
            <a:ext cx="11001452" cy="2308324"/>
          </a:xfrm>
          <a:prstGeom prst="rect">
            <a:avLst/>
          </a:prstGeom>
        </p:spPr>
        <p:txBody>
          <a:bodyPr wrap="square">
            <a:spAutoFit/>
          </a:bodyPr>
          <a:lstStyle/>
          <a:p>
            <a:pPr>
              <a:buFont typeface="Arial" pitchFamily="34" charset="0"/>
              <a:buChar char="•"/>
            </a:pPr>
            <a:r>
              <a:rPr lang="en-US" dirty="0">
                <a:solidFill>
                  <a:schemeClr val="bg1"/>
                </a:solidFill>
              </a:rPr>
              <a:t>  ARIMA stands for autoregressive integrated moving average.</a:t>
            </a:r>
          </a:p>
          <a:p>
            <a:pPr>
              <a:buFont typeface="Arial" pitchFamily="34" charset="0"/>
              <a:buChar char="•"/>
            </a:pPr>
            <a:r>
              <a:rPr lang="en-US" dirty="0">
                <a:solidFill>
                  <a:schemeClr val="bg1"/>
                </a:solidFill>
              </a:rPr>
              <a:t> ARIMA models predict future values based on past values.</a:t>
            </a:r>
          </a:p>
          <a:p>
            <a:pPr>
              <a:buFont typeface="Arial" pitchFamily="34" charset="0"/>
              <a:buChar char="•"/>
            </a:pPr>
            <a:r>
              <a:rPr lang="en-US" dirty="0">
                <a:solidFill>
                  <a:schemeClr val="bg1"/>
                </a:solidFill>
              </a:rPr>
              <a:t> ARIMA makes use of lagged moving averages to smooth time series data.</a:t>
            </a:r>
          </a:p>
          <a:p>
            <a:pPr>
              <a:buFont typeface="Arial" pitchFamily="34" charset="0"/>
              <a:buChar char="•"/>
            </a:pPr>
            <a:r>
              <a:rPr lang="en-US" dirty="0">
                <a:solidFill>
                  <a:schemeClr val="bg1"/>
                </a:solidFill>
              </a:rPr>
              <a:t> They are widely used in technical analysis to forecast future security prices.</a:t>
            </a:r>
          </a:p>
          <a:p>
            <a:pPr>
              <a:buFont typeface="Arial" pitchFamily="34" charset="0"/>
              <a:buChar char="•"/>
            </a:pPr>
            <a:r>
              <a:rPr lang="en-US" dirty="0">
                <a:solidFill>
                  <a:schemeClr val="bg1"/>
                </a:solidFill>
              </a:rPr>
              <a:t> Autoregressive models implicitly assume that the future will resemble the past. Therefore, they can prove inaccurate</a:t>
            </a:r>
          </a:p>
          <a:p>
            <a:r>
              <a:rPr lang="en-US" dirty="0">
                <a:solidFill>
                  <a:schemeClr val="bg1"/>
                </a:solidFill>
              </a:rPr>
              <a:t>  under certain market conditions, such as financial crises or periods of rapid technological change.</a:t>
            </a:r>
          </a:p>
          <a:p>
            <a:pPr>
              <a:buFont typeface="Arial" pitchFamily="34" charset="0"/>
              <a:buChar char="•"/>
            </a:pPr>
            <a:endParaRPr lang="en-US" dirty="0">
              <a:solidFill>
                <a:schemeClr val="bg1"/>
              </a:solidFill>
            </a:endParaRPr>
          </a:p>
          <a:p>
            <a:pPr>
              <a:buFont typeface="Arial" pitchFamily="34" charset="0"/>
              <a:buChar char="•"/>
            </a:pPr>
            <a:endParaRPr lang="en-US" dirty="0">
              <a:solidFill>
                <a:schemeClr val="bg1"/>
              </a:solidFill>
            </a:endParaRPr>
          </a:p>
        </p:txBody>
      </p:sp>
      <p:pic>
        <p:nvPicPr>
          <p:cNvPr id="2050" name="Picture 2"/>
          <p:cNvPicPr>
            <a:picLocks noChangeAspect="1" noChangeArrowheads="1"/>
          </p:cNvPicPr>
          <p:nvPr/>
        </p:nvPicPr>
        <p:blipFill>
          <a:blip r:embed="rId2"/>
          <a:srcRect/>
          <a:stretch>
            <a:fillRect/>
          </a:stretch>
        </p:blipFill>
        <p:spPr bwMode="auto">
          <a:xfrm>
            <a:off x="2309786" y="3286124"/>
            <a:ext cx="7429552" cy="3143272"/>
          </a:xfrm>
          <a:prstGeom prst="rect">
            <a:avLst/>
          </a:prstGeom>
          <a:noFill/>
          <a:ln w="9525">
            <a:noFill/>
            <a:miter lim="800000"/>
            <a:headEnd/>
            <a:tailEnd/>
          </a:ln>
          <a:effectLst/>
        </p:spPr>
      </p:pic>
      <p:pic>
        <p:nvPicPr>
          <p:cNvPr id="9" name="Picture 1"/>
          <p:cNvPicPr>
            <a:picLocks noChangeAspect="1" noChangeArrowheads="1"/>
          </p:cNvPicPr>
          <p:nvPr/>
        </p:nvPicPr>
        <p:blipFill>
          <a:blip r:embed="rId3"/>
          <a:srcRect/>
          <a:stretch>
            <a:fillRect/>
          </a:stretch>
        </p:blipFill>
        <p:spPr bwMode="auto">
          <a:xfrm>
            <a:off x="10382280" y="357166"/>
            <a:ext cx="1317625" cy="5254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80960" y="214290"/>
            <a:ext cx="11525290" cy="6519862"/>
          </a:xfrm>
        </p:spPr>
        <p:txBody>
          <a:bodyPr/>
          <a:lstStyle/>
          <a:p>
            <a:pPr>
              <a:buFont typeface="Arial" pitchFamily="34" charset="0"/>
              <a:buChar char="•"/>
            </a:pPr>
            <a:endParaRPr lang="en-US" dirty="0">
              <a:solidFill>
                <a:schemeClr val="bg1"/>
              </a:solidFill>
            </a:endParaRPr>
          </a:p>
          <a:p>
            <a:pPr>
              <a:buFont typeface="Arial" pitchFamily="34" charset="0"/>
              <a:buChar char="•"/>
            </a:pPr>
            <a:endParaRPr lang="en-US" dirty="0">
              <a:solidFill>
                <a:schemeClr val="bg1"/>
              </a:solidFill>
            </a:endParaRPr>
          </a:p>
          <a:p>
            <a:pPr>
              <a:buFont typeface="Arial" pitchFamily="34" charset="0"/>
              <a:buChar char="•"/>
            </a:pPr>
            <a:endParaRPr lang="en-US" dirty="0">
              <a:solidFill>
                <a:schemeClr val="bg1"/>
              </a:solidFill>
            </a:endParaRPr>
          </a:p>
          <a:p>
            <a:pPr>
              <a:buFont typeface="Arial" pitchFamily="34" charset="0"/>
              <a:buChar char="•"/>
            </a:pPr>
            <a:endParaRPr lang="en-US" dirty="0">
              <a:solidFill>
                <a:schemeClr val="bg1"/>
              </a:solidFill>
            </a:endParaRPr>
          </a:p>
          <a:p>
            <a:r>
              <a:rPr lang="en-US" dirty="0">
                <a:solidFill>
                  <a:schemeClr val="bg1"/>
                </a:solidFill>
              </a:rPr>
              <a:t>                 </a:t>
            </a:r>
          </a:p>
        </p:txBody>
      </p:sp>
      <p:sp>
        <p:nvSpPr>
          <p:cNvPr id="4" name="Title 3"/>
          <p:cNvSpPr>
            <a:spLocks noGrp="1"/>
          </p:cNvSpPr>
          <p:nvPr>
            <p:ph type="title"/>
          </p:nvPr>
        </p:nvSpPr>
        <p:spPr>
          <a:xfrm>
            <a:off x="881026" y="357166"/>
            <a:ext cx="10167974" cy="1071570"/>
          </a:xfrm>
        </p:spPr>
        <p:txBody>
          <a:bodyPr>
            <a:normAutofit fontScale="90000"/>
          </a:bodyPr>
          <a:lstStyle/>
          <a:p>
            <a:br>
              <a:rPr lang="en-US" b="1" dirty="0"/>
            </a:br>
            <a:r>
              <a:rPr lang="en-US" sz="5300" dirty="0">
                <a:latin typeface="Calibri" panose="020F0502020204030204" pitchFamily="34" charset="0"/>
                <a:ea typeface="Calibri" panose="020F0502020204030204" pitchFamily="34" charset="0"/>
                <a:cs typeface="Calibri" panose="020F0502020204030204" pitchFamily="34" charset="0"/>
              </a:rPr>
              <a:t>SARIMAX model:</a:t>
            </a:r>
            <a:br>
              <a:rPr lang="en-US" b="1" dirty="0"/>
            </a:br>
            <a:endParaRPr lang="en-US" dirty="0"/>
          </a:p>
        </p:txBody>
      </p:sp>
      <p:sp>
        <p:nvSpPr>
          <p:cNvPr id="5" name="Text Placeholder 4"/>
          <p:cNvSpPr>
            <a:spLocks noGrp="1"/>
          </p:cNvSpPr>
          <p:nvPr>
            <p:ph type="body" sz="quarter" idx="23"/>
          </p:nvPr>
        </p:nvSpPr>
        <p:spPr>
          <a:xfrm>
            <a:off x="0" y="285728"/>
            <a:ext cx="380960" cy="3893080"/>
          </a:xfrm>
        </p:spPr>
        <p:txBody>
          <a:bodyPr/>
          <a:lstStyle/>
          <a:p>
            <a:endParaRPr lang="en-US" dirty="0"/>
          </a:p>
        </p:txBody>
      </p:sp>
      <p:sp>
        <p:nvSpPr>
          <p:cNvPr id="7" name="Title 3"/>
          <p:cNvSpPr txBox="1">
            <a:spLocks/>
          </p:cNvSpPr>
          <p:nvPr/>
        </p:nvSpPr>
        <p:spPr>
          <a:xfrm>
            <a:off x="1033426" y="928670"/>
            <a:ext cx="10167974" cy="5429288"/>
          </a:xfrm>
          <a:prstGeom prst="rect">
            <a:avLst/>
          </a:prstGeom>
          <a:noFill/>
        </p:spPr>
        <p:txBody>
          <a:bodyPr vert="horz" lIns="91440" tIns="45720" rIns="91440" bIns="45720" rtlCol="0" anchor="ctr">
            <a:normAutofit fontScale="97500"/>
          </a:bodyPr>
          <a:lstStyle/>
          <a:p>
            <a:pPr lvl="0" defTabSz="914400">
              <a:lnSpc>
                <a:spcPct val="90000"/>
              </a:lnSpc>
              <a:spcBef>
                <a:spcPct val="0"/>
              </a:spcBef>
              <a:buFont typeface="Arial" pitchFamily="34" charset="0"/>
              <a:buChar char="•"/>
            </a:pPr>
            <a:r>
              <a:rPr lang="en-US" dirty="0">
                <a:solidFill>
                  <a:schemeClr val="bg1"/>
                </a:solidFill>
              </a:rPr>
              <a:t> SARIMAX stands for Seasonal Autoregressive Integrated Moving Average Exogenous model.</a:t>
            </a:r>
          </a:p>
          <a:p>
            <a:pPr lvl="0" defTabSz="914400">
              <a:lnSpc>
                <a:spcPct val="90000"/>
              </a:lnSpc>
              <a:spcBef>
                <a:spcPct val="0"/>
              </a:spcBef>
            </a:pPr>
            <a:endParaRPr lang="en-US" dirty="0">
              <a:solidFill>
                <a:schemeClr val="bg1"/>
              </a:solidFill>
            </a:endParaRPr>
          </a:p>
          <a:p>
            <a:pPr lvl="0" defTabSz="914400">
              <a:lnSpc>
                <a:spcPct val="90000"/>
              </a:lnSpc>
              <a:spcBef>
                <a:spcPct val="0"/>
              </a:spcBef>
              <a:buFont typeface="Arial" pitchFamily="34" charset="0"/>
              <a:buChar char="•"/>
            </a:pPr>
            <a:r>
              <a:rPr lang="en-US" dirty="0">
                <a:solidFill>
                  <a:schemeClr val="bg1"/>
                </a:solidFill>
              </a:rPr>
              <a:t> This model is a powerful time series forecasting technique that extends the traditional ARIMA model to account for </a:t>
            </a:r>
            <a:r>
              <a:rPr lang="en-US" b="1" dirty="0">
                <a:solidFill>
                  <a:schemeClr val="bg1"/>
                </a:solidFill>
              </a:rPr>
              <a:t>seasonality and external factors.</a:t>
            </a:r>
          </a:p>
          <a:p>
            <a:pPr lvl="0" defTabSz="914400">
              <a:lnSpc>
                <a:spcPct val="90000"/>
              </a:lnSpc>
              <a:spcBef>
                <a:spcPct val="0"/>
              </a:spcBef>
            </a:pPr>
            <a:endParaRPr lang="en-US" b="1" dirty="0">
              <a:solidFill>
                <a:schemeClr val="bg1"/>
              </a:solidFill>
            </a:endParaRPr>
          </a:p>
          <a:p>
            <a:pPr lvl="0" defTabSz="914400">
              <a:lnSpc>
                <a:spcPct val="90000"/>
              </a:lnSpc>
              <a:spcBef>
                <a:spcPct val="0"/>
              </a:spcBef>
              <a:buFont typeface="Arial" pitchFamily="34" charset="0"/>
              <a:buChar char="•"/>
            </a:pPr>
            <a:r>
              <a:rPr lang="en-US" b="1" dirty="0">
                <a:solidFill>
                  <a:schemeClr val="bg1"/>
                </a:solidFill>
              </a:rPr>
              <a:t> </a:t>
            </a:r>
            <a:r>
              <a:rPr lang="en-US" dirty="0">
                <a:solidFill>
                  <a:schemeClr val="bg1"/>
                </a:solidFill>
              </a:rPr>
              <a:t>It’s a versatile model that can accommodate both autoregressive (AR) and moving average (MA) components, integrate differencing to make the data stationary, and incorporate external variables or regressors. </a:t>
            </a:r>
          </a:p>
          <a:p>
            <a:pPr lvl="0" defTabSz="914400">
              <a:lnSpc>
                <a:spcPct val="90000"/>
              </a:lnSpc>
              <a:spcBef>
                <a:spcPct val="0"/>
              </a:spcBef>
            </a:pPr>
            <a:endParaRPr lang="en-US" dirty="0">
              <a:solidFill>
                <a:schemeClr val="bg1"/>
              </a:solidFill>
            </a:endParaRPr>
          </a:p>
          <a:p>
            <a:pPr lvl="0" defTabSz="914400">
              <a:lnSpc>
                <a:spcPct val="90000"/>
              </a:lnSpc>
              <a:spcBef>
                <a:spcPct val="0"/>
              </a:spcBef>
              <a:buFont typeface="Arial" pitchFamily="34" charset="0"/>
              <a:buChar char="•"/>
            </a:pPr>
            <a:r>
              <a:rPr lang="en-US" dirty="0">
                <a:solidFill>
                  <a:schemeClr val="bg1"/>
                </a:solidFill>
              </a:rPr>
              <a:t>SARIMAX is particularly valuable when dealing with time-dependent data that exhibits recurring patterns over specific time intervals.</a:t>
            </a:r>
          </a:p>
          <a:p>
            <a:pPr lvl="0" defTabSz="914400">
              <a:lnSpc>
                <a:spcPct val="90000"/>
              </a:lnSpc>
              <a:spcBef>
                <a:spcPct val="0"/>
              </a:spcBef>
            </a:pPr>
            <a:br>
              <a:rPr kumimoji="0" lang="en-US" sz="6000" b="1" i="0" u="none" strike="noStrike" kern="1200" cap="all" spc="100" normalizeH="0" baseline="0" noProof="0" dirty="0">
                <a:ln>
                  <a:noFill/>
                </a:ln>
                <a:solidFill>
                  <a:schemeClr val="bg1"/>
                </a:solidFill>
                <a:effectLst/>
                <a:uLnTx/>
                <a:uFillTx/>
                <a:latin typeface="+mj-lt"/>
                <a:ea typeface="+mj-ea"/>
                <a:cs typeface="+mj-cs"/>
              </a:rPr>
            </a:br>
            <a:endParaRPr kumimoji="0" lang="en-US" sz="6000" b="0" i="0" u="none" strike="noStrike" kern="1200" cap="all" spc="100" normalizeH="0" baseline="0" noProof="0" dirty="0">
              <a:ln>
                <a:noFill/>
              </a:ln>
              <a:solidFill>
                <a:schemeClr val="bg1"/>
              </a:solidFill>
              <a:effectLst/>
              <a:uLnTx/>
              <a:uFillTx/>
              <a:latin typeface="+mj-lt"/>
              <a:ea typeface="+mj-ea"/>
              <a:cs typeface="+mj-cs"/>
            </a:endParaRPr>
          </a:p>
        </p:txBody>
      </p:sp>
      <p:pic>
        <p:nvPicPr>
          <p:cNvPr id="8" name="Picture 1"/>
          <p:cNvPicPr>
            <a:picLocks noChangeAspect="1" noChangeArrowheads="1"/>
          </p:cNvPicPr>
          <p:nvPr/>
        </p:nvPicPr>
        <p:blipFill>
          <a:blip r:embed="rId2"/>
          <a:srcRect/>
          <a:stretch>
            <a:fillRect/>
          </a:stretch>
        </p:blipFill>
        <p:spPr bwMode="auto">
          <a:xfrm>
            <a:off x="10382280" y="357166"/>
            <a:ext cx="1317625" cy="5254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09522" y="214290"/>
            <a:ext cx="11715832" cy="6377010"/>
          </a:xfrm>
        </p:spPr>
        <p:txBody>
          <a:bodyPr/>
          <a:lstStyle/>
          <a:p>
            <a:endParaRPr lang="en-US" dirty="0"/>
          </a:p>
          <a:p>
            <a:endParaRPr lang="en-US" dirty="0"/>
          </a:p>
          <a:p>
            <a:endParaRPr lang="en-US" dirty="0"/>
          </a:p>
          <a:p>
            <a:endParaRPr lang="en-US" dirty="0"/>
          </a:p>
          <a:p>
            <a:endParaRPr lang="en-US" dirty="0"/>
          </a:p>
        </p:txBody>
      </p:sp>
      <p:sp>
        <p:nvSpPr>
          <p:cNvPr id="5" name="Text Placeholder 4"/>
          <p:cNvSpPr>
            <a:spLocks noGrp="1"/>
          </p:cNvSpPr>
          <p:nvPr>
            <p:ph type="body" sz="quarter" idx="23"/>
          </p:nvPr>
        </p:nvSpPr>
        <p:spPr>
          <a:xfrm>
            <a:off x="0" y="214290"/>
            <a:ext cx="380960" cy="3964518"/>
          </a:xfrm>
        </p:spPr>
        <p:txBody>
          <a:bodyPr/>
          <a:lstStyle/>
          <a:p>
            <a:endParaRPr lang="en-US" dirty="0"/>
          </a:p>
        </p:txBody>
      </p:sp>
      <p:sp>
        <p:nvSpPr>
          <p:cNvPr id="6" name="Rectangle 5"/>
          <p:cNvSpPr/>
          <p:nvPr/>
        </p:nvSpPr>
        <p:spPr>
          <a:xfrm>
            <a:off x="952464" y="1000108"/>
            <a:ext cx="10644262" cy="2308324"/>
          </a:xfrm>
          <a:prstGeom prst="rect">
            <a:avLst/>
          </a:prstGeom>
        </p:spPr>
        <p:txBody>
          <a:bodyPr wrap="square">
            <a:spAutoFit/>
          </a:bodyPr>
          <a:lstStyle/>
          <a:p>
            <a:pPr fontAlgn="base">
              <a:buFont typeface="Arial" pitchFamily="34" charset="0"/>
              <a:buChar char="•"/>
            </a:pPr>
            <a:r>
              <a:rPr lang="en-US" u="sng" dirty="0">
                <a:solidFill>
                  <a:schemeClr val="bg1"/>
                </a:solidFill>
              </a:rPr>
              <a:t>Seasonal Component (S)</a:t>
            </a:r>
            <a:r>
              <a:rPr lang="en-US" dirty="0">
                <a:solidFill>
                  <a:schemeClr val="bg1"/>
                </a:solidFill>
              </a:rPr>
              <a:t>: Captures the periodic patterns in the data, such as weekly, monthly, or yearly cycles.</a:t>
            </a:r>
          </a:p>
          <a:p>
            <a:pPr fontAlgn="base">
              <a:buFont typeface="Arial" pitchFamily="34" charset="0"/>
              <a:buChar char="•"/>
            </a:pPr>
            <a:r>
              <a:rPr lang="en-US" u="sng" dirty="0">
                <a:solidFill>
                  <a:schemeClr val="bg1"/>
                </a:solidFill>
              </a:rPr>
              <a:t>Autoregressive Component (AR):</a:t>
            </a:r>
            <a:r>
              <a:rPr lang="en-US" dirty="0">
                <a:solidFill>
                  <a:schemeClr val="bg1"/>
                </a:solidFill>
              </a:rPr>
              <a:t> Represents the relationship between the current value and previous values in the time series.</a:t>
            </a:r>
          </a:p>
          <a:p>
            <a:pPr fontAlgn="base">
              <a:buFont typeface="Arial" pitchFamily="34" charset="0"/>
              <a:buChar char="•"/>
            </a:pPr>
            <a:r>
              <a:rPr lang="en-US" u="sng" dirty="0">
                <a:solidFill>
                  <a:schemeClr val="bg1"/>
                </a:solidFill>
              </a:rPr>
              <a:t>Integrated Component (I):</a:t>
            </a:r>
            <a:r>
              <a:rPr lang="en-US" dirty="0">
                <a:solidFill>
                  <a:schemeClr val="bg1"/>
                </a:solidFill>
              </a:rPr>
              <a:t> Involves differencing to make the time series stationary by removing trends and seasonality.</a:t>
            </a:r>
          </a:p>
          <a:p>
            <a:pPr fontAlgn="base">
              <a:buFont typeface="Arial" pitchFamily="34" charset="0"/>
              <a:buChar char="•"/>
            </a:pPr>
            <a:r>
              <a:rPr lang="en-US" u="sng" dirty="0">
                <a:solidFill>
                  <a:schemeClr val="bg1"/>
                </a:solidFill>
              </a:rPr>
              <a:t>Moving Average Component (MA):</a:t>
            </a:r>
            <a:r>
              <a:rPr lang="en-US" dirty="0">
                <a:solidFill>
                  <a:schemeClr val="bg1"/>
                </a:solidFill>
              </a:rPr>
              <a:t> Accounts for the dependency of the current value on past error terms, used to calculate trend.</a:t>
            </a:r>
          </a:p>
          <a:p>
            <a:pPr fontAlgn="base">
              <a:buFont typeface="Arial" pitchFamily="34" charset="0"/>
              <a:buChar char="•"/>
            </a:pPr>
            <a:r>
              <a:rPr lang="en-US" u="sng" dirty="0">
                <a:solidFill>
                  <a:schemeClr val="bg1"/>
                </a:solidFill>
              </a:rPr>
              <a:t>Exogenous Regressors (X):</a:t>
            </a:r>
            <a:r>
              <a:rPr lang="en-US" dirty="0">
                <a:solidFill>
                  <a:schemeClr val="bg1"/>
                </a:solidFill>
              </a:rPr>
              <a:t> Allows the inclusion of external variables that may affect the time series.</a:t>
            </a:r>
          </a:p>
        </p:txBody>
      </p:sp>
      <p:sp>
        <p:nvSpPr>
          <p:cNvPr id="7" name="Title 6"/>
          <p:cNvSpPr>
            <a:spLocks noGrp="1"/>
          </p:cNvSpPr>
          <p:nvPr>
            <p:ph type="title"/>
          </p:nvPr>
        </p:nvSpPr>
        <p:spPr>
          <a:xfrm>
            <a:off x="523836" y="285728"/>
            <a:ext cx="10525164" cy="714380"/>
          </a:xfrm>
        </p:spPr>
        <p:txBody>
          <a:bodyPr>
            <a:normAutofit fontScale="90000"/>
          </a:bodyPr>
          <a:lstStyle/>
          <a:p>
            <a:br>
              <a:rPr lang="en-US" dirty="0"/>
            </a:br>
            <a:r>
              <a:rPr lang="en-US" sz="5300" dirty="0">
                <a:latin typeface="Calibri" panose="020F0502020204030204" pitchFamily="34" charset="0"/>
                <a:ea typeface="Calibri" panose="020F0502020204030204" pitchFamily="34" charset="0"/>
                <a:cs typeface="Calibri" panose="020F0502020204030204" pitchFamily="34" charset="0"/>
              </a:rPr>
              <a:t>Components of SARIMAX:</a:t>
            </a:r>
            <a:br>
              <a:rPr lang="en-US" dirty="0"/>
            </a:br>
            <a:endParaRPr lang="en-US" dirty="0"/>
          </a:p>
        </p:txBody>
      </p:sp>
      <p:pic>
        <p:nvPicPr>
          <p:cNvPr id="3074" name="Picture 2"/>
          <p:cNvPicPr>
            <a:picLocks noChangeAspect="1" noChangeArrowheads="1"/>
          </p:cNvPicPr>
          <p:nvPr/>
        </p:nvPicPr>
        <p:blipFill>
          <a:blip r:embed="rId2"/>
          <a:srcRect/>
          <a:stretch>
            <a:fillRect/>
          </a:stretch>
        </p:blipFill>
        <p:spPr bwMode="auto">
          <a:xfrm>
            <a:off x="1952596" y="3571876"/>
            <a:ext cx="7929618" cy="2928958"/>
          </a:xfrm>
          <a:prstGeom prst="rect">
            <a:avLst/>
          </a:prstGeom>
          <a:noFill/>
          <a:ln w="9525">
            <a:noFill/>
            <a:miter lim="800000"/>
            <a:headEnd/>
            <a:tailEnd/>
          </a:ln>
          <a:effectLst/>
        </p:spPr>
      </p:pic>
      <p:pic>
        <p:nvPicPr>
          <p:cNvPr id="9" name="Picture 1"/>
          <p:cNvPicPr>
            <a:picLocks noChangeAspect="1" noChangeArrowheads="1"/>
          </p:cNvPicPr>
          <p:nvPr/>
        </p:nvPicPr>
        <p:blipFill>
          <a:blip r:embed="rId3"/>
          <a:srcRect/>
          <a:stretch>
            <a:fillRect/>
          </a:stretch>
        </p:blipFill>
        <p:spPr bwMode="auto">
          <a:xfrm>
            <a:off x="10707729" y="331769"/>
            <a:ext cx="1317625" cy="5254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22"/>
          </p:nvPr>
        </p:nvSpPr>
        <p:spPr>
          <a:xfrm>
            <a:off x="309522" y="357166"/>
            <a:ext cx="11596728" cy="6234134"/>
          </a:xfrm>
        </p:spPr>
        <p:txBody>
          <a:bodyPr/>
          <a:lstStyle/>
          <a:p>
            <a:r>
              <a:rPr lang="en-US" dirty="0"/>
              <a:t> </a:t>
            </a:r>
          </a:p>
        </p:txBody>
      </p:sp>
      <p:sp>
        <p:nvSpPr>
          <p:cNvPr id="4" name="Title 3"/>
          <p:cNvSpPr>
            <a:spLocks noGrp="1"/>
          </p:cNvSpPr>
          <p:nvPr>
            <p:ph type="title"/>
          </p:nvPr>
        </p:nvSpPr>
        <p:spPr>
          <a:xfrm>
            <a:off x="666712" y="357166"/>
            <a:ext cx="10382288" cy="928694"/>
          </a:xfrm>
        </p:spPr>
        <p:txBody>
          <a:bodyPr>
            <a:norm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RMSE:</a:t>
            </a:r>
          </a:p>
        </p:txBody>
      </p:sp>
      <p:sp>
        <p:nvSpPr>
          <p:cNvPr id="5" name="Text Placeholder 4"/>
          <p:cNvSpPr>
            <a:spLocks noGrp="1"/>
          </p:cNvSpPr>
          <p:nvPr>
            <p:ph type="body" sz="quarter" idx="23"/>
          </p:nvPr>
        </p:nvSpPr>
        <p:spPr>
          <a:xfrm>
            <a:off x="0" y="428604"/>
            <a:ext cx="309522" cy="3750204"/>
          </a:xfrm>
        </p:spPr>
        <p:txBody>
          <a:bodyPr/>
          <a:lstStyle/>
          <a:p>
            <a:endParaRPr lang="en-US" dirty="0"/>
          </a:p>
        </p:txBody>
      </p:sp>
      <p:sp>
        <p:nvSpPr>
          <p:cNvPr id="6" name="Rectangle 5"/>
          <p:cNvSpPr/>
          <p:nvPr/>
        </p:nvSpPr>
        <p:spPr>
          <a:xfrm>
            <a:off x="666712" y="1285860"/>
            <a:ext cx="10858576" cy="3973395"/>
          </a:xfrm>
          <a:prstGeom prst="rect">
            <a:avLst/>
          </a:prstGeom>
        </p:spPr>
        <p:txBody>
          <a:bodyPr wrap="square">
            <a:spAutoFit/>
          </a:bodyPr>
          <a:lstStyle/>
          <a:p>
            <a:pPr fontAlgn="base">
              <a:buFont typeface="Arial" pitchFamily="34" charset="0"/>
              <a:buChar char="•"/>
            </a:pPr>
            <a:r>
              <a:rPr lang="en-US" dirty="0">
                <a:solidFill>
                  <a:schemeClr val="bg1"/>
                </a:solidFill>
              </a:rPr>
              <a:t> Regression analysis is a technique we can use to understand the relationship between one or more predictor variables and a response variable. </a:t>
            </a:r>
          </a:p>
          <a:p>
            <a:pPr fontAlgn="base">
              <a:buFont typeface="Arial" pitchFamily="34" charset="0"/>
              <a:buChar char="•"/>
            </a:pPr>
            <a:r>
              <a:rPr lang="en-US" dirty="0">
                <a:solidFill>
                  <a:schemeClr val="bg1"/>
                </a:solidFill>
              </a:rPr>
              <a:t> One way to assess how well a regression model fits a dataset is to calculate the </a:t>
            </a:r>
            <a:r>
              <a:rPr lang="en-US" b="1" dirty="0">
                <a:solidFill>
                  <a:schemeClr val="bg1"/>
                </a:solidFill>
              </a:rPr>
              <a:t>root mean square error</a:t>
            </a:r>
            <a:r>
              <a:rPr lang="en-US" dirty="0">
                <a:solidFill>
                  <a:schemeClr val="bg1"/>
                </a:solidFill>
              </a:rPr>
              <a:t>, which is a metric that tells us the average distance between the predicted values from the model and the actual values in the dataset.</a:t>
            </a:r>
          </a:p>
          <a:p>
            <a:pPr fontAlgn="base">
              <a:buFont typeface="Arial" pitchFamily="34" charset="0"/>
              <a:buChar char="•"/>
            </a:pPr>
            <a:r>
              <a:rPr lang="en-US" dirty="0">
                <a:solidFill>
                  <a:schemeClr val="bg1"/>
                </a:solidFill>
              </a:rPr>
              <a:t> </a:t>
            </a:r>
            <a:r>
              <a:rPr lang="en-US" sz="2000" b="1" dirty="0">
                <a:solidFill>
                  <a:schemeClr val="bg1"/>
                </a:solidFill>
              </a:rPr>
              <a:t>The lower the RMSE, the better a given model is able to “fit” a dataset.</a:t>
            </a:r>
          </a:p>
          <a:p>
            <a:pPr fontAlgn="base">
              <a:buFont typeface="Arial" pitchFamily="34" charset="0"/>
              <a:buChar char="•"/>
            </a:pPr>
            <a:r>
              <a:rPr lang="en-US" dirty="0">
                <a:solidFill>
                  <a:schemeClr val="bg1"/>
                </a:solidFill>
              </a:rPr>
              <a:t> The formula to find the root mean square error, often abbreviated </a:t>
            </a:r>
            <a:r>
              <a:rPr lang="en-US" b="1" dirty="0">
                <a:solidFill>
                  <a:schemeClr val="bg1"/>
                </a:solidFill>
              </a:rPr>
              <a:t>RMSE</a:t>
            </a:r>
            <a:r>
              <a:rPr lang="en-US" dirty="0">
                <a:solidFill>
                  <a:schemeClr val="bg1"/>
                </a:solidFill>
              </a:rPr>
              <a:t>, is as follows:</a:t>
            </a:r>
          </a:p>
          <a:p>
            <a:pPr fontAlgn="base">
              <a:buFont typeface="Arial" pitchFamily="34" charset="0"/>
              <a:buChar char="•"/>
            </a:pPr>
            <a:r>
              <a:rPr lang="en-US" b="1" dirty="0">
                <a:solidFill>
                  <a:schemeClr val="bg1"/>
                </a:solidFill>
              </a:rPr>
              <a:t> RMSE = </a:t>
            </a:r>
            <a:r>
              <a:rPr lang="en-US" dirty="0">
                <a:solidFill>
                  <a:schemeClr val="bg1"/>
                </a:solidFill>
              </a:rPr>
              <a:t>√Σ(P</a:t>
            </a:r>
            <a:r>
              <a:rPr lang="en-US" baseline="-25000" dirty="0">
                <a:solidFill>
                  <a:schemeClr val="bg1"/>
                </a:solidFill>
              </a:rPr>
              <a:t>i</a:t>
            </a:r>
            <a:r>
              <a:rPr lang="en-US" dirty="0">
                <a:solidFill>
                  <a:schemeClr val="bg1"/>
                </a:solidFill>
              </a:rPr>
              <a:t> – </a:t>
            </a:r>
            <a:r>
              <a:rPr lang="en-US" dirty="0" err="1">
                <a:solidFill>
                  <a:schemeClr val="bg1"/>
                </a:solidFill>
              </a:rPr>
              <a:t>O</a:t>
            </a:r>
            <a:r>
              <a:rPr lang="en-US" baseline="-25000" dirty="0" err="1">
                <a:solidFill>
                  <a:schemeClr val="bg1"/>
                </a:solidFill>
              </a:rPr>
              <a:t>i</a:t>
            </a:r>
            <a:r>
              <a:rPr lang="en-US" dirty="0">
                <a:solidFill>
                  <a:schemeClr val="bg1"/>
                </a:solidFill>
              </a:rPr>
              <a:t>)</a:t>
            </a:r>
            <a:r>
              <a:rPr lang="en-US" baseline="30000" dirty="0">
                <a:solidFill>
                  <a:schemeClr val="bg1"/>
                </a:solidFill>
              </a:rPr>
              <a:t>2</a:t>
            </a:r>
            <a:r>
              <a:rPr lang="en-US" dirty="0">
                <a:solidFill>
                  <a:schemeClr val="bg1"/>
                </a:solidFill>
              </a:rPr>
              <a:t> / n</a:t>
            </a:r>
          </a:p>
          <a:p>
            <a:pPr fontAlgn="base"/>
            <a:r>
              <a:rPr lang="en-US" dirty="0">
                <a:solidFill>
                  <a:schemeClr val="bg1"/>
                </a:solidFill>
              </a:rPr>
              <a:t>  where:</a:t>
            </a:r>
          </a:p>
          <a:p>
            <a:pPr fontAlgn="base"/>
            <a:r>
              <a:rPr lang="en-US" dirty="0">
                <a:solidFill>
                  <a:schemeClr val="bg1"/>
                </a:solidFill>
              </a:rPr>
              <a:t>  Σ is a fancy symbol that means “sum”</a:t>
            </a:r>
          </a:p>
          <a:p>
            <a:pPr fontAlgn="base"/>
            <a:r>
              <a:rPr lang="en-US" dirty="0">
                <a:solidFill>
                  <a:schemeClr val="bg1"/>
                </a:solidFill>
              </a:rPr>
              <a:t>  P</a:t>
            </a:r>
            <a:r>
              <a:rPr lang="en-US" baseline="-25000" dirty="0">
                <a:solidFill>
                  <a:schemeClr val="bg1"/>
                </a:solidFill>
              </a:rPr>
              <a:t>i</a:t>
            </a:r>
            <a:r>
              <a:rPr lang="en-US" dirty="0">
                <a:solidFill>
                  <a:schemeClr val="bg1"/>
                </a:solidFill>
              </a:rPr>
              <a:t> is the predicted value for the </a:t>
            </a:r>
            <a:r>
              <a:rPr lang="en-US" dirty="0" err="1">
                <a:solidFill>
                  <a:schemeClr val="bg1"/>
                </a:solidFill>
              </a:rPr>
              <a:t>i</a:t>
            </a:r>
            <a:r>
              <a:rPr lang="en-US" baseline="30000" dirty="0" err="1">
                <a:solidFill>
                  <a:schemeClr val="bg1"/>
                </a:solidFill>
              </a:rPr>
              <a:t>th</a:t>
            </a:r>
            <a:r>
              <a:rPr lang="en-US" dirty="0">
                <a:solidFill>
                  <a:schemeClr val="bg1"/>
                </a:solidFill>
              </a:rPr>
              <a:t> observation in the dataset</a:t>
            </a:r>
          </a:p>
          <a:p>
            <a:pPr fontAlgn="base"/>
            <a:r>
              <a:rPr lang="en-US" dirty="0">
                <a:solidFill>
                  <a:schemeClr val="bg1"/>
                </a:solidFill>
              </a:rPr>
              <a:t>  </a:t>
            </a:r>
            <a:r>
              <a:rPr lang="en-US" dirty="0" err="1">
                <a:solidFill>
                  <a:schemeClr val="bg1"/>
                </a:solidFill>
              </a:rPr>
              <a:t>O</a:t>
            </a:r>
            <a:r>
              <a:rPr lang="en-US" baseline="-25000" dirty="0" err="1">
                <a:solidFill>
                  <a:schemeClr val="bg1"/>
                </a:solidFill>
              </a:rPr>
              <a:t>i</a:t>
            </a:r>
            <a:r>
              <a:rPr lang="en-US" dirty="0">
                <a:solidFill>
                  <a:schemeClr val="bg1"/>
                </a:solidFill>
              </a:rPr>
              <a:t> is the observed value for the </a:t>
            </a:r>
            <a:r>
              <a:rPr lang="en-US" dirty="0" err="1">
                <a:solidFill>
                  <a:schemeClr val="bg1"/>
                </a:solidFill>
              </a:rPr>
              <a:t>i</a:t>
            </a:r>
            <a:r>
              <a:rPr lang="en-US" baseline="30000" dirty="0" err="1">
                <a:solidFill>
                  <a:schemeClr val="bg1"/>
                </a:solidFill>
              </a:rPr>
              <a:t>th</a:t>
            </a:r>
            <a:r>
              <a:rPr lang="en-US" dirty="0">
                <a:solidFill>
                  <a:schemeClr val="bg1"/>
                </a:solidFill>
              </a:rPr>
              <a:t> observation in the dataset</a:t>
            </a:r>
          </a:p>
          <a:p>
            <a:pPr fontAlgn="base"/>
            <a:r>
              <a:rPr lang="en-US" dirty="0">
                <a:solidFill>
                  <a:schemeClr val="bg1"/>
                </a:solidFill>
              </a:rPr>
              <a:t>  n is the sample size</a:t>
            </a:r>
          </a:p>
          <a:p>
            <a:pPr lvl="0" defTabSz="914400">
              <a:lnSpc>
                <a:spcPct val="90000"/>
              </a:lnSpc>
              <a:spcBef>
                <a:spcPct val="0"/>
              </a:spcBef>
              <a:buFont typeface="Arial" pitchFamily="34" charset="0"/>
              <a:buChar char="•"/>
            </a:pPr>
            <a:endParaRPr lang="en-US" dirty="0">
              <a:solidFill>
                <a:schemeClr val="bg1"/>
              </a:solidFill>
            </a:endParaRPr>
          </a:p>
        </p:txBody>
      </p:sp>
      <p:pic>
        <p:nvPicPr>
          <p:cNvPr id="4098" name="Picture 2"/>
          <p:cNvPicPr>
            <a:picLocks noChangeAspect="1" noChangeArrowheads="1"/>
          </p:cNvPicPr>
          <p:nvPr/>
        </p:nvPicPr>
        <p:blipFill>
          <a:blip r:embed="rId2"/>
          <a:srcRect/>
          <a:stretch/>
        </p:blipFill>
        <p:spPr bwMode="auto">
          <a:xfrm>
            <a:off x="6456040" y="3873055"/>
            <a:ext cx="5435027" cy="2627779"/>
          </a:xfrm>
          <a:prstGeom prst="rect">
            <a:avLst/>
          </a:prstGeom>
          <a:noFill/>
          <a:ln w="9525">
            <a:noFill/>
            <a:miter lim="800000"/>
            <a:headEnd/>
            <a:tailEnd/>
          </a:ln>
          <a:effectLst/>
        </p:spPr>
      </p:pic>
      <p:pic>
        <p:nvPicPr>
          <p:cNvPr id="8" name="Picture 1"/>
          <p:cNvPicPr>
            <a:picLocks noChangeAspect="1" noChangeArrowheads="1"/>
          </p:cNvPicPr>
          <p:nvPr/>
        </p:nvPicPr>
        <p:blipFill>
          <a:blip r:embed="rId3"/>
          <a:srcRect/>
          <a:stretch>
            <a:fillRect/>
          </a:stretch>
        </p:blipFill>
        <p:spPr bwMode="auto">
          <a:xfrm>
            <a:off x="10493415" y="474645"/>
            <a:ext cx="1317625" cy="52546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1054</TotalTime>
  <Words>1006</Words>
  <Application>Microsoft Office PowerPoint</Application>
  <PresentationFormat>Widescreen</PresentationFormat>
  <Paragraphs>97</Paragraphs>
  <Slides>15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Californian FB</vt:lpstr>
      <vt:lpstr>Constantia</vt:lpstr>
      <vt:lpstr>Söhne</vt:lpstr>
      <vt:lpstr>Tw Cen MT</vt:lpstr>
      <vt:lpstr>Tw Cen MT Condensed</vt:lpstr>
      <vt:lpstr>Wingdings 3</vt:lpstr>
      <vt:lpstr>ModernClassicBlock-3</vt:lpstr>
      <vt:lpstr>“Stock price  PREDICTION"  </vt:lpstr>
      <vt:lpstr>Mentor :- Snehal mam</vt:lpstr>
      <vt:lpstr>The stock market, a dynamic and complex financial ecosystem, has always captivated the attention of investors, economists, and data scientists alike. Predicting stock prices has been a longstanding challenge, as it involves navigating through the intricate interplay of various factors, including economic indicators, market sentiment, and company performance.  In recent years, the integration of data science techniques has brought about a paradigm shift in how we approach stock market prediction. Leveraging vast datasets, advanced algorithms, and machine learning models, data scientists aim to uncover patterns, trends, and signals that may influence future stock prices.  Machine learning and Data science is a game changer in this domain so there is a lot of data to find patterns in for predicting with high degree of accuracy. In future we'll try to predict the values based on multiple factors such as politics, global economic conditions, unexpected events like covid, companies financial performance, and so on. We are going to implement multiple types of algorithms because different types of data requires different types of techniques.  </vt:lpstr>
      <vt:lpstr>PowerPoint Presentation</vt:lpstr>
      <vt:lpstr>   LTSM Model:</vt:lpstr>
      <vt:lpstr>ARIMA Model:</vt:lpstr>
      <vt:lpstr> SARIMAX model: </vt:lpstr>
      <vt:lpstr> Components of SARIMAX: </vt:lpstr>
      <vt:lpstr>RMSE: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dc:creator>Amrutwad Anuja</dc:creator>
  <cp:lastModifiedBy>Mandar Bhere</cp:lastModifiedBy>
  <cp:revision>43</cp:revision>
  <dcterms:created xsi:type="dcterms:W3CDTF">2024-01-27T19:08:02Z</dcterms:created>
  <dcterms:modified xsi:type="dcterms:W3CDTF">2024-01-29T01:49:42Z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