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E2420-7684-4288-95ED-13A87118BF66}" v="9" dt="2021-05-20T18:10:52.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AB603-4EE6-4779-8251-69CD1D21DDE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10A700C-DE6F-4C1D-B0CA-6CF41C31853E}">
      <dgm:prSet/>
      <dgm:spPr/>
      <dgm:t>
        <a:bodyPr/>
        <a:lstStyle/>
        <a:p>
          <a:pPr>
            <a:lnSpc>
              <a:spcPct val="100000"/>
            </a:lnSpc>
          </a:pPr>
          <a:r>
            <a:rPr lang="en-US"/>
            <a:t>Introduction</a:t>
          </a:r>
        </a:p>
      </dgm:t>
    </dgm:pt>
    <dgm:pt modelId="{1BF4A191-12FE-4449-8E23-8D94B66C4744}" type="parTrans" cxnId="{0CD8BAA8-8B10-4D29-9C38-049D566A5CB7}">
      <dgm:prSet/>
      <dgm:spPr/>
      <dgm:t>
        <a:bodyPr/>
        <a:lstStyle/>
        <a:p>
          <a:endParaRPr lang="en-US"/>
        </a:p>
      </dgm:t>
    </dgm:pt>
    <dgm:pt modelId="{23F359F5-C97A-4983-A17B-41FC2AE21F2B}" type="sibTrans" cxnId="{0CD8BAA8-8B10-4D29-9C38-049D566A5CB7}">
      <dgm:prSet/>
      <dgm:spPr/>
      <dgm:t>
        <a:bodyPr/>
        <a:lstStyle/>
        <a:p>
          <a:pPr>
            <a:lnSpc>
              <a:spcPct val="100000"/>
            </a:lnSpc>
          </a:pPr>
          <a:endParaRPr lang="en-US"/>
        </a:p>
      </dgm:t>
    </dgm:pt>
    <dgm:pt modelId="{32BCC56F-3C36-40A7-9573-01A4D48A1BA2}">
      <dgm:prSet/>
      <dgm:spPr/>
      <dgm:t>
        <a:bodyPr/>
        <a:lstStyle/>
        <a:p>
          <a:pPr>
            <a:lnSpc>
              <a:spcPct val="100000"/>
            </a:lnSpc>
          </a:pPr>
          <a:r>
            <a:rPr lang="en-US"/>
            <a:t>Individual Contribution</a:t>
          </a:r>
        </a:p>
      </dgm:t>
    </dgm:pt>
    <dgm:pt modelId="{5F0D7EF9-60CD-48D8-9BA5-22E48FA16A1C}" type="parTrans" cxnId="{8EDF7606-EE5D-40D1-87F3-0279C63D06A2}">
      <dgm:prSet/>
      <dgm:spPr/>
      <dgm:t>
        <a:bodyPr/>
        <a:lstStyle/>
        <a:p>
          <a:endParaRPr lang="en-US"/>
        </a:p>
      </dgm:t>
    </dgm:pt>
    <dgm:pt modelId="{037A6293-F99A-4B04-BF89-90832952FF73}" type="sibTrans" cxnId="{8EDF7606-EE5D-40D1-87F3-0279C63D06A2}">
      <dgm:prSet/>
      <dgm:spPr/>
      <dgm:t>
        <a:bodyPr/>
        <a:lstStyle/>
        <a:p>
          <a:pPr>
            <a:lnSpc>
              <a:spcPct val="100000"/>
            </a:lnSpc>
          </a:pPr>
          <a:endParaRPr lang="en-US"/>
        </a:p>
      </dgm:t>
    </dgm:pt>
    <dgm:pt modelId="{C6DD663C-5D6B-4CD7-84A1-2684739765C4}">
      <dgm:prSet/>
      <dgm:spPr/>
      <dgm:t>
        <a:bodyPr/>
        <a:lstStyle/>
        <a:p>
          <a:pPr>
            <a:lnSpc>
              <a:spcPct val="100000"/>
            </a:lnSpc>
          </a:pPr>
          <a:r>
            <a:rPr lang="en-US"/>
            <a:t>Algorithms</a:t>
          </a:r>
        </a:p>
      </dgm:t>
    </dgm:pt>
    <dgm:pt modelId="{0F6A73BC-A761-4724-9689-8DC936B49273}" type="parTrans" cxnId="{74DED01F-0D77-4165-901C-3559179C95E2}">
      <dgm:prSet/>
      <dgm:spPr/>
      <dgm:t>
        <a:bodyPr/>
        <a:lstStyle/>
        <a:p>
          <a:endParaRPr lang="en-US"/>
        </a:p>
      </dgm:t>
    </dgm:pt>
    <dgm:pt modelId="{AE875626-9757-48F8-95B5-DE2FB5F41139}" type="sibTrans" cxnId="{74DED01F-0D77-4165-901C-3559179C95E2}">
      <dgm:prSet/>
      <dgm:spPr/>
      <dgm:t>
        <a:bodyPr/>
        <a:lstStyle/>
        <a:p>
          <a:pPr>
            <a:lnSpc>
              <a:spcPct val="100000"/>
            </a:lnSpc>
          </a:pPr>
          <a:endParaRPr lang="en-US"/>
        </a:p>
      </dgm:t>
    </dgm:pt>
    <dgm:pt modelId="{02F0C440-EC0A-4130-A4B0-0A1B227CBBC9}">
      <dgm:prSet/>
      <dgm:spPr/>
      <dgm:t>
        <a:bodyPr/>
        <a:lstStyle/>
        <a:p>
          <a:pPr>
            <a:lnSpc>
              <a:spcPct val="100000"/>
            </a:lnSpc>
          </a:pPr>
          <a:r>
            <a:rPr lang="en-US"/>
            <a:t>Methodology</a:t>
          </a:r>
        </a:p>
      </dgm:t>
    </dgm:pt>
    <dgm:pt modelId="{9F3C040D-848B-453A-9F2F-90F81B436D9A}" type="parTrans" cxnId="{2A3D1C56-3B23-4022-9AAA-D3D86B6DBCB2}">
      <dgm:prSet/>
      <dgm:spPr/>
      <dgm:t>
        <a:bodyPr/>
        <a:lstStyle/>
        <a:p>
          <a:endParaRPr lang="en-US"/>
        </a:p>
      </dgm:t>
    </dgm:pt>
    <dgm:pt modelId="{1CF4F69B-27F5-470C-89EA-49D46CF92396}" type="sibTrans" cxnId="{2A3D1C56-3B23-4022-9AAA-D3D86B6DBCB2}">
      <dgm:prSet/>
      <dgm:spPr/>
      <dgm:t>
        <a:bodyPr/>
        <a:lstStyle/>
        <a:p>
          <a:pPr>
            <a:lnSpc>
              <a:spcPct val="100000"/>
            </a:lnSpc>
          </a:pPr>
          <a:endParaRPr lang="en-US"/>
        </a:p>
      </dgm:t>
    </dgm:pt>
    <dgm:pt modelId="{519C5E43-073F-4841-AAF6-98B603569ECB}">
      <dgm:prSet/>
      <dgm:spPr/>
      <dgm:t>
        <a:bodyPr/>
        <a:lstStyle/>
        <a:p>
          <a:pPr>
            <a:lnSpc>
              <a:spcPct val="100000"/>
            </a:lnSpc>
          </a:pPr>
          <a:r>
            <a:rPr lang="en-US"/>
            <a:t>Results</a:t>
          </a:r>
        </a:p>
      </dgm:t>
    </dgm:pt>
    <dgm:pt modelId="{2F1BDDE7-A035-422C-99B2-00C993FF2F48}" type="parTrans" cxnId="{E15D531F-BA4B-406B-955B-BE5C28E9DA85}">
      <dgm:prSet/>
      <dgm:spPr/>
      <dgm:t>
        <a:bodyPr/>
        <a:lstStyle/>
        <a:p>
          <a:endParaRPr lang="en-US"/>
        </a:p>
      </dgm:t>
    </dgm:pt>
    <dgm:pt modelId="{89E65109-612A-4160-85BD-E0E9B76D1100}" type="sibTrans" cxnId="{E15D531F-BA4B-406B-955B-BE5C28E9DA85}">
      <dgm:prSet/>
      <dgm:spPr/>
      <dgm:t>
        <a:bodyPr/>
        <a:lstStyle/>
        <a:p>
          <a:pPr>
            <a:lnSpc>
              <a:spcPct val="100000"/>
            </a:lnSpc>
          </a:pPr>
          <a:endParaRPr lang="en-US"/>
        </a:p>
      </dgm:t>
    </dgm:pt>
    <dgm:pt modelId="{44085C97-2D56-4E09-9821-08B649F746BA}">
      <dgm:prSet/>
      <dgm:spPr/>
      <dgm:t>
        <a:bodyPr/>
        <a:lstStyle/>
        <a:p>
          <a:pPr>
            <a:lnSpc>
              <a:spcPct val="100000"/>
            </a:lnSpc>
          </a:pPr>
          <a:r>
            <a:rPr lang="en-US"/>
            <a:t>Applications</a:t>
          </a:r>
        </a:p>
      </dgm:t>
    </dgm:pt>
    <dgm:pt modelId="{9D88DCBE-559C-43AE-BBFF-8AB49C95FC35}" type="parTrans" cxnId="{92CD7980-4DE1-4205-973C-2927F19C720D}">
      <dgm:prSet/>
      <dgm:spPr/>
      <dgm:t>
        <a:bodyPr/>
        <a:lstStyle/>
        <a:p>
          <a:endParaRPr lang="en-US"/>
        </a:p>
      </dgm:t>
    </dgm:pt>
    <dgm:pt modelId="{B4F2E36C-25EB-438A-A665-ABB334AC3344}" type="sibTrans" cxnId="{92CD7980-4DE1-4205-973C-2927F19C720D}">
      <dgm:prSet/>
      <dgm:spPr/>
      <dgm:t>
        <a:bodyPr/>
        <a:lstStyle/>
        <a:p>
          <a:pPr>
            <a:lnSpc>
              <a:spcPct val="100000"/>
            </a:lnSpc>
          </a:pPr>
          <a:endParaRPr lang="en-US"/>
        </a:p>
      </dgm:t>
    </dgm:pt>
    <dgm:pt modelId="{021EBE58-AEAB-4B5F-8A7B-2F92DBA82825}">
      <dgm:prSet/>
      <dgm:spPr/>
      <dgm:t>
        <a:bodyPr/>
        <a:lstStyle/>
        <a:p>
          <a:pPr>
            <a:lnSpc>
              <a:spcPct val="100000"/>
            </a:lnSpc>
          </a:pPr>
          <a:r>
            <a:rPr lang="en-US"/>
            <a:t>Conclusion</a:t>
          </a:r>
        </a:p>
      </dgm:t>
    </dgm:pt>
    <dgm:pt modelId="{EE309754-CF47-43C8-80C8-23E176853992}" type="parTrans" cxnId="{4BE3AB49-DBBF-404D-8E08-6507DA50CFD9}">
      <dgm:prSet/>
      <dgm:spPr/>
      <dgm:t>
        <a:bodyPr/>
        <a:lstStyle/>
        <a:p>
          <a:endParaRPr lang="en-US"/>
        </a:p>
      </dgm:t>
    </dgm:pt>
    <dgm:pt modelId="{F183D5C1-4C9F-49D5-A0DD-CCE0D51E3717}" type="sibTrans" cxnId="{4BE3AB49-DBBF-404D-8E08-6507DA50CFD9}">
      <dgm:prSet/>
      <dgm:spPr/>
      <dgm:t>
        <a:bodyPr/>
        <a:lstStyle/>
        <a:p>
          <a:pPr>
            <a:lnSpc>
              <a:spcPct val="100000"/>
            </a:lnSpc>
          </a:pPr>
          <a:endParaRPr lang="en-US"/>
        </a:p>
      </dgm:t>
    </dgm:pt>
    <dgm:pt modelId="{4834CBA6-402A-4B09-AE62-535866557A53}">
      <dgm:prSet/>
      <dgm:spPr/>
      <dgm:t>
        <a:bodyPr/>
        <a:lstStyle/>
        <a:p>
          <a:pPr>
            <a:lnSpc>
              <a:spcPct val="100000"/>
            </a:lnSpc>
          </a:pPr>
          <a:r>
            <a:rPr lang="en-US"/>
            <a:t>References</a:t>
          </a:r>
        </a:p>
      </dgm:t>
    </dgm:pt>
    <dgm:pt modelId="{AF022209-4404-4EFD-9F68-9C90999D1513}" type="parTrans" cxnId="{7965F9E4-68E0-4884-ACEF-EB617B61537A}">
      <dgm:prSet/>
      <dgm:spPr/>
      <dgm:t>
        <a:bodyPr/>
        <a:lstStyle/>
        <a:p>
          <a:endParaRPr lang="en-US"/>
        </a:p>
      </dgm:t>
    </dgm:pt>
    <dgm:pt modelId="{F8467656-0644-4353-8ABA-7B5F6D838319}" type="sibTrans" cxnId="{7965F9E4-68E0-4884-ACEF-EB617B61537A}">
      <dgm:prSet/>
      <dgm:spPr/>
      <dgm:t>
        <a:bodyPr/>
        <a:lstStyle/>
        <a:p>
          <a:endParaRPr lang="en-US"/>
        </a:p>
      </dgm:t>
    </dgm:pt>
    <dgm:pt modelId="{912F8CDB-6242-4B0B-AF5A-2DA0A2DA51F2}" type="pres">
      <dgm:prSet presAssocID="{523AB603-4EE6-4779-8251-69CD1D21DDEB}" presName="root" presStyleCnt="0">
        <dgm:presLayoutVars>
          <dgm:dir/>
          <dgm:resizeHandles val="exact"/>
        </dgm:presLayoutVars>
      </dgm:prSet>
      <dgm:spPr/>
    </dgm:pt>
    <dgm:pt modelId="{75018AC3-433C-4B2C-873E-95081B9ABE5C}" type="pres">
      <dgm:prSet presAssocID="{523AB603-4EE6-4779-8251-69CD1D21DDEB}" presName="container" presStyleCnt="0">
        <dgm:presLayoutVars>
          <dgm:dir/>
          <dgm:resizeHandles val="exact"/>
        </dgm:presLayoutVars>
      </dgm:prSet>
      <dgm:spPr/>
    </dgm:pt>
    <dgm:pt modelId="{E4379ADD-710D-462E-A515-44A6E299FB60}" type="pres">
      <dgm:prSet presAssocID="{C10A700C-DE6F-4C1D-B0CA-6CF41C31853E}" presName="compNode" presStyleCnt="0"/>
      <dgm:spPr/>
    </dgm:pt>
    <dgm:pt modelId="{EDB70709-E129-40BD-A4CA-3A01DCAE3A89}" type="pres">
      <dgm:prSet presAssocID="{C10A700C-DE6F-4C1D-B0CA-6CF41C31853E}" presName="iconBgRect" presStyleLbl="bgShp" presStyleIdx="0" presStyleCnt="8"/>
      <dgm:spPr/>
    </dgm:pt>
    <dgm:pt modelId="{FB8F2EC7-4DDC-49C1-8866-2C214E0E1E37}" type="pres">
      <dgm:prSet presAssocID="{C10A700C-DE6F-4C1D-B0CA-6CF41C31853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FE72E737-14F9-42AC-9F07-5382B35F57F3}" type="pres">
      <dgm:prSet presAssocID="{C10A700C-DE6F-4C1D-B0CA-6CF41C31853E}" presName="spaceRect" presStyleCnt="0"/>
      <dgm:spPr/>
    </dgm:pt>
    <dgm:pt modelId="{8F578969-B111-4771-B773-84F48E93E909}" type="pres">
      <dgm:prSet presAssocID="{C10A700C-DE6F-4C1D-B0CA-6CF41C31853E}" presName="textRect" presStyleLbl="revTx" presStyleIdx="0" presStyleCnt="8">
        <dgm:presLayoutVars>
          <dgm:chMax val="1"/>
          <dgm:chPref val="1"/>
        </dgm:presLayoutVars>
      </dgm:prSet>
      <dgm:spPr/>
    </dgm:pt>
    <dgm:pt modelId="{58F1FC2B-5D65-4CC5-85EA-DE790AC373D4}" type="pres">
      <dgm:prSet presAssocID="{23F359F5-C97A-4983-A17B-41FC2AE21F2B}" presName="sibTrans" presStyleLbl="sibTrans2D1" presStyleIdx="0" presStyleCnt="0"/>
      <dgm:spPr/>
    </dgm:pt>
    <dgm:pt modelId="{1056EC17-F553-4CD6-BD70-5EB502DC3B08}" type="pres">
      <dgm:prSet presAssocID="{32BCC56F-3C36-40A7-9573-01A4D48A1BA2}" presName="compNode" presStyleCnt="0"/>
      <dgm:spPr/>
    </dgm:pt>
    <dgm:pt modelId="{C7832ECE-E755-4E0E-9F2A-15D3748263F5}" type="pres">
      <dgm:prSet presAssocID="{32BCC56F-3C36-40A7-9573-01A4D48A1BA2}" presName="iconBgRect" presStyleLbl="bgShp" presStyleIdx="1" presStyleCnt="8"/>
      <dgm:spPr/>
    </dgm:pt>
    <dgm:pt modelId="{D8C1D5AE-B916-4341-964C-109AC1EF6918}" type="pres">
      <dgm:prSet presAssocID="{32BCC56F-3C36-40A7-9573-01A4D48A1BA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nboarding"/>
        </a:ext>
      </dgm:extLst>
    </dgm:pt>
    <dgm:pt modelId="{8E0F51C7-CFC3-4072-8501-294985A96391}" type="pres">
      <dgm:prSet presAssocID="{32BCC56F-3C36-40A7-9573-01A4D48A1BA2}" presName="spaceRect" presStyleCnt="0"/>
      <dgm:spPr/>
    </dgm:pt>
    <dgm:pt modelId="{F1D70EF8-095E-44CE-BCD5-5CD1B37ECD70}" type="pres">
      <dgm:prSet presAssocID="{32BCC56F-3C36-40A7-9573-01A4D48A1BA2}" presName="textRect" presStyleLbl="revTx" presStyleIdx="1" presStyleCnt="8">
        <dgm:presLayoutVars>
          <dgm:chMax val="1"/>
          <dgm:chPref val="1"/>
        </dgm:presLayoutVars>
      </dgm:prSet>
      <dgm:spPr/>
    </dgm:pt>
    <dgm:pt modelId="{F4EE5F0B-292B-4496-A06A-A1159AB05E35}" type="pres">
      <dgm:prSet presAssocID="{037A6293-F99A-4B04-BF89-90832952FF73}" presName="sibTrans" presStyleLbl="sibTrans2D1" presStyleIdx="0" presStyleCnt="0"/>
      <dgm:spPr/>
    </dgm:pt>
    <dgm:pt modelId="{0BD6569D-9402-49BB-8B25-8EEF62F50EBE}" type="pres">
      <dgm:prSet presAssocID="{C6DD663C-5D6B-4CD7-84A1-2684739765C4}" presName="compNode" presStyleCnt="0"/>
      <dgm:spPr/>
    </dgm:pt>
    <dgm:pt modelId="{9919E586-48E7-44F4-8D5D-90DEEC48DC3F}" type="pres">
      <dgm:prSet presAssocID="{C6DD663C-5D6B-4CD7-84A1-2684739765C4}" presName="iconBgRect" presStyleLbl="bgShp" presStyleIdx="2" presStyleCnt="8"/>
      <dgm:spPr/>
    </dgm:pt>
    <dgm:pt modelId="{29A4C602-C999-436A-A401-43209F2DC706}" type="pres">
      <dgm:prSet presAssocID="{C6DD663C-5D6B-4CD7-84A1-2684739765C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arch"/>
        </a:ext>
      </dgm:extLst>
    </dgm:pt>
    <dgm:pt modelId="{562D6D1B-DA3A-4A08-AF6B-4CF5D88D0385}" type="pres">
      <dgm:prSet presAssocID="{C6DD663C-5D6B-4CD7-84A1-2684739765C4}" presName="spaceRect" presStyleCnt="0"/>
      <dgm:spPr/>
    </dgm:pt>
    <dgm:pt modelId="{F2F9AD89-C245-40A7-9C62-6B2B2A978983}" type="pres">
      <dgm:prSet presAssocID="{C6DD663C-5D6B-4CD7-84A1-2684739765C4}" presName="textRect" presStyleLbl="revTx" presStyleIdx="2" presStyleCnt="8">
        <dgm:presLayoutVars>
          <dgm:chMax val="1"/>
          <dgm:chPref val="1"/>
        </dgm:presLayoutVars>
      </dgm:prSet>
      <dgm:spPr/>
    </dgm:pt>
    <dgm:pt modelId="{05E01C0B-FFF4-4CFB-A81C-96DD8FE7E63A}" type="pres">
      <dgm:prSet presAssocID="{AE875626-9757-48F8-95B5-DE2FB5F41139}" presName="sibTrans" presStyleLbl="sibTrans2D1" presStyleIdx="0" presStyleCnt="0"/>
      <dgm:spPr/>
    </dgm:pt>
    <dgm:pt modelId="{954013F2-73F7-43DF-8E1B-B6B9FEB1334A}" type="pres">
      <dgm:prSet presAssocID="{02F0C440-EC0A-4130-A4B0-0A1B227CBBC9}" presName="compNode" presStyleCnt="0"/>
      <dgm:spPr/>
    </dgm:pt>
    <dgm:pt modelId="{4778BF21-13FC-47FF-867D-8615D7C826F3}" type="pres">
      <dgm:prSet presAssocID="{02F0C440-EC0A-4130-A4B0-0A1B227CBBC9}" presName="iconBgRect" presStyleLbl="bgShp" presStyleIdx="3" presStyleCnt="8"/>
      <dgm:spPr/>
    </dgm:pt>
    <dgm:pt modelId="{F5700BC1-E172-4BEB-B050-20DB18829FD9}" type="pres">
      <dgm:prSet presAssocID="{02F0C440-EC0A-4130-A4B0-0A1B227CBBC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Enrollment"/>
        </a:ext>
      </dgm:extLst>
    </dgm:pt>
    <dgm:pt modelId="{EB90B001-1B33-49B5-B32F-7AA0B4E665F3}" type="pres">
      <dgm:prSet presAssocID="{02F0C440-EC0A-4130-A4B0-0A1B227CBBC9}" presName="spaceRect" presStyleCnt="0"/>
      <dgm:spPr/>
    </dgm:pt>
    <dgm:pt modelId="{BD6176F0-12AA-4A2F-AF8D-59BFEC62ACC0}" type="pres">
      <dgm:prSet presAssocID="{02F0C440-EC0A-4130-A4B0-0A1B227CBBC9}" presName="textRect" presStyleLbl="revTx" presStyleIdx="3" presStyleCnt="8">
        <dgm:presLayoutVars>
          <dgm:chMax val="1"/>
          <dgm:chPref val="1"/>
        </dgm:presLayoutVars>
      </dgm:prSet>
      <dgm:spPr/>
    </dgm:pt>
    <dgm:pt modelId="{5EF98ACE-EB00-4888-9F03-DDA1E1E23329}" type="pres">
      <dgm:prSet presAssocID="{1CF4F69B-27F5-470C-89EA-49D46CF92396}" presName="sibTrans" presStyleLbl="sibTrans2D1" presStyleIdx="0" presStyleCnt="0"/>
      <dgm:spPr/>
    </dgm:pt>
    <dgm:pt modelId="{7BB0649B-C9F4-4B7B-A805-7794A1774EDF}" type="pres">
      <dgm:prSet presAssocID="{519C5E43-073F-4841-AAF6-98B603569ECB}" presName="compNode" presStyleCnt="0"/>
      <dgm:spPr/>
    </dgm:pt>
    <dgm:pt modelId="{8AD68E94-579C-4504-8DA5-F8F8F09EE638}" type="pres">
      <dgm:prSet presAssocID="{519C5E43-073F-4841-AAF6-98B603569ECB}" presName="iconBgRect" presStyleLbl="bgShp" presStyleIdx="4" presStyleCnt="8"/>
      <dgm:spPr/>
    </dgm:pt>
    <dgm:pt modelId="{51AA2F72-E478-47DE-85B1-8593A6D53130}" type="pres">
      <dgm:prSet presAssocID="{519C5E43-073F-4841-AAF6-98B603569ECB}"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naire"/>
        </a:ext>
      </dgm:extLst>
    </dgm:pt>
    <dgm:pt modelId="{A2E22895-BDB0-44BA-999F-C0AF8B75C81E}" type="pres">
      <dgm:prSet presAssocID="{519C5E43-073F-4841-AAF6-98B603569ECB}" presName="spaceRect" presStyleCnt="0"/>
      <dgm:spPr/>
    </dgm:pt>
    <dgm:pt modelId="{DCCDD283-A711-4C21-8348-FE0C778F9978}" type="pres">
      <dgm:prSet presAssocID="{519C5E43-073F-4841-AAF6-98B603569ECB}" presName="textRect" presStyleLbl="revTx" presStyleIdx="4" presStyleCnt="8">
        <dgm:presLayoutVars>
          <dgm:chMax val="1"/>
          <dgm:chPref val="1"/>
        </dgm:presLayoutVars>
      </dgm:prSet>
      <dgm:spPr/>
    </dgm:pt>
    <dgm:pt modelId="{2797B939-4FE5-41A5-8F40-DFECE308EF96}" type="pres">
      <dgm:prSet presAssocID="{89E65109-612A-4160-85BD-E0E9B76D1100}" presName="sibTrans" presStyleLbl="sibTrans2D1" presStyleIdx="0" presStyleCnt="0"/>
      <dgm:spPr/>
    </dgm:pt>
    <dgm:pt modelId="{50818A16-F20D-4194-AD56-0C398E29421F}" type="pres">
      <dgm:prSet presAssocID="{44085C97-2D56-4E09-9821-08B649F746BA}" presName="compNode" presStyleCnt="0"/>
      <dgm:spPr/>
    </dgm:pt>
    <dgm:pt modelId="{CDC62CCF-C172-4AC6-9C83-8E8B9FE93ECE}" type="pres">
      <dgm:prSet presAssocID="{44085C97-2D56-4E09-9821-08B649F746BA}" presName="iconBgRect" presStyleLbl="bgShp" presStyleIdx="5" presStyleCnt="8"/>
      <dgm:spPr/>
    </dgm:pt>
    <dgm:pt modelId="{65D944B5-926D-42C9-A693-E43FF6EDBA5C}" type="pres">
      <dgm:prSet presAssocID="{44085C97-2D56-4E09-9821-08B649F746B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C"/>
        </a:ext>
      </dgm:extLst>
    </dgm:pt>
    <dgm:pt modelId="{B5D4B734-9001-4B8A-877E-A16726513FE7}" type="pres">
      <dgm:prSet presAssocID="{44085C97-2D56-4E09-9821-08B649F746BA}" presName="spaceRect" presStyleCnt="0"/>
      <dgm:spPr/>
    </dgm:pt>
    <dgm:pt modelId="{28A6764D-1201-4C27-931E-1C333E73456F}" type="pres">
      <dgm:prSet presAssocID="{44085C97-2D56-4E09-9821-08B649F746BA}" presName="textRect" presStyleLbl="revTx" presStyleIdx="5" presStyleCnt="8">
        <dgm:presLayoutVars>
          <dgm:chMax val="1"/>
          <dgm:chPref val="1"/>
        </dgm:presLayoutVars>
      </dgm:prSet>
      <dgm:spPr/>
    </dgm:pt>
    <dgm:pt modelId="{131C8774-FB0B-42C5-83CE-FDC4ED58330F}" type="pres">
      <dgm:prSet presAssocID="{B4F2E36C-25EB-438A-A665-ABB334AC3344}" presName="sibTrans" presStyleLbl="sibTrans2D1" presStyleIdx="0" presStyleCnt="0"/>
      <dgm:spPr/>
    </dgm:pt>
    <dgm:pt modelId="{A031D53C-A727-4BFD-8E65-B230C1E76F2C}" type="pres">
      <dgm:prSet presAssocID="{021EBE58-AEAB-4B5F-8A7B-2F92DBA82825}" presName="compNode" presStyleCnt="0"/>
      <dgm:spPr/>
    </dgm:pt>
    <dgm:pt modelId="{0525CF79-7247-4766-A761-094A4B3E0AE5}" type="pres">
      <dgm:prSet presAssocID="{021EBE58-AEAB-4B5F-8A7B-2F92DBA82825}" presName="iconBgRect" presStyleLbl="bgShp" presStyleIdx="6" presStyleCnt="8"/>
      <dgm:spPr/>
    </dgm:pt>
    <dgm:pt modelId="{39FB567E-AE78-4FE6-BF02-2F5014ACEF28}" type="pres">
      <dgm:prSet presAssocID="{021EBE58-AEAB-4B5F-8A7B-2F92DBA8282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
        </a:ext>
      </dgm:extLst>
    </dgm:pt>
    <dgm:pt modelId="{83469D63-3182-47DA-97D7-BDA02FA60653}" type="pres">
      <dgm:prSet presAssocID="{021EBE58-AEAB-4B5F-8A7B-2F92DBA82825}" presName="spaceRect" presStyleCnt="0"/>
      <dgm:spPr/>
    </dgm:pt>
    <dgm:pt modelId="{44AD16BC-C469-44AE-9077-09434D6D538B}" type="pres">
      <dgm:prSet presAssocID="{021EBE58-AEAB-4B5F-8A7B-2F92DBA82825}" presName="textRect" presStyleLbl="revTx" presStyleIdx="6" presStyleCnt="8">
        <dgm:presLayoutVars>
          <dgm:chMax val="1"/>
          <dgm:chPref val="1"/>
        </dgm:presLayoutVars>
      </dgm:prSet>
      <dgm:spPr/>
    </dgm:pt>
    <dgm:pt modelId="{023B1213-7E72-4696-819B-472A85CC21E8}" type="pres">
      <dgm:prSet presAssocID="{F183D5C1-4C9F-49D5-A0DD-CCE0D51E3717}" presName="sibTrans" presStyleLbl="sibTrans2D1" presStyleIdx="0" presStyleCnt="0"/>
      <dgm:spPr/>
    </dgm:pt>
    <dgm:pt modelId="{FA2D739A-8247-4D1C-9405-DD982D0F29C3}" type="pres">
      <dgm:prSet presAssocID="{4834CBA6-402A-4B09-AE62-535866557A53}" presName="compNode" presStyleCnt="0"/>
      <dgm:spPr/>
    </dgm:pt>
    <dgm:pt modelId="{696BF8F7-DF6A-442D-AD44-19821E7B05F7}" type="pres">
      <dgm:prSet presAssocID="{4834CBA6-402A-4B09-AE62-535866557A53}" presName="iconBgRect" presStyleLbl="bgShp" presStyleIdx="7" presStyleCnt="8"/>
      <dgm:spPr/>
    </dgm:pt>
    <dgm:pt modelId="{49B289AE-5B81-4219-BE83-2211CD7786EE}" type="pres">
      <dgm:prSet presAssocID="{4834CBA6-402A-4B09-AE62-535866557A5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Footer"/>
        </a:ext>
      </dgm:extLst>
    </dgm:pt>
    <dgm:pt modelId="{1F891E9E-C15C-4693-AEB2-59CF8450CBBA}" type="pres">
      <dgm:prSet presAssocID="{4834CBA6-402A-4B09-AE62-535866557A53}" presName="spaceRect" presStyleCnt="0"/>
      <dgm:spPr/>
    </dgm:pt>
    <dgm:pt modelId="{7C56E95A-872D-4B8D-87A4-07E26AE39E68}" type="pres">
      <dgm:prSet presAssocID="{4834CBA6-402A-4B09-AE62-535866557A53}" presName="textRect" presStyleLbl="revTx" presStyleIdx="7" presStyleCnt="8">
        <dgm:presLayoutVars>
          <dgm:chMax val="1"/>
          <dgm:chPref val="1"/>
        </dgm:presLayoutVars>
      </dgm:prSet>
      <dgm:spPr/>
    </dgm:pt>
  </dgm:ptLst>
  <dgm:cxnLst>
    <dgm:cxn modelId="{8EDF7606-EE5D-40D1-87F3-0279C63D06A2}" srcId="{523AB603-4EE6-4779-8251-69CD1D21DDEB}" destId="{32BCC56F-3C36-40A7-9573-01A4D48A1BA2}" srcOrd="1" destOrd="0" parTransId="{5F0D7EF9-60CD-48D8-9BA5-22E48FA16A1C}" sibTransId="{037A6293-F99A-4B04-BF89-90832952FF73}"/>
    <dgm:cxn modelId="{5978AD0D-8155-4342-9D85-A110075F3CB6}" type="presOf" srcId="{23F359F5-C97A-4983-A17B-41FC2AE21F2B}" destId="{58F1FC2B-5D65-4CC5-85EA-DE790AC373D4}" srcOrd="0" destOrd="0" presId="urn:microsoft.com/office/officeart/2018/2/layout/IconCircleList"/>
    <dgm:cxn modelId="{E15D531F-BA4B-406B-955B-BE5C28E9DA85}" srcId="{523AB603-4EE6-4779-8251-69CD1D21DDEB}" destId="{519C5E43-073F-4841-AAF6-98B603569ECB}" srcOrd="4" destOrd="0" parTransId="{2F1BDDE7-A035-422C-99B2-00C993FF2F48}" sibTransId="{89E65109-612A-4160-85BD-E0E9B76D1100}"/>
    <dgm:cxn modelId="{74DED01F-0D77-4165-901C-3559179C95E2}" srcId="{523AB603-4EE6-4779-8251-69CD1D21DDEB}" destId="{C6DD663C-5D6B-4CD7-84A1-2684739765C4}" srcOrd="2" destOrd="0" parTransId="{0F6A73BC-A761-4724-9689-8DC936B49273}" sibTransId="{AE875626-9757-48F8-95B5-DE2FB5F41139}"/>
    <dgm:cxn modelId="{D754113D-0546-447D-9A72-24E401A93A74}" type="presOf" srcId="{021EBE58-AEAB-4B5F-8A7B-2F92DBA82825}" destId="{44AD16BC-C469-44AE-9077-09434D6D538B}" srcOrd="0" destOrd="0" presId="urn:microsoft.com/office/officeart/2018/2/layout/IconCircleList"/>
    <dgm:cxn modelId="{3EB8F35E-7224-4D5D-9E8F-2997A44C13B7}" type="presOf" srcId="{037A6293-F99A-4B04-BF89-90832952FF73}" destId="{F4EE5F0B-292B-4496-A06A-A1159AB05E35}" srcOrd="0" destOrd="0" presId="urn:microsoft.com/office/officeart/2018/2/layout/IconCircleList"/>
    <dgm:cxn modelId="{4BE3AB49-DBBF-404D-8E08-6507DA50CFD9}" srcId="{523AB603-4EE6-4779-8251-69CD1D21DDEB}" destId="{021EBE58-AEAB-4B5F-8A7B-2F92DBA82825}" srcOrd="6" destOrd="0" parTransId="{EE309754-CF47-43C8-80C8-23E176853992}" sibTransId="{F183D5C1-4C9F-49D5-A0DD-CCE0D51E3717}"/>
    <dgm:cxn modelId="{4186976B-1F39-47E1-A0DE-64182E824F7F}" type="presOf" srcId="{02F0C440-EC0A-4130-A4B0-0A1B227CBBC9}" destId="{BD6176F0-12AA-4A2F-AF8D-59BFEC62ACC0}" srcOrd="0" destOrd="0" presId="urn:microsoft.com/office/officeart/2018/2/layout/IconCircleList"/>
    <dgm:cxn modelId="{D086B74E-8EBA-4E97-A2F2-E52670AD6C7A}" type="presOf" srcId="{89E65109-612A-4160-85BD-E0E9B76D1100}" destId="{2797B939-4FE5-41A5-8F40-DFECE308EF96}" srcOrd="0" destOrd="0" presId="urn:microsoft.com/office/officeart/2018/2/layout/IconCircleList"/>
    <dgm:cxn modelId="{28185455-DE37-460C-B19A-59A723FBC3C6}" type="presOf" srcId="{F183D5C1-4C9F-49D5-A0DD-CCE0D51E3717}" destId="{023B1213-7E72-4696-819B-472A85CC21E8}" srcOrd="0" destOrd="0" presId="urn:microsoft.com/office/officeart/2018/2/layout/IconCircleList"/>
    <dgm:cxn modelId="{2A3D1C56-3B23-4022-9AAA-D3D86B6DBCB2}" srcId="{523AB603-4EE6-4779-8251-69CD1D21DDEB}" destId="{02F0C440-EC0A-4130-A4B0-0A1B227CBBC9}" srcOrd="3" destOrd="0" parTransId="{9F3C040D-848B-453A-9F2F-90F81B436D9A}" sibTransId="{1CF4F69B-27F5-470C-89EA-49D46CF92396}"/>
    <dgm:cxn modelId="{D6A9197D-49C4-42EE-937E-BBF52EE8D0A0}" type="presOf" srcId="{AE875626-9757-48F8-95B5-DE2FB5F41139}" destId="{05E01C0B-FFF4-4CFB-A81C-96DD8FE7E63A}" srcOrd="0" destOrd="0" presId="urn:microsoft.com/office/officeart/2018/2/layout/IconCircleList"/>
    <dgm:cxn modelId="{92CD7980-4DE1-4205-973C-2927F19C720D}" srcId="{523AB603-4EE6-4779-8251-69CD1D21DDEB}" destId="{44085C97-2D56-4E09-9821-08B649F746BA}" srcOrd="5" destOrd="0" parTransId="{9D88DCBE-559C-43AE-BBFF-8AB49C95FC35}" sibTransId="{B4F2E36C-25EB-438A-A665-ABB334AC3344}"/>
    <dgm:cxn modelId="{9B15979F-FE55-47DE-A324-86EED0ECA79A}" type="presOf" srcId="{519C5E43-073F-4841-AAF6-98B603569ECB}" destId="{DCCDD283-A711-4C21-8348-FE0C778F9978}" srcOrd="0" destOrd="0" presId="urn:microsoft.com/office/officeart/2018/2/layout/IconCircleList"/>
    <dgm:cxn modelId="{AC8DFCA1-8DBB-4116-8067-1B3D2732BC47}" type="presOf" srcId="{B4F2E36C-25EB-438A-A665-ABB334AC3344}" destId="{131C8774-FB0B-42C5-83CE-FDC4ED58330F}" srcOrd="0" destOrd="0" presId="urn:microsoft.com/office/officeart/2018/2/layout/IconCircleList"/>
    <dgm:cxn modelId="{E78355A4-7C3E-4684-8902-E57077AE5BE9}" type="presOf" srcId="{44085C97-2D56-4E09-9821-08B649F746BA}" destId="{28A6764D-1201-4C27-931E-1C333E73456F}" srcOrd="0" destOrd="0" presId="urn:microsoft.com/office/officeart/2018/2/layout/IconCircleList"/>
    <dgm:cxn modelId="{0CD8BAA8-8B10-4D29-9C38-049D566A5CB7}" srcId="{523AB603-4EE6-4779-8251-69CD1D21DDEB}" destId="{C10A700C-DE6F-4C1D-B0CA-6CF41C31853E}" srcOrd="0" destOrd="0" parTransId="{1BF4A191-12FE-4449-8E23-8D94B66C4744}" sibTransId="{23F359F5-C97A-4983-A17B-41FC2AE21F2B}"/>
    <dgm:cxn modelId="{761AD6B8-85BF-466E-B398-90A11C1DA4B3}" type="presOf" srcId="{4834CBA6-402A-4B09-AE62-535866557A53}" destId="{7C56E95A-872D-4B8D-87A4-07E26AE39E68}" srcOrd="0" destOrd="0" presId="urn:microsoft.com/office/officeart/2018/2/layout/IconCircleList"/>
    <dgm:cxn modelId="{147CB1D5-3E8A-4133-BFDD-335C9CC68920}" type="presOf" srcId="{C10A700C-DE6F-4C1D-B0CA-6CF41C31853E}" destId="{8F578969-B111-4771-B773-84F48E93E909}" srcOrd="0" destOrd="0" presId="urn:microsoft.com/office/officeart/2018/2/layout/IconCircleList"/>
    <dgm:cxn modelId="{AB0FA8D6-5563-4CE3-8FCB-97F8D5FB07AF}" type="presOf" srcId="{32BCC56F-3C36-40A7-9573-01A4D48A1BA2}" destId="{F1D70EF8-095E-44CE-BCD5-5CD1B37ECD70}" srcOrd="0" destOrd="0" presId="urn:microsoft.com/office/officeart/2018/2/layout/IconCircleList"/>
    <dgm:cxn modelId="{7965F9E4-68E0-4884-ACEF-EB617B61537A}" srcId="{523AB603-4EE6-4779-8251-69CD1D21DDEB}" destId="{4834CBA6-402A-4B09-AE62-535866557A53}" srcOrd="7" destOrd="0" parTransId="{AF022209-4404-4EFD-9F68-9C90999D1513}" sibTransId="{F8467656-0644-4353-8ABA-7B5F6D838319}"/>
    <dgm:cxn modelId="{85BE78F4-AC04-48BC-86E9-A797A09F03F0}" type="presOf" srcId="{C6DD663C-5D6B-4CD7-84A1-2684739765C4}" destId="{F2F9AD89-C245-40A7-9C62-6B2B2A978983}" srcOrd="0" destOrd="0" presId="urn:microsoft.com/office/officeart/2018/2/layout/IconCircleList"/>
    <dgm:cxn modelId="{8E017BFB-B44C-4C68-91B4-90E8D5AEF028}" type="presOf" srcId="{523AB603-4EE6-4779-8251-69CD1D21DDEB}" destId="{912F8CDB-6242-4B0B-AF5A-2DA0A2DA51F2}" srcOrd="0" destOrd="0" presId="urn:microsoft.com/office/officeart/2018/2/layout/IconCircleList"/>
    <dgm:cxn modelId="{996DBEFB-B098-4149-B490-AF9D24C6DC63}" type="presOf" srcId="{1CF4F69B-27F5-470C-89EA-49D46CF92396}" destId="{5EF98ACE-EB00-4888-9F03-DDA1E1E23329}" srcOrd="0" destOrd="0" presId="urn:microsoft.com/office/officeart/2018/2/layout/IconCircleList"/>
    <dgm:cxn modelId="{7C4EC39A-E411-4689-9F79-CF52A03609C9}" type="presParOf" srcId="{912F8CDB-6242-4B0B-AF5A-2DA0A2DA51F2}" destId="{75018AC3-433C-4B2C-873E-95081B9ABE5C}" srcOrd="0" destOrd="0" presId="urn:microsoft.com/office/officeart/2018/2/layout/IconCircleList"/>
    <dgm:cxn modelId="{4E6C0DCD-1753-4D90-B93C-E9BB43C17960}" type="presParOf" srcId="{75018AC3-433C-4B2C-873E-95081B9ABE5C}" destId="{E4379ADD-710D-462E-A515-44A6E299FB60}" srcOrd="0" destOrd="0" presId="urn:microsoft.com/office/officeart/2018/2/layout/IconCircleList"/>
    <dgm:cxn modelId="{28E65FD7-B285-4F2A-8C7E-848FABBE01F2}" type="presParOf" srcId="{E4379ADD-710D-462E-A515-44A6E299FB60}" destId="{EDB70709-E129-40BD-A4CA-3A01DCAE3A89}" srcOrd="0" destOrd="0" presId="urn:microsoft.com/office/officeart/2018/2/layout/IconCircleList"/>
    <dgm:cxn modelId="{FC02C1C4-4CE1-4F76-8AED-A0C3A26B0C36}" type="presParOf" srcId="{E4379ADD-710D-462E-A515-44A6E299FB60}" destId="{FB8F2EC7-4DDC-49C1-8866-2C214E0E1E37}" srcOrd="1" destOrd="0" presId="urn:microsoft.com/office/officeart/2018/2/layout/IconCircleList"/>
    <dgm:cxn modelId="{02391DAD-7B07-4471-B214-D819340509CC}" type="presParOf" srcId="{E4379ADD-710D-462E-A515-44A6E299FB60}" destId="{FE72E737-14F9-42AC-9F07-5382B35F57F3}" srcOrd="2" destOrd="0" presId="urn:microsoft.com/office/officeart/2018/2/layout/IconCircleList"/>
    <dgm:cxn modelId="{AD27C4FF-8CF3-43DF-BD63-B404E3232BD7}" type="presParOf" srcId="{E4379ADD-710D-462E-A515-44A6E299FB60}" destId="{8F578969-B111-4771-B773-84F48E93E909}" srcOrd="3" destOrd="0" presId="urn:microsoft.com/office/officeart/2018/2/layout/IconCircleList"/>
    <dgm:cxn modelId="{90C6E223-3275-433C-B0A2-72E9A35D6D39}" type="presParOf" srcId="{75018AC3-433C-4B2C-873E-95081B9ABE5C}" destId="{58F1FC2B-5D65-4CC5-85EA-DE790AC373D4}" srcOrd="1" destOrd="0" presId="urn:microsoft.com/office/officeart/2018/2/layout/IconCircleList"/>
    <dgm:cxn modelId="{73C43A8A-A679-40E4-B39E-5915A2EB34A3}" type="presParOf" srcId="{75018AC3-433C-4B2C-873E-95081B9ABE5C}" destId="{1056EC17-F553-4CD6-BD70-5EB502DC3B08}" srcOrd="2" destOrd="0" presId="urn:microsoft.com/office/officeart/2018/2/layout/IconCircleList"/>
    <dgm:cxn modelId="{5262FD9F-90B5-4188-A46B-FECF9E88FFBF}" type="presParOf" srcId="{1056EC17-F553-4CD6-BD70-5EB502DC3B08}" destId="{C7832ECE-E755-4E0E-9F2A-15D3748263F5}" srcOrd="0" destOrd="0" presId="urn:microsoft.com/office/officeart/2018/2/layout/IconCircleList"/>
    <dgm:cxn modelId="{4A2E29B2-F4B0-4728-AD32-D18F878DB2AA}" type="presParOf" srcId="{1056EC17-F553-4CD6-BD70-5EB502DC3B08}" destId="{D8C1D5AE-B916-4341-964C-109AC1EF6918}" srcOrd="1" destOrd="0" presId="urn:microsoft.com/office/officeart/2018/2/layout/IconCircleList"/>
    <dgm:cxn modelId="{BC200625-E2DA-48F3-91F8-C28E1870AC8F}" type="presParOf" srcId="{1056EC17-F553-4CD6-BD70-5EB502DC3B08}" destId="{8E0F51C7-CFC3-4072-8501-294985A96391}" srcOrd="2" destOrd="0" presId="urn:microsoft.com/office/officeart/2018/2/layout/IconCircleList"/>
    <dgm:cxn modelId="{EB6453D1-FD65-4C25-9EAA-A2755583AB56}" type="presParOf" srcId="{1056EC17-F553-4CD6-BD70-5EB502DC3B08}" destId="{F1D70EF8-095E-44CE-BCD5-5CD1B37ECD70}" srcOrd="3" destOrd="0" presId="urn:microsoft.com/office/officeart/2018/2/layout/IconCircleList"/>
    <dgm:cxn modelId="{4E7AC7D3-90F3-4FCE-8D20-F1D77931B5F5}" type="presParOf" srcId="{75018AC3-433C-4B2C-873E-95081B9ABE5C}" destId="{F4EE5F0B-292B-4496-A06A-A1159AB05E35}" srcOrd="3" destOrd="0" presId="urn:microsoft.com/office/officeart/2018/2/layout/IconCircleList"/>
    <dgm:cxn modelId="{C0059EAE-3061-48B1-84E1-716BABC54B60}" type="presParOf" srcId="{75018AC3-433C-4B2C-873E-95081B9ABE5C}" destId="{0BD6569D-9402-49BB-8B25-8EEF62F50EBE}" srcOrd="4" destOrd="0" presId="urn:microsoft.com/office/officeart/2018/2/layout/IconCircleList"/>
    <dgm:cxn modelId="{94F83F7F-2231-41FC-B368-13F0DE7C73B6}" type="presParOf" srcId="{0BD6569D-9402-49BB-8B25-8EEF62F50EBE}" destId="{9919E586-48E7-44F4-8D5D-90DEEC48DC3F}" srcOrd="0" destOrd="0" presId="urn:microsoft.com/office/officeart/2018/2/layout/IconCircleList"/>
    <dgm:cxn modelId="{BAA87FBE-800D-4A02-90DC-B99E10AB7F73}" type="presParOf" srcId="{0BD6569D-9402-49BB-8B25-8EEF62F50EBE}" destId="{29A4C602-C999-436A-A401-43209F2DC706}" srcOrd="1" destOrd="0" presId="urn:microsoft.com/office/officeart/2018/2/layout/IconCircleList"/>
    <dgm:cxn modelId="{A668468A-5B45-47E2-AC03-6B0BE901953C}" type="presParOf" srcId="{0BD6569D-9402-49BB-8B25-8EEF62F50EBE}" destId="{562D6D1B-DA3A-4A08-AF6B-4CF5D88D0385}" srcOrd="2" destOrd="0" presId="urn:microsoft.com/office/officeart/2018/2/layout/IconCircleList"/>
    <dgm:cxn modelId="{32533CB0-2651-4A64-909D-47A748950B18}" type="presParOf" srcId="{0BD6569D-9402-49BB-8B25-8EEF62F50EBE}" destId="{F2F9AD89-C245-40A7-9C62-6B2B2A978983}" srcOrd="3" destOrd="0" presId="urn:microsoft.com/office/officeart/2018/2/layout/IconCircleList"/>
    <dgm:cxn modelId="{F4B6EED1-DECC-470B-AC66-5AF2392B1F5D}" type="presParOf" srcId="{75018AC3-433C-4B2C-873E-95081B9ABE5C}" destId="{05E01C0B-FFF4-4CFB-A81C-96DD8FE7E63A}" srcOrd="5" destOrd="0" presId="urn:microsoft.com/office/officeart/2018/2/layout/IconCircleList"/>
    <dgm:cxn modelId="{45C58286-C2CE-40DC-A73B-D55F7BCA7A66}" type="presParOf" srcId="{75018AC3-433C-4B2C-873E-95081B9ABE5C}" destId="{954013F2-73F7-43DF-8E1B-B6B9FEB1334A}" srcOrd="6" destOrd="0" presId="urn:microsoft.com/office/officeart/2018/2/layout/IconCircleList"/>
    <dgm:cxn modelId="{911404E3-4BBA-4301-B815-3BBBB7061E57}" type="presParOf" srcId="{954013F2-73F7-43DF-8E1B-B6B9FEB1334A}" destId="{4778BF21-13FC-47FF-867D-8615D7C826F3}" srcOrd="0" destOrd="0" presId="urn:microsoft.com/office/officeart/2018/2/layout/IconCircleList"/>
    <dgm:cxn modelId="{09981CF4-6382-4DED-9412-B48EAB816562}" type="presParOf" srcId="{954013F2-73F7-43DF-8E1B-B6B9FEB1334A}" destId="{F5700BC1-E172-4BEB-B050-20DB18829FD9}" srcOrd="1" destOrd="0" presId="urn:microsoft.com/office/officeart/2018/2/layout/IconCircleList"/>
    <dgm:cxn modelId="{7D7A9DBA-2B80-4F88-AEFB-31ACC355B574}" type="presParOf" srcId="{954013F2-73F7-43DF-8E1B-B6B9FEB1334A}" destId="{EB90B001-1B33-49B5-B32F-7AA0B4E665F3}" srcOrd="2" destOrd="0" presId="urn:microsoft.com/office/officeart/2018/2/layout/IconCircleList"/>
    <dgm:cxn modelId="{A9A12A35-75B4-4468-9B08-FEFE794C418E}" type="presParOf" srcId="{954013F2-73F7-43DF-8E1B-B6B9FEB1334A}" destId="{BD6176F0-12AA-4A2F-AF8D-59BFEC62ACC0}" srcOrd="3" destOrd="0" presId="urn:microsoft.com/office/officeart/2018/2/layout/IconCircleList"/>
    <dgm:cxn modelId="{AF75DAF8-6BFD-494C-8087-C00C47340283}" type="presParOf" srcId="{75018AC3-433C-4B2C-873E-95081B9ABE5C}" destId="{5EF98ACE-EB00-4888-9F03-DDA1E1E23329}" srcOrd="7" destOrd="0" presId="urn:microsoft.com/office/officeart/2018/2/layout/IconCircleList"/>
    <dgm:cxn modelId="{120F058E-3387-4BE2-9A8D-597D4840950D}" type="presParOf" srcId="{75018AC3-433C-4B2C-873E-95081B9ABE5C}" destId="{7BB0649B-C9F4-4B7B-A805-7794A1774EDF}" srcOrd="8" destOrd="0" presId="urn:microsoft.com/office/officeart/2018/2/layout/IconCircleList"/>
    <dgm:cxn modelId="{AA8F2E49-D9FB-4136-BE01-CEE50ED60636}" type="presParOf" srcId="{7BB0649B-C9F4-4B7B-A805-7794A1774EDF}" destId="{8AD68E94-579C-4504-8DA5-F8F8F09EE638}" srcOrd="0" destOrd="0" presId="urn:microsoft.com/office/officeart/2018/2/layout/IconCircleList"/>
    <dgm:cxn modelId="{F2A0A429-772D-4BC7-9139-88C75B7C06BC}" type="presParOf" srcId="{7BB0649B-C9F4-4B7B-A805-7794A1774EDF}" destId="{51AA2F72-E478-47DE-85B1-8593A6D53130}" srcOrd="1" destOrd="0" presId="urn:microsoft.com/office/officeart/2018/2/layout/IconCircleList"/>
    <dgm:cxn modelId="{A0BE2D71-5246-4BC9-9074-242508A15C11}" type="presParOf" srcId="{7BB0649B-C9F4-4B7B-A805-7794A1774EDF}" destId="{A2E22895-BDB0-44BA-999F-C0AF8B75C81E}" srcOrd="2" destOrd="0" presId="urn:microsoft.com/office/officeart/2018/2/layout/IconCircleList"/>
    <dgm:cxn modelId="{3A03990F-5ACB-467D-B677-65AE71D31F9C}" type="presParOf" srcId="{7BB0649B-C9F4-4B7B-A805-7794A1774EDF}" destId="{DCCDD283-A711-4C21-8348-FE0C778F9978}" srcOrd="3" destOrd="0" presId="urn:microsoft.com/office/officeart/2018/2/layout/IconCircleList"/>
    <dgm:cxn modelId="{B91F8ECA-7641-4AC6-95E4-34EA97C64E44}" type="presParOf" srcId="{75018AC3-433C-4B2C-873E-95081B9ABE5C}" destId="{2797B939-4FE5-41A5-8F40-DFECE308EF96}" srcOrd="9" destOrd="0" presId="urn:microsoft.com/office/officeart/2018/2/layout/IconCircleList"/>
    <dgm:cxn modelId="{A078F267-A663-426A-86D3-D7B969C6689F}" type="presParOf" srcId="{75018AC3-433C-4B2C-873E-95081B9ABE5C}" destId="{50818A16-F20D-4194-AD56-0C398E29421F}" srcOrd="10" destOrd="0" presId="urn:microsoft.com/office/officeart/2018/2/layout/IconCircleList"/>
    <dgm:cxn modelId="{C0BAD296-D09C-4513-B808-85A86DA897AE}" type="presParOf" srcId="{50818A16-F20D-4194-AD56-0C398E29421F}" destId="{CDC62CCF-C172-4AC6-9C83-8E8B9FE93ECE}" srcOrd="0" destOrd="0" presId="urn:microsoft.com/office/officeart/2018/2/layout/IconCircleList"/>
    <dgm:cxn modelId="{AA90B474-E0A0-4B0C-A488-E7AEE85DA7AB}" type="presParOf" srcId="{50818A16-F20D-4194-AD56-0C398E29421F}" destId="{65D944B5-926D-42C9-A693-E43FF6EDBA5C}" srcOrd="1" destOrd="0" presId="urn:microsoft.com/office/officeart/2018/2/layout/IconCircleList"/>
    <dgm:cxn modelId="{E63235FE-41E0-4D44-963A-0FE8AB9CE6AF}" type="presParOf" srcId="{50818A16-F20D-4194-AD56-0C398E29421F}" destId="{B5D4B734-9001-4B8A-877E-A16726513FE7}" srcOrd="2" destOrd="0" presId="urn:microsoft.com/office/officeart/2018/2/layout/IconCircleList"/>
    <dgm:cxn modelId="{528D6AE9-940C-4B8D-A7E8-502D08F312B8}" type="presParOf" srcId="{50818A16-F20D-4194-AD56-0C398E29421F}" destId="{28A6764D-1201-4C27-931E-1C333E73456F}" srcOrd="3" destOrd="0" presId="urn:microsoft.com/office/officeart/2018/2/layout/IconCircleList"/>
    <dgm:cxn modelId="{4F4F92F0-0E61-4D95-8DFE-D9F605774AFB}" type="presParOf" srcId="{75018AC3-433C-4B2C-873E-95081B9ABE5C}" destId="{131C8774-FB0B-42C5-83CE-FDC4ED58330F}" srcOrd="11" destOrd="0" presId="urn:microsoft.com/office/officeart/2018/2/layout/IconCircleList"/>
    <dgm:cxn modelId="{237236AE-B1DD-4049-912F-C85817F3BF22}" type="presParOf" srcId="{75018AC3-433C-4B2C-873E-95081B9ABE5C}" destId="{A031D53C-A727-4BFD-8E65-B230C1E76F2C}" srcOrd="12" destOrd="0" presId="urn:microsoft.com/office/officeart/2018/2/layout/IconCircleList"/>
    <dgm:cxn modelId="{70E6AAB5-3235-4991-8076-A3DAAEECD73E}" type="presParOf" srcId="{A031D53C-A727-4BFD-8E65-B230C1E76F2C}" destId="{0525CF79-7247-4766-A761-094A4B3E0AE5}" srcOrd="0" destOrd="0" presId="urn:microsoft.com/office/officeart/2018/2/layout/IconCircleList"/>
    <dgm:cxn modelId="{D26D506E-9975-4751-A6E6-281E4D5F519B}" type="presParOf" srcId="{A031D53C-A727-4BFD-8E65-B230C1E76F2C}" destId="{39FB567E-AE78-4FE6-BF02-2F5014ACEF28}" srcOrd="1" destOrd="0" presId="urn:microsoft.com/office/officeart/2018/2/layout/IconCircleList"/>
    <dgm:cxn modelId="{EE22F3CB-4DDE-40D3-9BD8-80D5C259A8C7}" type="presParOf" srcId="{A031D53C-A727-4BFD-8E65-B230C1E76F2C}" destId="{83469D63-3182-47DA-97D7-BDA02FA60653}" srcOrd="2" destOrd="0" presId="urn:microsoft.com/office/officeart/2018/2/layout/IconCircleList"/>
    <dgm:cxn modelId="{06DECA96-51BF-4383-9C34-8DA149652507}" type="presParOf" srcId="{A031D53C-A727-4BFD-8E65-B230C1E76F2C}" destId="{44AD16BC-C469-44AE-9077-09434D6D538B}" srcOrd="3" destOrd="0" presId="urn:microsoft.com/office/officeart/2018/2/layout/IconCircleList"/>
    <dgm:cxn modelId="{11304A08-7E3D-4B15-9870-B5431CB458AD}" type="presParOf" srcId="{75018AC3-433C-4B2C-873E-95081B9ABE5C}" destId="{023B1213-7E72-4696-819B-472A85CC21E8}" srcOrd="13" destOrd="0" presId="urn:microsoft.com/office/officeart/2018/2/layout/IconCircleList"/>
    <dgm:cxn modelId="{4DF900AD-A99B-4481-9E44-EBE49A43D63E}" type="presParOf" srcId="{75018AC3-433C-4B2C-873E-95081B9ABE5C}" destId="{FA2D739A-8247-4D1C-9405-DD982D0F29C3}" srcOrd="14" destOrd="0" presId="urn:microsoft.com/office/officeart/2018/2/layout/IconCircleList"/>
    <dgm:cxn modelId="{9B7FC295-01B0-4E6F-A596-8F6DA528FEEE}" type="presParOf" srcId="{FA2D739A-8247-4D1C-9405-DD982D0F29C3}" destId="{696BF8F7-DF6A-442D-AD44-19821E7B05F7}" srcOrd="0" destOrd="0" presId="urn:microsoft.com/office/officeart/2018/2/layout/IconCircleList"/>
    <dgm:cxn modelId="{65524F69-1DE7-431E-A64C-6E757F971EB5}" type="presParOf" srcId="{FA2D739A-8247-4D1C-9405-DD982D0F29C3}" destId="{49B289AE-5B81-4219-BE83-2211CD7786EE}" srcOrd="1" destOrd="0" presId="urn:microsoft.com/office/officeart/2018/2/layout/IconCircleList"/>
    <dgm:cxn modelId="{340F5065-ADEB-478C-8CF5-974B210F196B}" type="presParOf" srcId="{FA2D739A-8247-4D1C-9405-DD982D0F29C3}" destId="{1F891E9E-C15C-4693-AEB2-59CF8450CBBA}" srcOrd="2" destOrd="0" presId="urn:microsoft.com/office/officeart/2018/2/layout/IconCircleList"/>
    <dgm:cxn modelId="{D0EF74CF-9F50-4275-A0FF-5A215E20CED6}" type="presParOf" srcId="{FA2D739A-8247-4D1C-9405-DD982D0F29C3}" destId="{7C56E95A-872D-4B8D-87A4-07E26AE39E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3CF05A-F5C0-4091-B49E-D1591B0ADE4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979C638-F3C7-4252-9C99-4AB468CA9E38}">
      <dgm:prSet/>
      <dgm:spPr/>
      <dgm:t>
        <a:bodyPr/>
        <a:lstStyle/>
        <a:p>
          <a:r>
            <a:rPr lang="en-US"/>
            <a:t>Om Kakde – Dataset Preparation , SIFT implementation</a:t>
          </a:r>
        </a:p>
      </dgm:t>
    </dgm:pt>
    <dgm:pt modelId="{226BCD31-AF87-4930-8CB5-F4661C0D6CE2}" type="parTrans" cxnId="{CB45FCBF-9DB4-4296-A5EA-84C80120834F}">
      <dgm:prSet/>
      <dgm:spPr/>
      <dgm:t>
        <a:bodyPr/>
        <a:lstStyle/>
        <a:p>
          <a:endParaRPr lang="en-US"/>
        </a:p>
      </dgm:t>
    </dgm:pt>
    <dgm:pt modelId="{F3E1ED45-AEC9-4831-97D5-307173008A50}" type="sibTrans" cxnId="{CB45FCBF-9DB4-4296-A5EA-84C80120834F}">
      <dgm:prSet/>
      <dgm:spPr/>
      <dgm:t>
        <a:bodyPr/>
        <a:lstStyle/>
        <a:p>
          <a:endParaRPr lang="en-US"/>
        </a:p>
      </dgm:t>
    </dgm:pt>
    <dgm:pt modelId="{E82D9A7A-C310-4FCE-9BC6-C72A6D793E76}">
      <dgm:prSet/>
      <dgm:spPr/>
      <dgm:t>
        <a:bodyPr/>
        <a:lstStyle/>
        <a:p>
          <a:r>
            <a:rPr lang="en-US"/>
            <a:t>Vedant Khandekar – Algorithm Finalization , SIFT implementation </a:t>
          </a:r>
        </a:p>
      </dgm:t>
    </dgm:pt>
    <dgm:pt modelId="{7EA4EAB3-1104-45A1-9F82-379F80EE3896}" type="parTrans" cxnId="{75CA8677-BB66-4D44-BB6F-0CC992F5D28D}">
      <dgm:prSet/>
      <dgm:spPr/>
      <dgm:t>
        <a:bodyPr/>
        <a:lstStyle/>
        <a:p>
          <a:endParaRPr lang="en-US"/>
        </a:p>
      </dgm:t>
    </dgm:pt>
    <dgm:pt modelId="{3222FD36-7ABD-4BB1-AE5A-1B87E5D4F583}" type="sibTrans" cxnId="{75CA8677-BB66-4D44-BB6F-0CC992F5D28D}">
      <dgm:prSet/>
      <dgm:spPr/>
      <dgm:t>
        <a:bodyPr/>
        <a:lstStyle/>
        <a:p>
          <a:endParaRPr lang="en-US"/>
        </a:p>
      </dgm:t>
    </dgm:pt>
    <dgm:pt modelId="{4A2FAB57-6CEC-4F17-8254-A88F3D84EAF3}">
      <dgm:prSet/>
      <dgm:spPr/>
      <dgm:t>
        <a:bodyPr/>
        <a:lstStyle/>
        <a:p>
          <a:r>
            <a:rPr lang="en-US"/>
            <a:t>Mandar Kulkarni –  Algorithm Finalization , KNN implementation</a:t>
          </a:r>
        </a:p>
      </dgm:t>
    </dgm:pt>
    <dgm:pt modelId="{7372B604-0682-417F-98D4-3592E68F71F5}" type="parTrans" cxnId="{9C8B7293-8B1F-4D5C-8C12-550CA7DA6C61}">
      <dgm:prSet/>
      <dgm:spPr/>
      <dgm:t>
        <a:bodyPr/>
        <a:lstStyle/>
        <a:p>
          <a:endParaRPr lang="en-US"/>
        </a:p>
      </dgm:t>
    </dgm:pt>
    <dgm:pt modelId="{A9579838-B7A7-406B-B099-826EEC2E8ECC}" type="sibTrans" cxnId="{9C8B7293-8B1F-4D5C-8C12-550CA7DA6C61}">
      <dgm:prSet/>
      <dgm:spPr/>
      <dgm:t>
        <a:bodyPr/>
        <a:lstStyle/>
        <a:p>
          <a:endParaRPr lang="en-US"/>
        </a:p>
      </dgm:t>
    </dgm:pt>
    <dgm:pt modelId="{5DE792D4-48DE-4936-9280-684064625759}">
      <dgm:prSet/>
      <dgm:spPr/>
      <dgm:t>
        <a:bodyPr/>
        <a:lstStyle/>
        <a:p>
          <a:r>
            <a:rPr lang="en-US"/>
            <a:t>Kartikey Dwivedi –  SVM implementation , Model preparation</a:t>
          </a:r>
        </a:p>
      </dgm:t>
    </dgm:pt>
    <dgm:pt modelId="{954AFFC0-24A4-4291-BFF6-4A709D93F601}" type="parTrans" cxnId="{91660250-43FF-4E15-BE8C-8BBF5E6D3B60}">
      <dgm:prSet/>
      <dgm:spPr/>
      <dgm:t>
        <a:bodyPr/>
        <a:lstStyle/>
        <a:p>
          <a:endParaRPr lang="en-US"/>
        </a:p>
      </dgm:t>
    </dgm:pt>
    <dgm:pt modelId="{8A7EC80D-DB71-41C3-9A5D-2109E4426791}" type="sibTrans" cxnId="{91660250-43FF-4E15-BE8C-8BBF5E6D3B60}">
      <dgm:prSet/>
      <dgm:spPr/>
      <dgm:t>
        <a:bodyPr/>
        <a:lstStyle/>
        <a:p>
          <a:endParaRPr lang="en-US"/>
        </a:p>
      </dgm:t>
    </dgm:pt>
    <dgm:pt modelId="{A94B50A6-122A-4667-A933-DB7C7A5B3273}">
      <dgm:prSet/>
      <dgm:spPr/>
      <dgm:t>
        <a:bodyPr/>
        <a:lstStyle/>
        <a:p>
          <a:r>
            <a:rPr lang="en-US"/>
            <a:t>Rohan Juneja – Testing Model for various images , classification report , SVM </a:t>
          </a:r>
          <a:r>
            <a:rPr lang="en-IN"/>
            <a:t>implementation </a:t>
          </a:r>
          <a:endParaRPr lang="en-US"/>
        </a:p>
      </dgm:t>
    </dgm:pt>
    <dgm:pt modelId="{CB7D176E-6EF0-4557-825F-2AD36BE57134}" type="parTrans" cxnId="{E604D919-C77D-4FCD-9EBB-5E72A8BDF065}">
      <dgm:prSet/>
      <dgm:spPr/>
      <dgm:t>
        <a:bodyPr/>
        <a:lstStyle/>
        <a:p>
          <a:endParaRPr lang="en-US"/>
        </a:p>
      </dgm:t>
    </dgm:pt>
    <dgm:pt modelId="{763CA1DD-E568-4F73-A9BB-7B2953776334}" type="sibTrans" cxnId="{E604D919-C77D-4FCD-9EBB-5E72A8BDF065}">
      <dgm:prSet/>
      <dgm:spPr/>
      <dgm:t>
        <a:bodyPr/>
        <a:lstStyle/>
        <a:p>
          <a:endParaRPr lang="en-US"/>
        </a:p>
      </dgm:t>
    </dgm:pt>
    <dgm:pt modelId="{F55A8C00-CC59-462D-BF7C-287C27C2F5D2}" type="pres">
      <dgm:prSet presAssocID="{B63CF05A-F5C0-4091-B49E-D1591B0ADE40}" presName="linear" presStyleCnt="0">
        <dgm:presLayoutVars>
          <dgm:animLvl val="lvl"/>
          <dgm:resizeHandles val="exact"/>
        </dgm:presLayoutVars>
      </dgm:prSet>
      <dgm:spPr/>
    </dgm:pt>
    <dgm:pt modelId="{7C873C2F-8850-481F-A017-4DADB4F980EC}" type="pres">
      <dgm:prSet presAssocID="{6979C638-F3C7-4252-9C99-4AB468CA9E38}" presName="parentText" presStyleLbl="node1" presStyleIdx="0" presStyleCnt="5">
        <dgm:presLayoutVars>
          <dgm:chMax val="0"/>
          <dgm:bulletEnabled val="1"/>
        </dgm:presLayoutVars>
      </dgm:prSet>
      <dgm:spPr/>
    </dgm:pt>
    <dgm:pt modelId="{4CF2D41A-DC54-42F7-8354-226FAA4BBC6C}" type="pres">
      <dgm:prSet presAssocID="{F3E1ED45-AEC9-4831-97D5-307173008A50}" presName="spacer" presStyleCnt="0"/>
      <dgm:spPr/>
    </dgm:pt>
    <dgm:pt modelId="{C10FFFD5-819C-47B8-9378-4CCD002E3AA7}" type="pres">
      <dgm:prSet presAssocID="{E82D9A7A-C310-4FCE-9BC6-C72A6D793E76}" presName="parentText" presStyleLbl="node1" presStyleIdx="1" presStyleCnt="5">
        <dgm:presLayoutVars>
          <dgm:chMax val="0"/>
          <dgm:bulletEnabled val="1"/>
        </dgm:presLayoutVars>
      </dgm:prSet>
      <dgm:spPr/>
    </dgm:pt>
    <dgm:pt modelId="{085F9EAF-06EC-4E10-8A45-5479D2A4641E}" type="pres">
      <dgm:prSet presAssocID="{3222FD36-7ABD-4BB1-AE5A-1B87E5D4F583}" presName="spacer" presStyleCnt="0"/>
      <dgm:spPr/>
    </dgm:pt>
    <dgm:pt modelId="{AB2DF71E-5C7D-42D7-BE49-E6BC06D27BAC}" type="pres">
      <dgm:prSet presAssocID="{4A2FAB57-6CEC-4F17-8254-A88F3D84EAF3}" presName="parentText" presStyleLbl="node1" presStyleIdx="2" presStyleCnt="5">
        <dgm:presLayoutVars>
          <dgm:chMax val="0"/>
          <dgm:bulletEnabled val="1"/>
        </dgm:presLayoutVars>
      </dgm:prSet>
      <dgm:spPr/>
    </dgm:pt>
    <dgm:pt modelId="{98CD3EAC-62AD-44CF-9795-26CD4401D325}" type="pres">
      <dgm:prSet presAssocID="{A9579838-B7A7-406B-B099-826EEC2E8ECC}" presName="spacer" presStyleCnt="0"/>
      <dgm:spPr/>
    </dgm:pt>
    <dgm:pt modelId="{1A017714-743E-4458-91BE-8D5D00EFE607}" type="pres">
      <dgm:prSet presAssocID="{5DE792D4-48DE-4936-9280-684064625759}" presName="parentText" presStyleLbl="node1" presStyleIdx="3" presStyleCnt="5">
        <dgm:presLayoutVars>
          <dgm:chMax val="0"/>
          <dgm:bulletEnabled val="1"/>
        </dgm:presLayoutVars>
      </dgm:prSet>
      <dgm:spPr/>
    </dgm:pt>
    <dgm:pt modelId="{0E907014-B966-4A88-A04E-9777BBEA7619}" type="pres">
      <dgm:prSet presAssocID="{8A7EC80D-DB71-41C3-9A5D-2109E4426791}" presName="spacer" presStyleCnt="0"/>
      <dgm:spPr/>
    </dgm:pt>
    <dgm:pt modelId="{37731C02-2E41-40F1-97B1-087F65FF7C5F}" type="pres">
      <dgm:prSet presAssocID="{A94B50A6-122A-4667-A933-DB7C7A5B3273}" presName="parentText" presStyleLbl="node1" presStyleIdx="4" presStyleCnt="5">
        <dgm:presLayoutVars>
          <dgm:chMax val="0"/>
          <dgm:bulletEnabled val="1"/>
        </dgm:presLayoutVars>
      </dgm:prSet>
      <dgm:spPr/>
    </dgm:pt>
  </dgm:ptLst>
  <dgm:cxnLst>
    <dgm:cxn modelId="{4B22A603-7C03-4C06-B463-756AC722CCF8}" type="presOf" srcId="{4A2FAB57-6CEC-4F17-8254-A88F3D84EAF3}" destId="{AB2DF71E-5C7D-42D7-BE49-E6BC06D27BAC}" srcOrd="0" destOrd="0" presId="urn:microsoft.com/office/officeart/2005/8/layout/vList2"/>
    <dgm:cxn modelId="{E604D919-C77D-4FCD-9EBB-5E72A8BDF065}" srcId="{B63CF05A-F5C0-4091-B49E-D1591B0ADE40}" destId="{A94B50A6-122A-4667-A933-DB7C7A5B3273}" srcOrd="4" destOrd="0" parTransId="{CB7D176E-6EF0-4557-825F-2AD36BE57134}" sibTransId="{763CA1DD-E568-4F73-A9BB-7B2953776334}"/>
    <dgm:cxn modelId="{F21D994F-A5DE-4FE2-9B36-7388CB45E9C5}" type="presOf" srcId="{6979C638-F3C7-4252-9C99-4AB468CA9E38}" destId="{7C873C2F-8850-481F-A017-4DADB4F980EC}" srcOrd="0" destOrd="0" presId="urn:microsoft.com/office/officeart/2005/8/layout/vList2"/>
    <dgm:cxn modelId="{91660250-43FF-4E15-BE8C-8BBF5E6D3B60}" srcId="{B63CF05A-F5C0-4091-B49E-D1591B0ADE40}" destId="{5DE792D4-48DE-4936-9280-684064625759}" srcOrd="3" destOrd="0" parTransId="{954AFFC0-24A4-4291-BFF6-4A709D93F601}" sibTransId="{8A7EC80D-DB71-41C3-9A5D-2109E4426791}"/>
    <dgm:cxn modelId="{75CA8677-BB66-4D44-BB6F-0CC992F5D28D}" srcId="{B63CF05A-F5C0-4091-B49E-D1591B0ADE40}" destId="{E82D9A7A-C310-4FCE-9BC6-C72A6D793E76}" srcOrd="1" destOrd="0" parTransId="{7EA4EAB3-1104-45A1-9F82-379F80EE3896}" sibTransId="{3222FD36-7ABD-4BB1-AE5A-1B87E5D4F583}"/>
    <dgm:cxn modelId="{9E2E267E-073F-449E-8734-B6F4A783D18D}" type="presOf" srcId="{B63CF05A-F5C0-4091-B49E-D1591B0ADE40}" destId="{F55A8C00-CC59-462D-BF7C-287C27C2F5D2}" srcOrd="0" destOrd="0" presId="urn:microsoft.com/office/officeart/2005/8/layout/vList2"/>
    <dgm:cxn modelId="{9C8B7293-8B1F-4D5C-8C12-550CA7DA6C61}" srcId="{B63CF05A-F5C0-4091-B49E-D1591B0ADE40}" destId="{4A2FAB57-6CEC-4F17-8254-A88F3D84EAF3}" srcOrd="2" destOrd="0" parTransId="{7372B604-0682-417F-98D4-3592E68F71F5}" sibTransId="{A9579838-B7A7-406B-B099-826EEC2E8ECC}"/>
    <dgm:cxn modelId="{A8F149BE-69FC-4F3E-B81C-0A40E7B2ABFE}" type="presOf" srcId="{E82D9A7A-C310-4FCE-9BC6-C72A6D793E76}" destId="{C10FFFD5-819C-47B8-9378-4CCD002E3AA7}" srcOrd="0" destOrd="0" presId="urn:microsoft.com/office/officeart/2005/8/layout/vList2"/>
    <dgm:cxn modelId="{CB45FCBF-9DB4-4296-A5EA-84C80120834F}" srcId="{B63CF05A-F5C0-4091-B49E-D1591B0ADE40}" destId="{6979C638-F3C7-4252-9C99-4AB468CA9E38}" srcOrd="0" destOrd="0" parTransId="{226BCD31-AF87-4930-8CB5-F4661C0D6CE2}" sibTransId="{F3E1ED45-AEC9-4831-97D5-307173008A50}"/>
    <dgm:cxn modelId="{08DB52C3-A98F-4C6C-BD55-AA7659AA6330}" type="presOf" srcId="{5DE792D4-48DE-4936-9280-684064625759}" destId="{1A017714-743E-4458-91BE-8D5D00EFE607}" srcOrd="0" destOrd="0" presId="urn:microsoft.com/office/officeart/2005/8/layout/vList2"/>
    <dgm:cxn modelId="{31242EEE-8585-4560-9033-0429C6BFD577}" type="presOf" srcId="{A94B50A6-122A-4667-A933-DB7C7A5B3273}" destId="{37731C02-2E41-40F1-97B1-087F65FF7C5F}" srcOrd="0" destOrd="0" presId="urn:microsoft.com/office/officeart/2005/8/layout/vList2"/>
    <dgm:cxn modelId="{695F1218-4AC0-4FDA-8E8E-1B10DE61D113}" type="presParOf" srcId="{F55A8C00-CC59-462D-BF7C-287C27C2F5D2}" destId="{7C873C2F-8850-481F-A017-4DADB4F980EC}" srcOrd="0" destOrd="0" presId="urn:microsoft.com/office/officeart/2005/8/layout/vList2"/>
    <dgm:cxn modelId="{048B9912-A661-4562-8A5C-F9EB13452357}" type="presParOf" srcId="{F55A8C00-CC59-462D-BF7C-287C27C2F5D2}" destId="{4CF2D41A-DC54-42F7-8354-226FAA4BBC6C}" srcOrd="1" destOrd="0" presId="urn:microsoft.com/office/officeart/2005/8/layout/vList2"/>
    <dgm:cxn modelId="{B164DA7C-1D01-4F15-8E6F-71C89FF4A5A6}" type="presParOf" srcId="{F55A8C00-CC59-462D-BF7C-287C27C2F5D2}" destId="{C10FFFD5-819C-47B8-9378-4CCD002E3AA7}" srcOrd="2" destOrd="0" presId="urn:microsoft.com/office/officeart/2005/8/layout/vList2"/>
    <dgm:cxn modelId="{DE19A026-005E-4AA3-891D-0C345FEFE1F3}" type="presParOf" srcId="{F55A8C00-CC59-462D-BF7C-287C27C2F5D2}" destId="{085F9EAF-06EC-4E10-8A45-5479D2A4641E}" srcOrd="3" destOrd="0" presId="urn:microsoft.com/office/officeart/2005/8/layout/vList2"/>
    <dgm:cxn modelId="{38BC36CE-68EA-4455-A2D6-5F02DF9D5E5B}" type="presParOf" srcId="{F55A8C00-CC59-462D-BF7C-287C27C2F5D2}" destId="{AB2DF71E-5C7D-42D7-BE49-E6BC06D27BAC}" srcOrd="4" destOrd="0" presId="urn:microsoft.com/office/officeart/2005/8/layout/vList2"/>
    <dgm:cxn modelId="{565264FA-103A-40C3-8B6D-B0B7A1F2F472}" type="presParOf" srcId="{F55A8C00-CC59-462D-BF7C-287C27C2F5D2}" destId="{98CD3EAC-62AD-44CF-9795-26CD4401D325}" srcOrd="5" destOrd="0" presId="urn:microsoft.com/office/officeart/2005/8/layout/vList2"/>
    <dgm:cxn modelId="{2B11780D-B510-4123-8240-7A1B87256781}" type="presParOf" srcId="{F55A8C00-CC59-462D-BF7C-287C27C2F5D2}" destId="{1A017714-743E-4458-91BE-8D5D00EFE607}" srcOrd="6" destOrd="0" presId="urn:microsoft.com/office/officeart/2005/8/layout/vList2"/>
    <dgm:cxn modelId="{AC762AF7-CF24-4CC6-AB30-FE67DCF1D3AC}" type="presParOf" srcId="{F55A8C00-CC59-462D-BF7C-287C27C2F5D2}" destId="{0E907014-B966-4A88-A04E-9777BBEA7619}" srcOrd="7" destOrd="0" presId="urn:microsoft.com/office/officeart/2005/8/layout/vList2"/>
    <dgm:cxn modelId="{B035A886-C397-4F2B-803F-3ED654204648}" type="presParOf" srcId="{F55A8C00-CC59-462D-BF7C-287C27C2F5D2}" destId="{37731C02-2E41-40F1-97B1-087F65FF7C5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C8067B-87A1-4EBD-865E-84E367FC7E0B}" type="doc">
      <dgm:prSet loTypeId="urn:microsoft.com/office/officeart/2016/7/layout/RepeatingBendingProcessNew" loCatId="process" qsTypeId="urn:microsoft.com/office/officeart/2005/8/quickstyle/simple2" qsCatId="simple" csTypeId="urn:microsoft.com/office/officeart/2005/8/colors/colorful1" csCatId="colorful" phldr="1"/>
      <dgm:spPr/>
    </dgm:pt>
    <dgm:pt modelId="{2333B432-92D7-4913-8997-BE7EE7E4D83E}">
      <dgm:prSet phldrT="[Text]"/>
      <dgm:spPr/>
      <dgm:t>
        <a:bodyPr/>
        <a:lstStyle/>
        <a:p>
          <a:r>
            <a:rPr lang="en-IN"/>
            <a:t>Creating animals dataset</a:t>
          </a:r>
        </a:p>
      </dgm:t>
    </dgm:pt>
    <dgm:pt modelId="{2ACDB5D5-58C5-460B-A05C-38C05435B249}" type="parTrans" cxnId="{C4468224-E4D2-424F-9EB4-D4C86E152C9F}">
      <dgm:prSet/>
      <dgm:spPr/>
      <dgm:t>
        <a:bodyPr/>
        <a:lstStyle/>
        <a:p>
          <a:endParaRPr lang="en-IN" sz="2000"/>
        </a:p>
      </dgm:t>
    </dgm:pt>
    <dgm:pt modelId="{C9956754-F94A-4B8D-ADB5-ECC01790BE0A}" type="sibTrans" cxnId="{C4468224-E4D2-424F-9EB4-D4C86E152C9F}">
      <dgm:prSet/>
      <dgm:spPr/>
      <dgm:t>
        <a:bodyPr/>
        <a:lstStyle/>
        <a:p>
          <a:endParaRPr lang="en-IN"/>
        </a:p>
      </dgm:t>
    </dgm:pt>
    <dgm:pt modelId="{663AEA6E-40ED-4050-88DB-614D5B0439FE}">
      <dgm:prSet phldrT="[Text]"/>
      <dgm:spPr/>
      <dgm:t>
        <a:bodyPr/>
        <a:lstStyle/>
        <a:p>
          <a:r>
            <a:rPr lang="en-IN"/>
            <a:t>Applying sift feature descriptor</a:t>
          </a:r>
        </a:p>
      </dgm:t>
    </dgm:pt>
    <dgm:pt modelId="{A352A6DB-991D-4D32-8642-5B651A3DE1B1}" type="parTrans" cxnId="{AD8A0A55-6F6F-4A24-9E76-183594E4F9D0}">
      <dgm:prSet/>
      <dgm:spPr/>
      <dgm:t>
        <a:bodyPr/>
        <a:lstStyle/>
        <a:p>
          <a:endParaRPr lang="en-IN" sz="2000"/>
        </a:p>
      </dgm:t>
    </dgm:pt>
    <dgm:pt modelId="{B104EC37-4310-4472-9619-679183A3A80E}" type="sibTrans" cxnId="{AD8A0A55-6F6F-4A24-9E76-183594E4F9D0}">
      <dgm:prSet/>
      <dgm:spPr/>
      <dgm:t>
        <a:bodyPr/>
        <a:lstStyle/>
        <a:p>
          <a:endParaRPr lang="en-IN"/>
        </a:p>
      </dgm:t>
    </dgm:pt>
    <dgm:pt modelId="{889BF4A6-DE79-4E57-8B8F-180F615C508E}">
      <dgm:prSet phldrT="[Text]"/>
      <dgm:spPr/>
      <dgm:t>
        <a:bodyPr/>
        <a:lstStyle/>
        <a:p>
          <a:r>
            <a:rPr lang="en-IN"/>
            <a:t>Classification using K means clustering </a:t>
          </a:r>
        </a:p>
      </dgm:t>
    </dgm:pt>
    <dgm:pt modelId="{84DEFC0A-688E-44A8-A6F2-44C57FE8E321}" type="parTrans" cxnId="{6D0B0B89-54FD-4237-A5DD-D8F8AEDD0E92}">
      <dgm:prSet/>
      <dgm:spPr/>
      <dgm:t>
        <a:bodyPr/>
        <a:lstStyle/>
        <a:p>
          <a:endParaRPr lang="en-IN" sz="2000"/>
        </a:p>
      </dgm:t>
    </dgm:pt>
    <dgm:pt modelId="{9DC8AB4F-6CEB-4037-A1EE-3692DF04670C}" type="sibTrans" cxnId="{6D0B0B89-54FD-4237-A5DD-D8F8AEDD0E92}">
      <dgm:prSet/>
      <dgm:spPr/>
      <dgm:t>
        <a:bodyPr/>
        <a:lstStyle/>
        <a:p>
          <a:endParaRPr lang="en-IN"/>
        </a:p>
      </dgm:t>
    </dgm:pt>
    <dgm:pt modelId="{C27E543B-85A3-46E9-8EB8-895C945E4A14}">
      <dgm:prSet phldrT="[Text]"/>
      <dgm:spPr/>
      <dgm:t>
        <a:bodyPr/>
        <a:lstStyle/>
        <a:p>
          <a:r>
            <a:rPr lang="en-IN"/>
            <a:t>Applying  SVM to create model</a:t>
          </a:r>
        </a:p>
      </dgm:t>
    </dgm:pt>
    <dgm:pt modelId="{BCFF1169-B382-4ABF-9D37-FFEE1BB948AE}" type="parTrans" cxnId="{425656B5-FBCC-418B-92D1-EEB6FA39F016}">
      <dgm:prSet/>
      <dgm:spPr/>
      <dgm:t>
        <a:bodyPr/>
        <a:lstStyle/>
        <a:p>
          <a:endParaRPr lang="en-IN" sz="2000"/>
        </a:p>
      </dgm:t>
    </dgm:pt>
    <dgm:pt modelId="{89BA8D62-467A-4966-8245-1FDFC95291AD}" type="sibTrans" cxnId="{425656B5-FBCC-418B-92D1-EEB6FA39F016}">
      <dgm:prSet/>
      <dgm:spPr/>
      <dgm:t>
        <a:bodyPr/>
        <a:lstStyle/>
        <a:p>
          <a:endParaRPr lang="en-IN"/>
        </a:p>
      </dgm:t>
    </dgm:pt>
    <dgm:pt modelId="{96E28094-D2ED-4D5E-8907-0BD68288AFA1}">
      <dgm:prSet phldrT="[Text]"/>
      <dgm:spPr/>
      <dgm:t>
        <a:bodyPr/>
        <a:lstStyle/>
        <a:p>
          <a:r>
            <a:rPr lang="en-IN"/>
            <a:t>Calulating classification report</a:t>
          </a:r>
        </a:p>
      </dgm:t>
    </dgm:pt>
    <dgm:pt modelId="{ACFCDC8D-3CC7-447C-874A-F505CD946265}" type="parTrans" cxnId="{F9BB8A22-7A6E-418D-A4D1-194434930258}">
      <dgm:prSet/>
      <dgm:spPr/>
      <dgm:t>
        <a:bodyPr/>
        <a:lstStyle/>
        <a:p>
          <a:endParaRPr lang="en-IN" sz="2000"/>
        </a:p>
      </dgm:t>
    </dgm:pt>
    <dgm:pt modelId="{EC5F1A24-E324-49B7-8EC7-A2AF797A21DF}" type="sibTrans" cxnId="{F9BB8A22-7A6E-418D-A4D1-194434930258}">
      <dgm:prSet/>
      <dgm:spPr/>
      <dgm:t>
        <a:bodyPr/>
        <a:lstStyle/>
        <a:p>
          <a:endParaRPr lang="en-IN"/>
        </a:p>
      </dgm:t>
    </dgm:pt>
    <dgm:pt modelId="{FB2AD821-A40E-4342-B400-D08ECE8FEC29}">
      <dgm:prSet phldrT="[Text]"/>
      <dgm:spPr/>
      <dgm:t>
        <a:bodyPr/>
        <a:lstStyle/>
        <a:p>
          <a:r>
            <a:rPr lang="en-IN"/>
            <a:t>Testing on different images</a:t>
          </a:r>
        </a:p>
      </dgm:t>
    </dgm:pt>
    <dgm:pt modelId="{3AFF7578-39ED-4F4F-8987-E673769B00C2}" type="parTrans" cxnId="{983976AB-1AC3-4DD9-8C46-577594785924}">
      <dgm:prSet/>
      <dgm:spPr/>
      <dgm:t>
        <a:bodyPr/>
        <a:lstStyle/>
        <a:p>
          <a:endParaRPr lang="en-IN" sz="2000"/>
        </a:p>
      </dgm:t>
    </dgm:pt>
    <dgm:pt modelId="{E27D22C4-59CA-4AE8-9D58-522DF7CEBC87}" type="sibTrans" cxnId="{983976AB-1AC3-4DD9-8C46-577594785924}">
      <dgm:prSet/>
      <dgm:spPr/>
      <dgm:t>
        <a:bodyPr/>
        <a:lstStyle/>
        <a:p>
          <a:endParaRPr lang="en-IN"/>
        </a:p>
      </dgm:t>
    </dgm:pt>
    <dgm:pt modelId="{C13B52EC-2FCA-4A8F-8722-C83AA0C02F6A}" type="pres">
      <dgm:prSet presAssocID="{65C8067B-87A1-4EBD-865E-84E367FC7E0B}" presName="Name0" presStyleCnt="0">
        <dgm:presLayoutVars>
          <dgm:dir/>
          <dgm:resizeHandles val="exact"/>
        </dgm:presLayoutVars>
      </dgm:prSet>
      <dgm:spPr/>
    </dgm:pt>
    <dgm:pt modelId="{1A690D43-7379-4243-BAB7-7F24942C643E}" type="pres">
      <dgm:prSet presAssocID="{2333B432-92D7-4913-8997-BE7EE7E4D83E}" presName="node" presStyleLbl="node1" presStyleIdx="0" presStyleCnt="6">
        <dgm:presLayoutVars>
          <dgm:bulletEnabled val="1"/>
        </dgm:presLayoutVars>
      </dgm:prSet>
      <dgm:spPr/>
    </dgm:pt>
    <dgm:pt modelId="{6F26DF01-F6FC-4C2B-98BE-8988D8EB4C93}" type="pres">
      <dgm:prSet presAssocID="{C9956754-F94A-4B8D-ADB5-ECC01790BE0A}" presName="sibTrans" presStyleLbl="sibTrans1D1" presStyleIdx="0" presStyleCnt="5"/>
      <dgm:spPr/>
    </dgm:pt>
    <dgm:pt modelId="{15BDD33A-7721-43A6-B04C-8574ADD470A3}" type="pres">
      <dgm:prSet presAssocID="{C9956754-F94A-4B8D-ADB5-ECC01790BE0A}" presName="connectorText" presStyleLbl="sibTrans1D1" presStyleIdx="0" presStyleCnt="5"/>
      <dgm:spPr/>
    </dgm:pt>
    <dgm:pt modelId="{CA448F3C-9562-449B-BE3E-12D5C58F03F8}" type="pres">
      <dgm:prSet presAssocID="{663AEA6E-40ED-4050-88DB-614D5B0439FE}" presName="node" presStyleLbl="node1" presStyleIdx="1" presStyleCnt="6">
        <dgm:presLayoutVars>
          <dgm:bulletEnabled val="1"/>
        </dgm:presLayoutVars>
      </dgm:prSet>
      <dgm:spPr/>
    </dgm:pt>
    <dgm:pt modelId="{B2E685F1-8266-4348-9F6E-5433D1564693}" type="pres">
      <dgm:prSet presAssocID="{B104EC37-4310-4472-9619-679183A3A80E}" presName="sibTrans" presStyleLbl="sibTrans1D1" presStyleIdx="1" presStyleCnt="5"/>
      <dgm:spPr/>
    </dgm:pt>
    <dgm:pt modelId="{6BE41FB0-FB99-44A7-9981-1CEF9A345332}" type="pres">
      <dgm:prSet presAssocID="{B104EC37-4310-4472-9619-679183A3A80E}" presName="connectorText" presStyleLbl="sibTrans1D1" presStyleIdx="1" presStyleCnt="5"/>
      <dgm:spPr/>
    </dgm:pt>
    <dgm:pt modelId="{9CE5BC29-D2A1-4C1C-95DF-D2FFB2D956AF}" type="pres">
      <dgm:prSet presAssocID="{889BF4A6-DE79-4E57-8B8F-180F615C508E}" presName="node" presStyleLbl="node1" presStyleIdx="2" presStyleCnt="6">
        <dgm:presLayoutVars>
          <dgm:bulletEnabled val="1"/>
        </dgm:presLayoutVars>
      </dgm:prSet>
      <dgm:spPr/>
    </dgm:pt>
    <dgm:pt modelId="{8D2F68A5-60B9-43BE-B8E5-200FF7DDE5AB}" type="pres">
      <dgm:prSet presAssocID="{9DC8AB4F-6CEB-4037-A1EE-3692DF04670C}" presName="sibTrans" presStyleLbl="sibTrans1D1" presStyleIdx="2" presStyleCnt="5"/>
      <dgm:spPr/>
    </dgm:pt>
    <dgm:pt modelId="{9C6A32C9-CC1C-4C00-BD8C-D21F9EC8998E}" type="pres">
      <dgm:prSet presAssocID="{9DC8AB4F-6CEB-4037-A1EE-3692DF04670C}" presName="connectorText" presStyleLbl="sibTrans1D1" presStyleIdx="2" presStyleCnt="5"/>
      <dgm:spPr/>
    </dgm:pt>
    <dgm:pt modelId="{5A32EB3C-CA1E-4EAE-AE3D-2627C947DB6B}" type="pres">
      <dgm:prSet presAssocID="{C27E543B-85A3-46E9-8EB8-895C945E4A14}" presName="node" presStyleLbl="node1" presStyleIdx="3" presStyleCnt="6">
        <dgm:presLayoutVars>
          <dgm:bulletEnabled val="1"/>
        </dgm:presLayoutVars>
      </dgm:prSet>
      <dgm:spPr/>
    </dgm:pt>
    <dgm:pt modelId="{494AB94E-7B83-4A5C-803D-4913F2C83D42}" type="pres">
      <dgm:prSet presAssocID="{89BA8D62-467A-4966-8245-1FDFC95291AD}" presName="sibTrans" presStyleLbl="sibTrans1D1" presStyleIdx="3" presStyleCnt="5"/>
      <dgm:spPr/>
    </dgm:pt>
    <dgm:pt modelId="{1AED4933-67B5-4220-9782-73250D900A85}" type="pres">
      <dgm:prSet presAssocID="{89BA8D62-467A-4966-8245-1FDFC95291AD}" presName="connectorText" presStyleLbl="sibTrans1D1" presStyleIdx="3" presStyleCnt="5"/>
      <dgm:spPr/>
    </dgm:pt>
    <dgm:pt modelId="{3E4AEC97-08BD-4CD6-A13B-64C8D421E4E5}" type="pres">
      <dgm:prSet presAssocID="{96E28094-D2ED-4D5E-8907-0BD68288AFA1}" presName="node" presStyleLbl="node1" presStyleIdx="4" presStyleCnt="6">
        <dgm:presLayoutVars>
          <dgm:bulletEnabled val="1"/>
        </dgm:presLayoutVars>
      </dgm:prSet>
      <dgm:spPr/>
    </dgm:pt>
    <dgm:pt modelId="{4B97BDBB-6EAB-4B50-AE0B-B87DA6A31011}" type="pres">
      <dgm:prSet presAssocID="{EC5F1A24-E324-49B7-8EC7-A2AF797A21DF}" presName="sibTrans" presStyleLbl="sibTrans1D1" presStyleIdx="4" presStyleCnt="5"/>
      <dgm:spPr/>
    </dgm:pt>
    <dgm:pt modelId="{CAB8AB40-C8A1-42B5-957E-682D41B91652}" type="pres">
      <dgm:prSet presAssocID="{EC5F1A24-E324-49B7-8EC7-A2AF797A21DF}" presName="connectorText" presStyleLbl="sibTrans1D1" presStyleIdx="4" presStyleCnt="5"/>
      <dgm:spPr/>
    </dgm:pt>
    <dgm:pt modelId="{BB95C774-12CF-413B-BA49-DD7B76F85864}" type="pres">
      <dgm:prSet presAssocID="{FB2AD821-A40E-4342-B400-D08ECE8FEC29}" presName="node" presStyleLbl="node1" presStyleIdx="5" presStyleCnt="6">
        <dgm:presLayoutVars>
          <dgm:bulletEnabled val="1"/>
        </dgm:presLayoutVars>
      </dgm:prSet>
      <dgm:spPr/>
    </dgm:pt>
  </dgm:ptLst>
  <dgm:cxnLst>
    <dgm:cxn modelId="{F9BB8A22-7A6E-418D-A4D1-194434930258}" srcId="{65C8067B-87A1-4EBD-865E-84E367FC7E0B}" destId="{96E28094-D2ED-4D5E-8907-0BD68288AFA1}" srcOrd="4" destOrd="0" parTransId="{ACFCDC8D-3CC7-447C-874A-F505CD946265}" sibTransId="{EC5F1A24-E324-49B7-8EC7-A2AF797A21DF}"/>
    <dgm:cxn modelId="{F6204923-DACF-48A7-92CB-254332AF963A}" type="presOf" srcId="{C9956754-F94A-4B8D-ADB5-ECC01790BE0A}" destId="{6F26DF01-F6FC-4C2B-98BE-8988D8EB4C93}" srcOrd="0" destOrd="0" presId="urn:microsoft.com/office/officeart/2016/7/layout/RepeatingBendingProcessNew"/>
    <dgm:cxn modelId="{BD4B9823-58EF-42F6-9248-53FD66B086F0}" type="presOf" srcId="{C9956754-F94A-4B8D-ADB5-ECC01790BE0A}" destId="{15BDD33A-7721-43A6-B04C-8574ADD470A3}" srcOrd="1" destOrd="0" presId="urn:microsoft.com/office/officeart/2016/7/layout/RepeatingBendingProcessNew"/>
    <dgm:cxn modelId="{C4468224-E4D2-424F-9EB4-D4C86E152C9F}" srcId="{65C8067B-87A1-4EBD-865E-84E367FC7E0B}" destId="{2333B432-92D7-4913-8997-BE7EE7E4D83E}" srcOrd="0" destOrd="0" parTransId="{2ACDB5D5-58C5-460B-A05C-38C05435B249}" sibTransId="{C9956754-F94A-4B8D-ADB5-ECC01790BE0A}"/>
    <dgm:cxn modelId="{8729222B-2D39-4917-B4AB-1D765CE86898}" type="presOf" srcId="{9DC8AB4F-6CEB-4037-A1EE-3692DF04670C}" destId="{9C6A32C9-CC1C-4C00-BD8C-D21F9EC8998E}" srcOrd="1" destOrd="0" presId="urn:microsoft.com/office/officeart/2016/7/layout/RepeatingBendingProcessNew"/>
    <dgm:cxn modelId="{381CCE3A-2B15-4A7A-BCB3-C29D8E229FDA}" type="presOf" srcId="{89BA8D62-467A-4966-8245-1FDFC95291AD}" destId="{494AB94E-7B83-4A5C-803D-4913F2C83D42}" srcOrd="0" destOrd="0" presId="urn:microsoft.com/office/officeart/2016/7/layout/RepeatingBendingProcessNew"/>
    <dgm:cxn modelId="{8DB1E43D-9BE8-4463-BAC8-9B89BDABBB2B}" type="presOf" srcId="{9DC8AB4F-6CEB-4037-A1EE-3692DF04670C}" destId="{8D2F68A5-60B9-43BE-B8E5-200FF7DDE5AB}" srcOrd="0" destOrd="0" presId="urn:microsoft.com/office/officeart/2016/7/layout/RepeatingBendingProcessNew"/>
    <dgm:cxn modelId="{797AEF4D-ED64-436D-BE30-0201A4A7C9C3}" type="presOf" srcId="{C27E543B-85A3-46E9-8EB8-895C945E4A14}" destId="{5A32EB3C-CA1E-4EAE-AE3D-2627C947DB6B}" srcOrd="0" destOrd="0" presId="urn:microsoft.com/office/officeart/2016/7/layout/RepeatingBendingProcessNew"/>
    <dgm:cxn modelId="{7DDA386F-3869-48B2-B857-50E121469D28}" type="presOf" srcId="{EC5F1A24-E324-49B7-8EC7-A2AF797A21DF}" destId="{4B97BDBB-6EAB-4B50-AE0B-B87DA6A31011}" srcOrd="0" destOrd="0" presId="urn:microsoft.com/office/officeart/2016/7/layout/RepeatingBendingProcessNew"/>
    <dgm:cxn modelId="{B57D574F-5964-4B9D-8BEB-C569391850E6}" type="presOf" srcId="{2333B432-92D7-4913-8997-BE7EE7E4D83E}" destId="{1A690D43-7379-4243-BAB7-7F24942C643E}" srcOrd="0" destOrd="0" presId="urn:microsoft.com/office/officeart/2016/7/layout/RepeatingBendingProcessNew"/>
    <dgm:cxn modelId="{D4CD926F-9A7F-4FE1-93C6-FEFB17C5FA4B}" type="presOf" srcId="{96E28094-D2ED-4D5E-8907-0BD68288AFA1}" destId="{3E4AEC97-08BD-4CD6-A13B-64C8D421E4E5}" srcOrd="0" destOrd="0" presId="urn:microsoft.com/office/officeart/2016/7/layout/RepeatingBendingProcessNew"/>
    <dgm:cxn modelId="{AD8A0A55-6F6F-4A24-9E76-183594E4F9D0}" srcId="{65C8067B-87A1-4EBD-865E-84E367FC7E0B}" destId="{663AEA6E-40ED-4050-88DB-614D5B0439FE}" srcOrd="1" destOrd="0" parTransId="{A352A6DB-991D-4D32-8642-5B651A3DE1B1}" sibTransId="{B104EC37-4310-4472-9619-679183A3A80E}"/>
    <dgm:cxn modelId="{EF57407F-06B9-4C53-A1C3-FE69526CADD4}" type="presOf" srcId="{65C8067B-87A1-4EBD-865E-84E367FC7E0B}" destId="{C13B52EC-2FCA-4A8F-8722-C83AA0C02F6A}" srcOrd="0" destOrd="0" presId="urn:microsoft.com/office/officeart/2016/7/layout/RepeatingBendingProcessNew"/>
    <dgm:cxn modelId="{6D0B0B89-54FD-4237-A5DD-D8F8AEDD0E92}" srcId="{65C8067B-87A1-4EBD-865E-84E367FC7E0B}" destId="{889BF4A6-DE79-4E57-8B8F-180F615C508E}" srcOrd="2" destOrd="0" parTransId="{84DEFC0A-688E-44A8-A6F2-44C57FE8E321}" sibTransId="{9DC8AB4F-6CEB-4037-A1EE-3692DF04670C}"/>
    <dgm:cxn modelId="{F4BD0898-6B91-4191-B488-9EFC815DF28C}" type="presOf" srcId="{89BA8D62-467A-4966-8245-1FDFC95291AD}" destId="{1AED4933-67B5-4220-9782-73250D900A85}" srcOrd="1" destOrd="0" presId="urn:microsoft.com/office/officeart/2016/7/layout/RepeatingBendingProcessNew"/>
    <dgm:cxn modelId="{983976AB-1AC3-4DD9-8C46-577594785924}" srcId="{65C8067B-87A1-4EBD-865E-84E367FC7E0B}" destId="{FB2AD821-A40E-4342-B400-D08ECE8FEC29}" srcOrd="5" destOrd="0" parTransId="{3AFF7578-39ED-4F4F-8987-E673769B00C2}" sibTransId="{E27D22C4-59CA-4AE8-9D58-522DF7CEBC87}"/>
    <dgm:cxn modelId="{40CE83AF-95E4-4616-8F83-0D59413D2680}" type="presOf" srcId="{663AEA6E-40ED-4050-88DB-614D5B0439FE}" destId="{CA448F3C-9562-449B-BE3E-12D5C58F03F8}" srcOrd="0" destOrd="0" presId="urn:microsoft.com/office/officeart/2016/7/layout/RepeatingBendingProcessNew"/>
    <dgm:cxn modelId="{0F16DDAF-762C-49FF-8497-E168D4735AE3}" type="presOf" srcId="{889BF4A6-DE79-4E57-8B8F-180F615C508E}" destId="{9CE5BC29-D2A1-4C1C-95DF-D2FFB2D956AF}" srcOrd="0" destOrd="0" presId="urn:microsoft.com/office/officeart/2016/7/layout/RepeatingBendingProcessNew"/>
    <dgm:cxn modelId="{425656B5-FBCC-418B-92D1-EEB6FA39F016}" srcId="{65C8067B-87A1-4EBD-865E-84E367FC7E0B}" destId="{C27E543B-85A3-46E9-8EB8-895C945E4A14}" srcOrd="3" destOrd="0" parTransId="{BCFF1169-B382-4ABF-9D37-FFEE1BB948AE}" sibTransId="{89BA8D62-467A-4966-8245-1FDFC95291AD}"/>
    <dgm:cxn modelId="{1D1E0BDF-ED2E-4449-BFF2-470E2421EFE5}" type="presOf" srcId="{B104EC37-4310-4472-9619-679183A3A80E}" destId="{6BE41FB0-FB99-44A7-9981-1CEF9A345332}" srcOrd="1" destOrd="0" presId="urn:microsoft.com/office/officeart/2016/7/layout/RepeatingBendingProcessNew"/>
    <dgm:cxn modelId="{65B877E3-C6F1-4081-BCB0-0D16231C74EE}" type="presOf" srcId="{FB2AD821-A40E-4342-B400-D08ECE8FEC29}" destId="{BB95C774-12CF-413B-BA49-DD7B76F85864}" srcOrd="0" destOrd="0" presId="urn:microsoft.com/office/officeart/2016/7/layout/RepeatingBendingProcessNew"/>
    <dgm:cxn modelId="{7AC76BE5-908E-442C-95E3-412B3DBC92E5}" type="presOf" srcId="{B104EC37-4310-4472-9619-679183A3A80E}" destId="{B2E685F1-8266-4348-9F6E-5433D1564693}" srcOrd="0" destOrd="0" presId="urn:microsoft.com/office/officeart/2016/7/layout/RepeatingBendingProcessNew"/>
    <dgm:cxn modelId="{C09111E8-17BC-4EB2-9092-E71125E010CD}" type="presOf" srcId="{EC5F1A24-E324-49B7-8EC7-A2AF797A21DF}" destId="{CAB8AB40-C8A1-42B5-957E-682D41B91652}" srcOrd="1" destOrd="0" presId="urn:microsoft.com/office/officeart/2016/7/layout/RepeatingBendingProcessNew"/>
    <dgm:cxn modelId="{4A2288EB-0805-40DD-AAF1-E82AE6D44C83}" type="presParOf" srcId="{C13B52EC-2FCA-4A8F-8722-C83AA0C02F6A}" destId="{1A690D43-7379-4243-BAB7-7F24942C643E}" srcOrd="0" destOrd="0" presId="urn:microsoft.com/office/officeart/2016/7/layout/RepeatingBendingProcessNew"/>
    <dgm:cxn modelId="{610870D2-5495-48C6-8171-31845033C26F}" type="presParOf" srcId="{C13B52EC-2FCA-4A8F-8722-C83AA0C02F6A}" destId="{6F26DF01-F6FC-4C2B-98BE-8988D8EB4C93}" srcOrd="1" destOrd="0" presId="urn:microsoft.com/office/officeart/2016/7/layout/RepeatingBendingProcessNew"/>
    <dgm:cxn modelId="{2D822606-AA97-4FF3-B09D-792B8C3B1C40}" type="presParOf" srcId="{6F26DF01-F6FC-4C2B-98BE-8988D8EB4C93}" destId="{15BDD33A-7721-43A6-B04C-8574ADD470A3}" srcOrd="0" destOrd="0" presId="urn:microsoft.com/office/officeart/2016/7/layout/RepeatingBendingProcessNew"/>
    <dgm:cxn modelId="{E66FFBF5-8DA8-45F2-A86D-FFD5EF879748}" type="presParOf" srcId="{C13B52EC-2FCA-4A8F-8722-C83AA0C02F6A}" destId="{CA448F3C-9562-449B-BE3E-12D5C58F03F8}" srcOrd="2" destOrd="0" presId="urn:microsoft.com/office/officeart/2016/7/layout/RepeatingBendingProcessNew"/>
    <dgm:cxn modelId="{FA099893-5C72-46C2-AE4D-62218AA70578}" type="presParOf" srcId="{C13B52EC-2FCA-4A8F-8722-C83AA0C02F6A}" destId="{B2E685F1-8266-4348-9F6E-5433D1564693}" srcOrd="3" destOrd="0" presId="urn:microsoft.com/office/officeart/2016/7/layout/RepeatingBendingProcessNew"/>
    <dgm:cxn modelId="{57C81C88-BC9D-427E-9AFD-B11D152CD1EC}" type="presParOf" srcId="{B2E685F1-8266-4348-9F6E-5433D1564693}" destId="{6BE41FB0-FB99-44A7-9981-1CEF9A345332}" srcOrd="0" destOrd="0" presId="urn:microsoft.com/office/officeart/2016/7/layout/RepeatingBendingProcessNew"/>
    <dgm:cxn modelId="{BF060D17-C3AC-4709-949D-5962A5A19103}" type="presParOf" srcId="{C13B52EC-2FCA-4A8F-8722-C83AA0C02F6A}" destId="{9CE5BC29-D2A1-4C1C-95DF-D2FFB2D956AF}" srcOrd="4" destOrd="0" presId="urn:microsoft.com/office/officeart/2016/7/layout/RepeatingBendingProcessNew"/>
    <dgm:cxn modelId="{269FBC8A-2AFA-405D-9CC1-3BD2D78A98D4}" type="presParOf" srcId="{C13B52EC-2FCA-4A8F-8722-C83AA0C02F6A}" destId="{8D2F68A5-60B9-43BE-B8E5-200FF7DDE5AB}" srcOrd="5" destOrd="0" presId="urn:microsoft.com/office/officeart/2016/7/layout/RepeatingBendingProcessNew"/>
    <dgm:cxn modelId="{DBD6600C-C485-47C0-867E-944A2D0E5C0B}" type="presParOf" srcId="{8D2F68A5-60B9-43BE-B8E5-200FF7DDE5AB}" destId="{9C6A32C9-CC1C-4C00-BD8C-D21F9EC8998E}" srcOrd="0" destOrd="0" presId="urn:microsoft.com/office/officeart/2016/7/layout/RepeatingBendingProcessNew"/>
    <dgm:cxn modelId="{5881CAAB-41C2-46FF-9279-51D0F5C83DF7}" type="presParOf" srcId="{C13B52EC-2FCA-4A8F-8722-C83AA0C02F6A}" destId="{5A32EB3C-CA1E-4EAE-AE3D-2627C947DB6B}" srcOrd="6" destOrd="0" presId="urn:microsoft.com/office/officeart/2016/7/layout/RepeatingBendingProcessNew"/>
    <dgm:cxn modelId="{CD2EDC32-C922-4124-A870-F3E2F1EE1DA2}" type="presParOf" srcId="{C13B52EC-2FCA-4A8F-8722-C83AA0C02F6A}" destId="{494AB94E-7B83-4A5C-803D-4913F2C83D42}" srcOrd="7" destOrd="0" presId="urn:microsoft.com/office/officeart/2016/7/layout/RepeatingBendingProcessNew"/>
    <dgm:cxn modelId="{AF5373C0-CE8D-41EB-8DDC-F64F356600A9}" type="presParOf" srcId="{494AB94E-7B83-4A5C-803D-4913F2C83D42}" destId="{1AED4933-67B5-4220-9782-73250D900A85}" srcOrd="0" destOrd="0" presId="urn:microsoft.com/office/officeart/2016/7/layout/RepeatingBendingProcessNew"/>
    <dgm:cxn modelId="{E2E1D530-07A9-4075-9A36-4BFA21517A02}" type="presParOf" srcId="{C13B52EC-2FCA-4A8F-8722-C83AA0C02F6A}" destId="{3E4AEC97-08BD-4CD6-A13B-64C8D421E4E5}" srcOrd="8" destOrd="0" presId="urn:microsoft.com/office/officeart/2016/7/layout/RepeatingBendingProcessNew"/>
    <dgm:cxn modelId="{4F973238-0222-4AA1-89D5-AA51FEC58B33}" type="presParOf" srcId="{C13B52EC-2FCA-4A8F-8722-C83AA0C02F6A}" destId="{4B97BDBB-6EAB-4B50-AE0B-B87DA6A31011}" srcOrd="9" destOrd="0" presId="urn:microsoft.com/office/officeart/2016/7/layout/RepeatingBendingProcessNew"/>
    <dgm:cxn modelId="{1163F639-16F0-4975-A01F-D0D5749166D1}" type="presParOf" srcId="{4B97BDBB-6EAB-4B50-AE0B-B87DA6A31011}" destId="{CAB8AB40-C8A1-42B5-957E-682D41B91652}" srcOrd="0" destOrd="0" presId="urn:microsoft.com/office/officeart/2016/7/layout/RepeatingBendingProcessNew"/>
    <dgm:cxn modelId="{3CEE69DD-0B17-4A48-8E2B-92D24A12A31C}" type="presParOf" srcId="{C13B52EC-2FCA-4A8F-8722-C83AA0C02F6A}" destId="{BB95C774-12CF-413B-BA49-DD7B76F8586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70709-E129-40BD-A4CA-3A01DCAE3A89}">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F2EC7-4DDC-49C1-8866-2C214E0E1E37}">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78969-B111-4771-B773-84F48E93E90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Introduction</a:t>
          </a:r>
        </a:p>
      </dsp:txBody>
      <dsp:txXfrm>
        <a:off x="1172126" y="90072"/>
        <a:ext cx="2114937" cy="897246"/>
      </dsp:txXfrm>
    </dsp:sp>
    <dsp:sp modelId="{C7832ECE-E755-4E0E-9F2A-15D3748263F5}">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1D5AE-B916-4341-964C-109AC1EF6918}">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70EF8-095E-44CE-BCD5-5CD1B37ECD70}">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Individual Contribution</a:t>
          </a:r>
        </a:p>
      </dsp:txBody>
      <dsp:txXfrm>
        <a:off x="4745088" y="90072"/>
        <a:ext cx="2114937" cy="897246"/>
      </dsp:txXfrm>
    </dsp:sp>
    <dsp:sp modelId="{9919E586-48E7-44F4-8D5D-90DEEC48DC3F}">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4C602-C999-436A-A401-43209F2DC706}">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9AD89-C245-40A7-9C62-6B2B2A978983}">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Algorithms</a:t>
          </a:r>
        </a:p>
      </dsp:txBody>
      <dsp:txXfrm>
        <a:off x="8318049" y="90072"/>
        <a:ext cx="2114937" cy="897246"/>
      </dsp:txXfrm>
    </dsp:sp>
    <dsp:sp modelId="{4778BF21-13FC-47FF-867D-8615D7C826F3}">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00BC1-E172-4BEB-B050-20DB18829FD9}">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176F0-12AA-4A2F-AF8D-59BFEC62ACC0}">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Methodology</a:t>
          </a:r>
        </a:p>
      </dsp:txBody>
      <dsp:txXfrm>
        <a:off x="1172126" y="1727045"/>
        <a:ext cx="2114937" cy="897246"/>
      </dsp:txXfrm>
    </dsp:sp>
    <dsp:sp modelId="{8AD68E94-579C-4504-8DA5-F8F8F09EE638}">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A2F72-E478-47DE-85B1-8593A6D53130}">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DD283-A711-4C21-8348-FE0C778F9978}">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Results</a:t>
          </a:r>
        </a:p>
      </dsp:txBody>
      <dsp:txXfrm>
        <a:off x="4745088" y="1727045"/>
        <a:ext cx="2114937" cy="897246"/>
      </dsp:txXfrm>
    </dsp:sp>
    <dsp:sp modelId="{CDC62CCF-C172-4AC6-9C83-8E8B9FE93ECE}">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944B5-926D-42C9-A693-E43FF6EDBA5C}">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6764D-1201-4C27-931E-1C333E73456F}">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Applications</a:t>
          </a:r>
        </a:p>
      </dsp:txBody>
      <dsp:txXfrm>
        <a:off x="8318049" y="1727045"/>
        <a:ext cx="2114937" cy="897246"/>
      </dsp:txXfrm>
    </dsp:sp>
    <dsp:sp modelId="{0525CF79-7247-4766-A761-094A4B3E0AE5}">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B567E-AE78-4FE6-BF02-2F5014ACEF28}">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D16BC-C469-44AE-9077-09434D6D538B}">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Conclusion</a:t>
          </a:r>
        </a:p>
      </dsp:txBody>
      <dsp:txXfrm>
        <a:off x="1172126" y="3364019"/>
        <a:ext cx="2114937" cy="897246"/>
      </dsp:txXfrm>
    </dsp:sp>
    <dsp:sp modelId="{696BF8F7-DF6A-442D-AD44-19821E7B05F7}">
      <dsp:nvSpPr>
        <dsp:cNvPr id="0" name=""/>
        <dsp:cNvSpPr/>
      </dsp:nvSpPr>
      <dsp:spPr>
        <a:xfrm>
          <a:off x="3655575"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289AE-5B81-4219-BE83-2211CD7786EE}">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6E95A-872D-4B8D-87A4-07E26AE39E68}">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References</a:t>
          </a:r>
        </a:p>
      </dsp:txBody>
      <dsp:txXfrm>
        <a:off x="4745088" y="3364019"/>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73C2F-8850-481F-A017-4DADB4F980EC}">
      <dsp:nvSpPr>
        <dsp:cNvPr id="0" name=""/>
        <dsp:cNvSpPr/>
      </dsp:nvSpPr>
      <dsp:spPr>
        <a:xfrm>
          <a:off x="0" y="332513"/>
          <a:ext cx="6263640"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Om Kakde – Dataset Preparation , SIFT implementation</a:t>
          </a:r>
        </a:p>
      </dsp:txBody>
      <dsp:txXfrm>
        <a:off x="44664" y="377177"/>
        <a:ext cx="6174312" cy="825612"/>
      </dsp:txXfrm>
    </dsp:sp>
    <dsp:sp modelId="{C10FFFD5-819C-47B8-9378-4CCD002E3AA7}">
      <dsp:nvSpPr>
        <dsp:cNvPr id="0" name=""/>
        <dsp:cNvSpPr/>
      </dsp:nvSpPr>
      <dsp:spPr>
        <a:xfrm>
          <a:off x="0" y="1313693"/>
          <a:ext cx="6263640" cy="91494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Vedant Khandekar – Algorithm Finalization , SIFT implementation </a:t>
          </a:r>
        </a:p>
      </dsp:txBody>
      <dsp:txXfrm>
        <a:off x="44664" y="1358357"/>
        <a:ext cx="6174312" cy="825612"/>
      </dsp:txXfrm>
    </dsp:sp>
    <dsp:sp modelId="{AB2DF71E-5C7D-42D7-BE49-E6BC06D27BAC}">
      <dsp:nvSpPr>
        <dsp:cNvPr id="0" name=""/>
        <dsp:cNvSpPr/>
      </dsp:nvSpPr>
      <dsp:spPr>
        <a:xfrm>
          <a:off x="0" y="2294873"/>
          <a:ext cx="6263640" cy="9149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Mandar Kulkarni –  Algorithm Finalization , KNN implementation</a:t>
          </a:r>
        </a:p>
      </dsp:txBody>
      <dsp:txXfrm>
        <a:off x="44664" y="2339537"/>
        <a:ext cx="6174312" cy="825612"/>
      </dsp:txXfrm>
    </dsp:sp>
    <dsp:sp modelId="{1A017714-743E-4458-91BE-8D5D00EFE607}">
      <dsp:nvSpPr>
        <dsp:cNvPr id="0" name=""/>
        <dsp:cNvSpPr/>
      </dsp:nvSpPr>
      <dsp:spPr>
        <a:xfrm>
          <a:off x="0" y="3276053"/>
          <a:ext cx="6263640" cy="91494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Kartikey Dwivedi –  SVM implementation , Model preparation</a:t>
          </a:r>
        </a:p>
      </dsp:txBody>
      <dsp:txXfrm>
        <a:off x="44664" y="3320717"/>
        <a:ext cx="6174312" cy="825612"/>
      </dsp:txXfrm>
    </dsp:sp>
    <dsp:sp modelId="{37731C02-2E41-40F1-97B1-087F65FF7C5F}">
      <dsp:nvSpPr>
        <dsp:cNvPr id="0" name=""/>
        <dsp:cNvSpPr/>
      </dsp:nvSpPr>
      <dsp:spPr>
        <a:xfrm>
          <a:off x="0" y="4257234"/>
          <a:ext cx="6263640" cy="9149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Rohan Juneja – Testing Model for various images , classification report , SVM </a:t>
          </a:r>
          <a:r>
            <a:rPr lang="en-IN" sz="2300" kern="1200"/>
            <a:t>implementation </a:t>
          </a:r>
          <a:endParaRPr lang="en-US" sz="2300" kern="1200"/>
        </a:p>
      </dsp:txBody>
      <dsp:txXfrm>
        <a:off x="44664" y="4301898"/>
        <a:ext cx="6174312" cy="825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6DF01-F6FC-4C2B-98BE-8988D8EB4C93}">
      <dsp:nvSpPr>
        <dsp:cNvPr id="0" name=""/>
        <dsp:cNvSpPr/>
      </dsp:nvSpPr>
      <dsp:spPr>
        <a:xfrm>
          <a:off x="1903940" y="1058202"/>
          <a:ext cx="406558" cy="91440"/>
        </a:xfrm>
        <a:custGeom>
          <a:avLst/>
          <a:gdLst/>
          <a:ahLst/>
          <a:cxnLst/>
          <a:rect l="0" t="0" r="0" b="0"/>
          <a:pathLst>
            <a:path>
              <a:moveTo>
                <a:pt x="0" y="45720"/>
              </a:moveTo>
              <a:lnTo>
                <a:pt x="40655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96290" y="1101736"/>
        <a:ext cx="21857" cy="4371"/>
      </dsp:txXfrm>
    </dsp:sp>
    <dsp:sp modelId="{1A690D43-7379-4243-BAB7-7F24942C643E}">
      <dsp:nvSpPr>
        <dsp:cNvPr id="0" name=""/>
        <dsp:cNvSpPr/>
      </dsp:nvSpPr>
      <dsp:spPr>
        <a:xfrm>
          <a:off x="5049" y="533715"/>
          <a:ext cx="1900690" cy="114041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Creating animals dataset</a:t>
          </a:r>
        </a:p>
      </dsp:txBody>
      <dsp:txXfrm>
        <a:off x="5049" y="533715"/>
        <a:ext cx="1900690" cy="1140414"/>
      </dsp:txXfrm>
    </dsp:sp>
    <dsp:sp modelId="{B2E685F1-8266-4348-9F6E-5433D1564693}">
      <dsp:nvSpPr>
        <dsp:cNvPr id="0" name=""/>
        <dsp:cNvSpPr/>
      </dsp:nvSpPr>
      <dsp:spPr>
        <a:xfrm>
          <a:off x="4241789" y="1058202"/>
          <a:ext cx="406558" cy="91440"/>
        </a:xfrm>
        <a:custGeom>
          <a:avLst/>
          <a:gdLst/>
          <a:ahLst/>
          <a:cxnLst/>
          <a:rect l="0" t="0" r="0" b="0"/>
          <a:pathLst>
            <a:path>
              <a:moveTo>
                <a:pt x="0" y="45720"/>
              </a:moveTo>
              <a:lnTo>
                <a:pt x="40655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34140" y="1101736"/>
        <a:ext cx="21857" cy="4371"/>
      </dsp:txXfrm>
    </dsp:sp>
    <dsp:sp modelId="{CA448F3C-9562-449B-BE3E-12D5C58F03F8}">
      <dsp:nvSpPr>
        <dsp:cNvPr id="0" name=""/>
        <dsp:cNvSpPr/>
      </dsp:nvSpPr>
      <dsp:spPr>
        <a:xfrm>
          <a:off x="2342899" y="533715"/>
          <a:ext cx="1900690" cy="114041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Applying sift feature descriptor</a:t>
          </a:r>
        </a:p>
      </dsp:txBody>
      <dsp:txXfrm>
        <a:off x="2342899" y="533715"/>
        <a:ext cx="1900690" cy="1140414"/>
      </dsp:txXfrm>
    </dsp:sp>
    <dsp:sp modelId="{8D2F68A5-60B9-43BE-B8E5-200FF7DDE5AB}">
      <dsp:nvSpPr>
        <dsp:cNvPr id="0" name=""/>
        <dsp:cNvSpPr/>
      </dsp:nvSpPr>
      <dsp:spPr>
        <a:xfrm>
          <a:off x="955394" y="1672330"/>
          <a:ext cx="4675699" cy="406558"/>
        </a:xfrm>
        <a:custGeom>
          <a:avLst/>
          <a:gdLst/>
          <a:ahLst/>
          <a:cxnLst/>
          <a:rect l="0" t="0" r="0" b="0"/>
          <a:pathLst>
            <a:path>
              <a:moveTo>
                <a:pt x="4675699" y="0"/>
              </a:moveTo>
              <a:lnTo>
                <a:pt x="4675699" y="220379"/>
              </a:lnTo>
              <a:lnTo>
                <a:pt x="0" y="220379"/>
              </a:lnTo>
              <a:lnTo>
                <a:pt x="0" y="406558"/>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75842" y="1873423"/>
        <a:ext cx="234804" cy="4371"/>
      </dsp:txXfrm>
    </dsp:sp>
    <dsp:sp modelId="{9CE5BC29-D2A1-4C1C-95DF-D2FFB2D956AF}">
      <dsp:nvSpPr>
        <dsp:cNvPr id="0" name=""/>
        <dsp:cNvSpPr/>
      </dsp:nvSpPr>
      <dsp:spPr>
        <a:xfrm>
          <a:off x="4680748" y="533715"/>
          <a:ext cx="1900690" cy="114041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Classification using K means clustering </a:t>
          </a:r>
        </a:p>
      </dsp:txBody>
      <dsp:txXfrm>
        <a:off x="4680748" y="533715"/>
        <a:ext cx="1900690" cy="1140414"/>
      </dsp:txXfrm>
    </dsp:sp>
    <dsp:sp modelId="{494AB94E-7B83-4A5C-803D-4913F2C83D42}">
      <dsp:nvSpPr>
        <dsp:cNvPr id="0" name=""/>
        <dsp:cNvSpPr/>
      </dsp:nvSpPr>
      <dsp:spPr>
        <a:xfrm>
          <a:off x="1903940" y="2635776"/>
          <a:ext cx="406558" cy="91440"/>
        </a:xfrm>
        <a:custGeom>
          <a:avLst/>
          <a:gdLst/>
          <a:ahLst/>
          <a:cxnLst/>
          <a:rect l="0" t="0" r="0" b="0"/>
          <a:pathLst>
            <a:path>
              <a:moveTo>
                <a:pt x="0" y="45720"/>
              </a:moveTo>
              <a:lnTo>
                <a:pt x="4065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96290" y="2679310"/>
        <a:ext cx="21857" cy="4371"/>
      </dsp:txXfrm>
    </dsp:sp>
    <dsp:sp modelId="{5A32EB3C-CA1E-4EAE-AE3D-2627C947DB6B}">
      <dsp:nvSpPr>
        <dsp:cNvPr id="0" name=""/>
        <dsp:cNvSpPr/>
      </dsp:nvSpPr>
      <dsp:spPr>
        <a:xfrm>
          <a:off x="5049" y="2111288"/>
          <a:ext cx="1900690" cy="114041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Applying  SVM to create model</a:t>
          </a:r>
        </a:p>
      </dsp:txBody>
      <dsp:txXfrm>
        <a:off x="5049" y="2111288"/>
        <a:ext cx="1900690" cy="1140414"/>
      </dsp:txXfrm>
    </dsp:sp>
    <dsp:sp modelId="{4B97BDBB-6EAB-4B50-AE0B-B87DA6A31011}">
      <dsp:nvSpPr>
        <dsp:cNvPr id="0" name=""/>
        <dsp:cNvSpPr/>
      </dsp:nvSpPr>
      <dsp:spPr>
        <a:xfrm>
          <a:off x="4241789" y="2635776"/>
          <a:ext cx="406558" cy="91440"/>
        </a:xfrm>
        <a:custGeom>
          <a:avLst/>
          <a:gdLst/>
          <a:ahLst/>
          <a:cxnLst/>
          <a:rect l="0" t="0" r="0" b="0"/>
          <a:pathLst>
            <a:path>
              <a:moveTo>
                <a:pt x="0" y="45720"/>
              </a:moveTo>
              <a:lnTo>
                <a:pt x="4065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34140" y="2679310"/>
        <a:ext cx="21857" cy="4371"/>
      </dsp:txXfrm>
    </dsp:sp>
    <dsp:sp modelId="{3E4AEC97-08BD-4CD6-A13B-64C8D421E4E5}">
      <dsp:nvSpPr>
        <dsp:cNvPr id="0" name=""/>
        <dsp:cNvSpPr/>
      </dsp:nvSpPr>
      <dsp:spPr>
        <a:xfrm>
          <a:off x="2342899" y="2111288"/>
          <a:ext cx="1900690" cy="1140414"/>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Calulating classification report</a:t>
          </a:r>
        </a:p>
      </dsp:txBody>
      <dsp:txXfrm>
        <a:off x="2342899" y="2111288"/>
        <a:ext cx="1900690" cy="1140414"/>
      </dsp:txXfrm>
    </dsp:sp>
    <dsp:sp modelId="{BB95C774-12CF-413B-BA49-DD7B76F85864}">
      <dsp:nvSpPr>
        <dsp:cNvPr id="0" name=""/>
        <dsp:cNvSpPr/>
      </dsp:nvSpPr>
      <dsp:spPr>
        <a:xfrm>
          <a:off x="4680748" y="2111288"/>
          <a:ext cx="1900690" cy="114041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3135" tIns="97762" rIns="93135" bIns="97762" numCol="1" spcCol="1270" anchor="ctr" anchorCtr="0">
          <a:noAutofit/>
        </a:bodyPr>
        <a:lstStyle/>
        <a:p>
          <a:pPr marL="0" lvl="0" indent="0" algn="ctr" defTabSz="977900">
            <a:lnSpc>
              <a:spcPct val="90000"/>
            </a:lnSpc>
            <a:spcBef>
              <a:spcPct val="0"/>
            </a:spcBef>
            <a:spcAft>
              <a:spcPct val="35000"/>
            </a:spcAft>
            <a:buNone/>
          </a:pPr>
          <a:r>
            <a:rPr lang="en-IN" sz="2200" kern="1200"/>
            <a:t>Testing on different images</a:t>
          </a:r>
        </a:p>
      </dsp:txBody>
      <dsp:txXfrm>
        <a:off x="4680748" y="2111288"/>
        <a:ext cx="1900690" cy="11404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817B-4214-4A57-9B18-2AF6B1319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0CF96-5EE1-494B-9DD3-F17F5BC94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868E1D-9928-4CB6-8F3B-A1055BB2E3A8}"/>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053551E4-68BF-4F58-9825-EBD448AAC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F0E19-CDAE-4BBE-B58B-FBDB31B2D254}"/>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5774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A03E-2AD4-4628-BE35-5B5CC0536A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05595-E058-415A-B18D-BDC1DCB5F6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1847-8408-40AB-90B7-99B38D4B7FD8}"/>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7B5419EB-7F6E-4ED6-844F-A83EB677D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32AB4-E228-49D4-96F1-EBB241A30ECA}"/>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246756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EA881-B9D6-407F-8824-79E8BEB80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C5D2A-586E-487B-B35C-402FC5956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453DD-5015-4DC8-87B7-0DC41A7CB813}"/>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4DA12176-8C72-44C2-84A5-50477612C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7919B-F85D-41BD-8D9C-4340334085CB}"/>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384935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768A-FB2F-4B64-A900-2BA60BAF6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D3368-FF3D-4AB6-AF3C-9417A4764D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D09E3-1024-4588-99D8-511B06E33052}"/>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F29F8F7B-B52A-4046-BF58-9D2A302C9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0C5A7-0EC8-49D0-B338-B116AA95C0E5}"/>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348003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0439-00B3-41D4-835E-B3BB20B38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77BE8-2BDB-4867-AAA1-2618F1A31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AE137-103C-446B-80EE-45C47A2269F4}"/>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DA726C89-ED3B-45C1-8355-51C175051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69245-DC1D-4A94-BA5A-E0C5CE401DD8}"/>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25496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2089-D0E7-4625-BD9B-5D60FA95A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D930C-3340-41A0-BEB6-EB52C4914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5F674-AB29-46EC-9193-9FAF311FE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459D0D-C8EE-4CE1-BAE7-E0B9F1F437DA}"/>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6" name="Footer Placeholder 5">
            <a:extLst>
              <a:ext uri="{FF2B5EF4-FFF2-40B4-BE49-F238E27FC236}">
                <a16:creationId xmlns:a16="http://schemas.microsoft.com/office/drawing/2014/main" id="{C0C7182B-ABAF-4E11-8738-AA3AD5C40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C865-14FA-4C36-AD23-71F04AE91547}"/>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294490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FCC4-3B1A-4737-B9A5-A33669A225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0DE53-A73C-4E47-9997-83D9C6027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F99DB8-F563-419E-9AC5-AFC2C99B1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8668A-5748-4704-870E-2B4B24907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C3B77-8DA1-4C9E-9EAB-841F3DF5E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139F6E-3722-497D-872F-CE421972D497}"/>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8" name="Footer Placeholder 7">
            <a:extLst>
              <a:ext uri="{FF2B5EF4-FFF2-40B4-BE49-F238E27FC236}">
                <a16:creationId xmlns:a16="http://schemas.microsoft.com/office/drawing/2014/main" id="{197D52B5-6E25-44A3-8677-E69B080FB8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E6AC70-D2AD-4E5A-939F-C96EE90B387B}"/>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161011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DE1B-A750-4B2E-8753-533819E411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EBF68-593F-40F6-AB5B-1E2862D98538}"/>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4" name="Footer Placeholder 3">
            <a:extLst>
              <a:ext uri="{FF2B5EF4-FFF2-40B4-BE49-F238E27FC236}">
                <a16:creationId xmlns:a16="http://schemas.microsoft.com/office/drawing/2014/main" id="{CC6C332A-0E3A-4065-800A-CE9512DE6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25AF9-24B4-43B3-8C8F-DFBE55DEA1B9}"/>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322409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DF2C0-D655-4E45-99B2-22C16F3DEB71}"/>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3" name="Footer Placeholder 2">
            <a:extLst>
              <a:ext uri="{FF2B5EF4-FFF2-40B4-BE49-F238E27FC236}">
                <a16:creationId xmlns:a16="http://schemas.microsoft.com/office/drawing/2014/main" id="{121E7F89-1F58-4F46-9023-D6A2FB024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3968-3D99-4B78-ABBA-D718DD2CFC8E}"/>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316859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818D-F4BB-4501-ADA7-3C4B734F3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57781C-793A-4234-B862-9C9736308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6D394-822B-419C-ABBC-CC0F2B424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7AFE0-3BC9-4CA0-AED5-D9533F71D23E}"/>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6" name="Footer Placeholder 5">
            <a:extLst>
              <a:ext uri="{FF2B5EF4-FFF2-40B4-BE49-F238E27FC236}">
                <a16:creationId xmlns:a16="http://schemas.microsoft.com/office/drawing/2014/main" id="{B2583B24-41A6-450A-B46D-1EFC8275D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6B729-DDDF-434F-9EAA-12164F789CDB}"/>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67726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4C5-1703-4DA8-893C-820A57A73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891AF1-F285-4519-8482-37E7CDAB4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56FE21-789C-4F5F-9D36-CE5C8AA4B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B5E24-11C8-4BA9-B57F-A5AEEE666767}"/>
              </a:ext>
            </a:extLst>
          </p:cNvPr>
          <p:cNvSpPr>
            <a:spLocks noGrp="1"/>
          </p:cNvSpPr>
          <p:nvPr>
            <p:ph type="dt" sz="half" idx="10"/>
          </p:nvPr>
        </p:nvSpPr>
        <p:spPr/>
        <p:txBody>
          <a:bodyPr/>
          <a:lstStyle/>
          <a:p>
            <a:fld id="{992EED65-D88E-462E-8E29-3FE75FDD914D}" type="datetimeFigureOut">
              <a:rPr lang="en-US" smtClean="0"/>
              <a:t>20-May-21</a:t>
            </a:fld>
            <a:endParaRPr lang="en-US"/>
          </a:p>
        </p:txBody>
      </p:sp>
      <p:sp>
        <p:nvSpPr>
          <p:cNvPr id="6" name="Footer Placeholder 5">
            <a:extLst>
              <a:ext uri="{FF2B5EF4-FFF2-40B4-BE49-F238E27FC236}">
                <a16:creationId xmlns:a16="http://schemas.microsoft.com/office/drawing/2014/main" id="{6D389087-DCE0-4A19-AD81-E6DE653C9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A737E-EE7C-4523-B3E4-540F9DC7FDED}"/>
              </a:ext>
            </a:extLst>
          </p:cNvPr>
          <p:cNvSpPr>
            <a:spLocks noGrp="1"/>
          </p:cNvSpPr>
          <p:nvPr>
            <p:ph type="sldNum" sz="quarter" idx="12"/>
          </p:nvPr>
        </p:nvSpPr>
        <p:spPr/>
        <p:txBody>
          <a:bodyPr/>
          <a:lstStyle/>
          <a:p>
            <a:fld id="{EED069CB-7F46-4D11-BE53-1D6D2CAB170F}" type="slidenum">
              <a:rPr lang="en-US" smtClean="0"/>
              <a:t>‹#›</a:t>
            </a:fld>
            <a:endParaRPr lang="en-US"/>
          </a:p>
        </p:txBody>
      </p:sp>
    </p:spTree>
    <p:extLst>
      <p:ext uri="{BB962C8B-B14F-4D97-AF65-F5344CB8AC3E}">
        <p14:creationId xmlns:p14="http://schemas.microsoft.com/office/powerpoint/2010/main" val="408175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255CC-C210-4420-B1DF-94FEACF47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4F0A2-D43D-4ABC-A2E0-71685E992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46C12-3C8C-43DA-A673-D1280F0E1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EED65-D88E-462E-8E29-3FE75FDD914D}" type="datetimeFigureOut">
              <a:rPr lang="en-US" smtClean="0"/>
              <a:t>20-May-21</a:t>
            </a:fld>
            <a:endParaRPr lang="en-US"/>
          </a:p>
        </p:txBody>
      </p:sp>
      <p:sp>
        <p:nvSpPr>
          <p:cNvPr id="5" name="Footer Placeholder 4">
            <a:extLst>
              <a:ext uri="{FF2B5EF4-FFF2-40B4-BE49-F238E27FC236}">
                <a16:creationId xmlns:a16="http://schemas.microsoft.com/office/drawing/2014/main" id="{840FDB76-7FC1-4C1A-8018-1CB41E92C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A499E-B7A8-4DF0-A841-69B6468B1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069CB-7F46-4D11-BE53-1D6D2CAB170F}" type="slidenum">
              <a:rPr lang="en-US" smtClean="0"/>
              <a:t>‹#›</a:t>
            </a:fld>
            <a:endParaRPr lang="en-US"/>
          </a:p>
        </p:txBody>
      </p:sp>
    </p:spTree>
    <p:extLst>
      <p:ext uri="{BB962C8B-B14F-4D97-AF65-F5344CB8AC3E}">
        <p14:creationId xmlns:p14="http://schemas.microsoft.com/office/powerpoint/2010/main" val="289297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opencv.org/" TargetMode="External"/><Relationship Id="rId3" Type="http://schemas.openxmlformats.org/officeDocument/2006/relationships/hyperlink" Target="http://vision.stanford.edu/aditya86/ImageNetDogs/main.html" TargetMode="External"/><Relationship Id="rId7" Type="http://schemas.openxmlformats.org/officeDocument/2006/relationships/hyperlink" Target="https://www.analyticsvidhya.com/blog/2017/09/understaing-support-vector-machine-example-code/" TargetMode="External"/><Relationship Id="rId2" Type="http://schemas.openxmlformats.org/officeDocument/2006/relationships/hyperlink" Target="https://ieeexplore.ieee.org/stamp/stamp.jsp?arnumber=7792584" TargetMode="External"/><Relationship Id="rId1" Type="http://schemas.openxmlformats.org/officeDocument/2006/relationships/slideLayout" Target="../slideLayouts/slideLayout2.xml"/><Relationship Id="rId6" Type="http://schemas.openxmlformats.org/officeDocument/2006/relationships/hyperlink" Target="https://en.wikipedia.org/wiki/K-means_clustering" TargetMode="External"/><Relationship Id="rId5" Type="http://schemas.openxmlformats.org/officeDocument/2006/relationships/hyperlink" Target="https://medium.com/data-breach/introduction-to-sift-scale-invariant-feature-transform-65d7f3a72d40" TargetMode="External"/><Relationship Id="rId4" Type="http://schemas.openxmlformats.org/officeDocument/2006/relationships/hyperlink" Target="https://www.kaggle.com/crawford/cat-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359FE-C92A-4F64-98B8-6AE8E8428D5C}"/>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5600" kern="1200">
                <a:solidFill>
                  <a:schemeClr val="tx1"/>
                </a:solidFill>
                <a:latin typeface="+mj-lt"/>
                <a:ea typeface="+mj-ea"/>
                <a:cs typeface="+mj-cs"/>
              </a:rPr>
              <a:t>Stray Animal Detection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A887386-E4FE-4D67-8841-3352C8436E35}"/>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indent="-228600" algn="l">
              <a:buFont typeface="Arial" panose="020B0604020202020204" pitchFamily="34" charset="0"/>
              <a:buChar char="•"/>
            </a:pPr>
            <a:r>
              <a:rPr lang="en-US" dirty="0"/>
              <a:t>Rohan Juneja – 51</a:t>
            </a:r>
          </a:p>
          <a:p>
            <a:pPr indent="-228600" algn="l">
              <a:buFont typeface="Arial" panose="020B0604020202020204" pitchFamily="34" charset="0"/>
              <a:buChar char="•"/>
            </a:pPr>
            <a:r>
              <a:rPr lang="en-US" dirty="0"/>
              <a:t>Om Kakde – 54</a:t>
            </a:r>
          </a:p>
          <a:p>
            <a:pPr indent="-228600" algn="l">
              <a:buFont typeface="Arial" panose="020B0604020202020204" pitchFamily="34" charset="0"/>
              <a:buChar char="•"/>
            </a:pPr>
            <a:r>
              <a:rPr lang="en-US" dirty="0"/>
              <a:t>Kartikey Dwivedi – 57</a:t>
            </a:r>
          </a:p>
          <a:p>
            <a:pPr indent="-228600" algn="l">
              <a:buFont typeface="Arial" panose="020B0604020202020204" pitchFamily="34" charset="0"/>
              <a:buChar char="•"/>
            </a:pPr>
            <a:r>
              <a:rPr lang="en-US" dirty="0"/>
              <a:t>Vedant Khandekar - 59</a:t>
            </a:r>
          </a:p>
          <a:p>
            <a:pPr indent="-228600" algn="l">
              <a:buFont typeface="Arial" panose="020B0604020202020204" pitchFamily="34" charset="0"/>
              <a:buChar char="•"/>
            </a:pPr>
            <a:r>
              <a:rPr lang="en-US" dirty="0"/>
              <a:t>Mandar Kulkarni – 65 </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485172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E94CE-A4E5-42DF-B0AA-B424D759A97D}"/>
              </a:ext>
            </a:extLst>
          </p:cNvPr>
          <p:cNvSpPr>
            <a:spLocks noGrp="1"/>
          </p:cNvSpPr>
          <p:nvPr>
            <p:ph type="title"/>
          </p:nvPr>
        </p:nvSpPr>
        <p:spPr>
          <a:xfrm>
            <a:off x="1282963" y="1238080"/>
            <a:ext cx="9849751" cy="1349671"/>
          </a:xfrm>
        </p:spPr>
        <p:txBody>
          <a:bodyPr anchor="b">
            <a:normAutofit/>
          </a:bodyPr>
          <a:lstStyle/>
          <a:p>
            <a:r>
              <a:rPr lang="en-US" sz="5400" dirty="0"/>
              <a:t>References</a:t>
            </a:r>
          </a:p>
        </p:txBody>
      </p:sp>
      <p:sp>
        <p:nvSpPr>
          <p:cNvPr id="5" name="Content Placeholder 4">
            <a:extLst>
              <a:ext uri="{FF2B5EF4-FFF2-40B4-BE49-F238E27FC236}">
                <a16:creationId xmlns:a16="http://schemas.microsoft.com/office/drawing/2014/main" id="{3C2385F8-DB11-448E-B449-3060C57F225D}"/>
              </a:ext>
            </a:extLst>
          </p:cNvPr>
          <p:cNvSpPr>
            <a:spLocks noGrp="1"/>
          </p:cNvSpPr>
          <p:nvPr>
            <p:ph idx="1"/>
          </p:nvPr>
        </p:nvSpPr>
        <p:spPr>
          <a:xfrm>
            <a:off x="1289304" y="2902913"/>
            <a:ext cx="9849751" cy="3032168"/>
          </a:xfrm>
        </p:spPr>
        <p:txBody>
          <a:bodyPr anchor="ctr">
            <a:normAutofit/>
          </a:bodyPr>
          <a:lstStyle/>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https://ieeexplore.ieee.org/stamp/stamp.jsp?arnumber=7792584</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3"/>
              </a:rPr>
              <a:t>http://vision.stanford.edu/aditya86/ImageNetDogs/main.html</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https://www.kaggle.com/crawford/cat-dataset</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5"/>
              </a:rPr>
              <a:t>https://medium.com/data-breach/introduction-to-sift-scale-invariant-feature-transform-65d7f3a72d40</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6"/>
              </a:rPr>
              <a:t>https://en.wikipedia.org/wiki/K-means_clustering</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7"/>
              </a:rPr>
              <a:t>https://www.analyticsvidhya.com/blog/2017/09/understaing-support-vector-machine-example-code/</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1000"/>
              </a:spcAft>
              <a:buFont typeface="+mj-lt"/>
              <a:buAutoNum type="arabicPeriod"/>
            </a:pPr>
            <a:r>
              <a:rPr lang="en-US" sz="1700" u="sng" dirty="0">
                <a:effectLst/>
                <a:latin typeface="Calibri" panose="020F0502020204030204" pitchFamily="34" charset="0"/>
                <a:ea typeface="Times New Roman" panose="02020603050405020304" pitchFamily="18" charset="0"/>
                <a:cs typeface="Times New Roman" panose="02020603050405020304" pitchFamily="18" charset="0"/>
                <a:hlinkClick r:id="rId8"/>
              </a:rPr>
              <a:t>https://opencv.org/</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73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E6BE3BA-97A8-499D-87A0-AF459B427AC7}"/>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Thank You!</a:t>
            </a:r>
          </a:p>
        </p:txBody>
      </p:sp>
      <p:sp>
        <p:nvSpPr>
          <p:cNvPr id="17" name="Rectangle 1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4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E364-6099-4C62-9476-C384B42D1496}"/>
              </a:ext>
            </a:extLst>
          </p:cNvPr>
          <p:cNvSpPr>
            <a:spLocks noGrp="1"/>
          </p:cNvSpPr>
          <p:nvPr>
            <p:ph type="title"/>
          </p:nvPr>
        </p:nvSpPr>
        <p:spPr/>
        <p:txBody>
          <a:bodyPr/>
          <a:lstStyle/>
          <a:p>
            <a:r>
              <a:rPr lang="en-US" dirty="0"/>
              <a:t>Contents</a:t>
            </a:r>
          </a:p>
        </p:txBody>
      </p:sp>
      <p:graphicFrame>
        <p:nvGraphicFramePr>
          <p:cNvPr id="5" name="Content Placeholder 2">
            <a:extLst>
              <a:ext uri="{FF2B5EF4-FFF2-40B4-BE49-F238E27FC236}">
                <a16:creationId xmlns:a16="http://schemas.microsoft.com/office/drawing/2014/main" id="{54982267-6329-4488-A07D-8C584DE8C36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67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9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reet dog - Wikipedia">
            <a:extLst>
              <a:ext uri="{FF2B5EF4-FFF2-40B4-BE49-F238E27FC236}">
                <a16:creationId xmlns:a16="http://schemas.microsoft.com/office/drawing/2014/main" id="{00B8738E-F550-4059-9E50-E5CE7E665FC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482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7810-611E-4B8D-B570-DCBE1DE6FFD0}"/>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Introduction</a:t>
            </a:r>
          </a:p>
        </p:txBody>
      </p:sp>
      <p:sp>
        <p:nvSpPr>
          <p:cNvPr id="3" name="Content Placeholder 2">
            <a:extLst>
              <a:ext uri="{FF2B5EF4-FFF2-40B4-BE49-F238E27FC236}">
                <a16:creationId xmlns:a16="http://schemas.microsoft.com/office/drawing/2014/main" id="{42B7B8CF-2DEB-4032-88C7-2D9B4EB44357}"/>
              </a:ext>
            </a:extLst>
          </p:cNvPr>
          <p:cNvSpPr>
            <a:spLocks noGrp="1"/>
          </p:cNvSpPr>
          <p:nvPr>
            <p:ph sz="half" idx="1"/>
          </p:nvPr>
        </p:nvSpPr>
        <p:spPr>
          <a:xfrm>
            <a:off x="838200" y="2434201"/>
            <a:ext cx="3822189" cy="3742762"/>
          </a:xfrm>
        </p:spPr>
        <p:txBody>
          <a:bodyPr vert="horz" lIns="91440" tIns="45720" rIns="91440" bIns="45720" rtlCol="0">
            <a:normAutofit/>
          </a:bodyPr>
          <a:lstStyle/>
          <a:p>
            <a:r>
              <a:rPr lang="en-US" sz="1700">
                <a:effectLst/>
              </a:rPr>
              <a:t>Stray animals like dogs, cats can be found on almost everywhere. Our Project aims at detection of these animals to properly locate them and provide them with shelter and food and make sure that they don’t cause any traffic havoc.</a:t>
            </a:r>
          </a:p>
          <a:p>
            <a:r>
              <a:rPr lang="en-US" sz="1700">
                <a:effectLst/>
              </a:rPr>
              <a:t>India is also known for the maximum number of road accidents in the world. The collision of an animal with the vehicle on the highway is one such big issue, which leads to such road accidents.</a:t>
            </a:r>
            <a:endParaRPr lang="en-US" sz="1700" dirty="0">
              <a:effectLst/>
            </a:endParaRPr>
          </a:p>
        </p:txBody>
      </p:sp>
    </p:spTree>
    <p:extLst>
      <p:ext uri="{BB962C8B-B14F-4D97-AF65-F5344CB8AC3E}">
        <p14:creationId xmlns:p14="http://schemas.microsoft.com/office/powerpoint/2010/main" val="26014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47D2-E9FC-427C-8030-6AD54A18E171}"/>
              </a:ext>
            </a:extLst>
          </p:cNvPr>
          <p:cNvSpPr>
            <a:spLocks noGrp="1"/>
          </p:cNvSpPr>
          <p:nvPr>
            <p:ph type="title"/>
          </p:nvPr>
        </p:nvSpPr>
        <p:spPr>
          <a:xfrm>
            <a:off x="524741" y="620392"/>
            <a:ext cx="3808268" cy="5504688"/>
          </a:xfrm>
        </p:spPr>
        <p:txBody>
          <a:bodyPr>
            <a:normAutofit/>
          </a:bodyPr>
          <a:lstStyle/>
          <a:p>
            <a:r>
              <a:rPr lang="en-US" sz="5600">
                <a:solidFill>
                  <a:schemeClr val="accent5"/>
                </a:solidFill>
              </a:rPr>
              <a:t>Individual Contribution</a:t>
            </a:r>
          </a:p>
        </p:txBody>
      </p:sp>
      <p:graphicFrame>
        <p:nvGraphicFramePr>
          <p:cNvPr id="7" name="Content Placeholder 4">
            <a:extLst>
              <a:ext uri="{FF2B5EF4-FFF2-40B4-BE49-F238E27FC236}">
                <a16:creationId xmlns:a16="http://schemas.microsoft.com/office/drawing/2014/main" id="{7F9948C8-C222-481A-979F-2D6511750280}"/>
              </a:ext>
            </a:extLst>
          </p:cNvPr>
          <p:cNvGraphicFramePr>
            <a:graphicFrameLocks noGrp="1"/>
          </p:cNvGraphicFramePr>
          <p:nvPr>
            <p:ph idx="1"/>
            <p:extLst>
              <p:ext uri="{D42A27DB-BD31-4B8C-83A1-F6EECF244321}">
                <p14:modId xmlns:p14="http://schemas.microsoft.com/office/powerpoint/2010/main" val="416785667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55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7053D-39D9-4FC2-9ED2-D673E45CB675}"/>
              </a:ext>
            </a:extLst>
          </p:cNvPr>
          <p:cNvSpPr>
            <a:spLocks noGrp="1"/>
          </p:cNvSpPr>
          <p:nvPr>
            <p:ph type="title"/>
          </p:nvPr>
        </p:nvSpPr>
        <p:spPr>
          <a:xfrm>
            <a:off x="838200" y="365125"/>
            <a:ext cx="10515600" cy="1325563"/>
          </a:xfrm>
        </p:spPr>
        <p:txBody>
          <a:bodyPr>
            <a:normAutofit/>
          </a:bodyPr>
          <a:lstStyle/>
          <a:p>
            <a:r>
              <a:rPr lang="en-US" sz="5400"/>
              <a:t>Algorithms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27CBEF-D358-4248-A490-42A76E790979}"/>
              </a:ext>
            </a:extLst>
          </p:cNvPr>
          <p:cNvSpPr>
            <a:spLocks noGrp="1"/>
          </p:cNvSpPr>
          <p:nvPr>
            <p:ph idx="1"/>
          </p:nvPr>
        </p:nvSpPr>
        <p:spPr>
          <a:xfrm>
            <a:off x="838200" y="1929384"/>
            <a:ext cx="10515600" cy="4251960"/>
          </a:xfrm>
        </p:spPr>
        <p:txBody>
          <a:bodyPr>
            <a:normAutofit/>
          </a:bodyPr>
          <a:lstStyle/>
          <a:p>
            <a:r>
              <a:rPr lang="en-US" sz="1900" b="1" dirty="0">
                <a:latin typeface="Calibri" panose="020F0502020204030204" pitchFamily="34" charset="0"/>
                <a:cs typeface="Calibri" panose="020F0502020204030204" pitchFamily="34" charset="0"/>
              </a:rPr>
              <a:t>SIFT</a:t>
            </a:r>
            <a:r>
              <a:rPr lang="en-US" sz="1900" b="1" dirty="0"/>
              <a:t> : </a:t>
            </a:r>
          </a:p>
          <a:p>
            <a:pPr marL="0" indent="0">
              <a:buNone/>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 scale-invariant feature transform (SIFT) is a feature detection algorithm in computer vision to detect and describe local features in images.</a:t>
            </a:r>
          </a:p>
          <a:p>
            <a:pPr marL="0" indent="0">
              <a:buNone/>
            </a:pPr>
            <a:endParaRPr lang="en-US" sz="1900" dirty="0">
              <a:latin typeface="Calibri" panose="020F0502020204030204" pitchFamily="34" charset="0"/>
              <a:cs typeface="Times New Roman" panose="02020603050405020304" pitchFamily="18" charset="0"/>
            </a:endParaRPr>
          </a:p>
          <a:p>
            <a:r>
              <a:rPr lang="en-US" sz="1900" b="1" dirty="0">
                <a:effectLst/>
                <a:latin typeface="Calibri" panose="020F0502020204030204" pitchFamily="34" charset="0"/>
                <a:ea typeface="Times New Roman" panose="02020603050405020304" pitchFamily="18" charset="0"/>
                <a:cs typeface="Times New Roman" panose="02020603050405020304" pitchFamily="18" charset="0"/>
              </a:rPr>
              <a:t>K-means :</a:t>
            </a:r>
          </a:p>
          <a:p>
            <a:pPr marL="0" indent="0">
              <a:buNone/>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K-means clustering is one of the simplest and popular unsupervised machine learning algorithms. A cluster refers to a collection of data points aggregated together because of certain similarities. </a:t>
            </a:r>
            <a:endParaRPr lang="en-US" sz="19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9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900" b="1" dirty="0">
                <a:effectLst/>
                <a:latin typeface="Calibri" panose="020F0502020204030204" pitchFamily="34" charset="0"/>
                <a:ea typeface="Times New Roman" panose="02020603050405020304" pitchFamily="18" charset="0"/>
                <a:cs typeface="Times New Roman" panose="02020603050405020304" pitchFamily="18" charset="0"/>
              </a:rPr>
              <a:t>SVM :</a:t>
            </a:r>
          </a:p>
          <a:p>
            <a:pPr marL="0" indent="0">
              <a:buNone/>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“Support Vector Machine” (SVM) is a supervised machine learning algorithm which can be used for both classification or regression challenges. However,  it is mostly used in classification problems. In the SVM algorithm, we plot each data item as a point in n-dimensional space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900" dirty="0"/>
          </a:p>
          <a:p>
            <a:pPr marL="0" indent="0">
              <a:buNone/>
            </a:pPr>
            <a:endParaRPr lang="en-US" sz="1900" dirty="0"/>
          </a:p>
        </p:txBody>
      </p:sp>
    </p:spTree>
    <p:extLst>
      <p:ext uri="{BB962C8B-B14F-4D97-AF65-F5344CB8AC3E}">
        <p14:creationId xmlns:p14="http://schemas.microsoft.com/office/powerpoint/2010/main" val="80009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2E9E-78D8-4884-A90C-D0414178FA2C}"/>
              </a:ext>
            </a:extLst>
          </p:cNvPr>
          <p:cNvSpPr>
            <a:spLocks noGrp="1"/>
          </p:cNvSpPr>
          <p:nvPr>
            <p:ph type="title"/>
          </p:nvPr>
        </p:nvSpPr>
        <p:spPr>
          <a:xfrm>
            <a:off x="4965430" y="629268"/>
            <a:ext cx="6586491" cy="1286160"/>
          </a:xfrm>
        </p:spPr>
        <p:txBody>
          <a:bodyPr anchor="b">
            <a:normAutofit/>
          </a:bodyPr>
          <a:lstStyle/>
          <a:p>
            <a:r>
              <a:rPr lang="en-US"/>
              <a:t>Methodology</a:t>
            </a:r>
            <a:endParaRPr lang="en-US" dirty="0"/>
          </a:p>
        </p:txBody>
      </p:sp>
      <p:pic>
        <p:nvPicPr>
          <p:cNvPr id="6" name="Picture 5" descr="Background pattern&#10;&#10;Description automatically generated">
            <a:extLst>
              <a:ext uri="{FF2B5EF4-FFF2-40B4-BE49-F238E27FC236}">
                <a16:creationId xmlns:a16="http://schemas.microsoft.com/office/drawing/2014/main" id="{9231B83C-27A8-42E0-91C2-E238FD6563A1}"/>
              </a:ext>
            </a:extLst>
          </p:cNvPr>
          <p:cNvPicPr>
            <a:picLocks noChangeAspect="1"/>
          </p:cNvPicPr>
          <p:nvPr/>
        </p:nvPicPr>
        <p:blipFill rotWithShape="1">
          <a:blip r:embed="rId2"/>
          <a:srcRect l="27419" r="27462"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26B4D8E-058E-482F-9E62-DDEDE8BA7F5C}"/>
              </a:ext>
            </a:extLst>
          </p:cNvPr>
          <p:cNvGraphicFramePr>
            <a:graphicFrameLocks noGrp="1"/>
          </p:cNvGraphicFramePr>
          <p:nvPr>
            <p:ph idx="1"/>
            <p:extLst>
              <p:ext uri="{D42A27DB-BD31-4B8C-83A1-F6EECF244321}">
                <p14:modId xmlns:p14="http://schemas.microsoft.com/office/powerpoint/2010/main" val="1275474232"/>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856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893B06-2A87-4DEB-A760-4BA9BA8810D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pic>
        <p:nvPicPr>
          <p:cNvPr id="4" name="Content Placeholder 3">
            <a:extLst>
              <a:ext uri="{FF2B5EF4-FFF2-40B4-BE49-F238E27FC236}">
                <a16:creationId xmlns:a16="http://schemas.microsoft.com/office/drawing/2014/main" id="{5818987A-658B-4F85-9A5E-E8D5E8DE78F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95900" y="0"/>
            <a:ext cx="5667375" cy="6686550"/>
          </a:xfrm>
          <a:prstGeom prst="rect">
            <a:avLst/>
          </a:prstGeom>
        </p:spPr>
      </p:pic>
    </p:spTree>
    <p:extLst>
      <p:ext uri="{BB962C8B-B14F-4D97-AF65-F5344CB8AC3E}">
        <p14:creationId xmlns:p14="http://schemas.microsoft.com/office/powerpoint/2010/main" val="236485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CD8D1-B044-458A-9013-C92EC17751FA}"/>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5400" dirty="0"/>
              <a:t>Applications</a:t>
            </a:r>
          </a:p>
        </p:txBody>
      </p:sp>
      <p:sp>
        <p:nvSpPr>
          <p:cNvPr id="1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A1B47BA-E25F-494E-ACE5-B5E101237FC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859" r="36225" b="2"/>
          <a:stretch/>
        </p:blipFill>
        <p:spPr bwMode="auto">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407EF38-3C12-44AD-AE47-3308C329BA58}"/>
              </a:ext>
            </a:extLst>
          </p:cNvPr>
          <p:cNvSpPr>
            <a:spLocks noGrp="1"/>
          </p:cNvSpPr>
          <p:nvPr>
            <p:ph sz="half" idx="1"/>
          </p:nvPr>
        </p:nvSpPr>
        <p:spPr>
          <a:xfrm>
            <a:off x="4905955" y="2071316"/>
            <a:ext cx="6713552" cy="4114800"/>
          </a:xfrm>
        </p:spPr>
        <p:txBody>
          <a:bodyPr vert="horz" lIns="91440" tIns="45720" rIns="91440" bIns="45720" rtlCol="0" anchor="t">
            <a:normAutofit/>
          </a:bodyPr>
          <a:lstStyle/>
          <a:p>
            <a:r>
              <a:rPr lang="en-US" sz="2200" dirty="0"/>
              <a:t>Stray animals often falls prey to fast moving vehicles which is dangerous for animals as well as the rider, so detection of these animals is important</a:t>
            </a:r>
          </a:p>
          <a:p>
            <a:r>
              <a:rPr lang="en-US" sz="2200" dirty="0"/>
              <a:t>Lost Animals are difficult to find . If the picture of the animal is known, then detecting similar looking pet in the same area will make it easier to find the pet</a:t>
            </a:r>
          </a:p>
          <a:p>
            <a:r>
              <a:rPr lang="en-US" sz="2200" dirty="0"/>
              <a:t>Stray Animals especially dogs may have serious diseases like rabies which can be fatal for humans and other animals. Locating such animals is necessary for everyone’s safety. This can be done using the proposed algorithm.</a:t>
            </a:r>
          </a:p>
        </p:txBody>
      </p:sp>
    </p:spTree>
    <p:extLst>
      <p:ext uri="{BB962C8B-B14F-4D97-AF65-F5344CB8AC3E}">
        <p14:creationId xmlns:p14="http://schemas.microsoft.com/office/powerpoint/2010/main" val="325411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C7D57-B64E-4C09-A39C-758F97C33DD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Conclusion</a:t>
            </a:r>
          </a:p>
        </p:txBody>
      </p:sp>
      <p:grpSp>
        <p:nvGrpSpPr>
          <p:cNvPr id="1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DED03-8EB4-4F10-AEB3-7F123A4FE33A}"/>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r>
              <a:rPr lang="en-US" sz="2000"/>
              <a:t>After cropping the animals images we apply feature descriptors like sift to extract the features . Further by the use of unsupervised algorithm like K means clustering we can label our target dataset . The labelled dataset can now be processed using a supervised algorithm like SVM . The dataset contained 500 cat images and 500 dog images . After training the model the accuracy was found to be 85 +- 5 %.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0E8C37B6-78D2-45A3-97F9-E65850449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1083484"/>
            <a:ext cx="5181600" cy="4604605"/>
          </a:xfrm>
        </p:spPr>
      </p:pic>
    </p:spTree>
    <p:extLst>
      <p:ext uri="{BB962C8B-B14F-4D97-AF65-F5344CB8AC3E}">
        <p14:creationId xmlns:p14="http://schemas.microsoft.com/office/powerpoint/2010/main" val="377220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16C480D3604345857E57C2F53905F1" ma:contentTypeVersion="7" ma:contentTypeDescription="Create a new document." ma:contentTypeScope="" ma:versionID="b20e367b3f91ccbb8b8bb3bf2500d656">
  <xsd:schema xmlns:xsd="http://www.w3.org/2001/XMLSchema" xmlns:xs="http://www.w3.org/2001/XMLSchema" xmlns:p="http://schemas.microsoft.com/office/2006/metadata/properties" xmlns:ns3="20936648-5027-4903-b06c-583a7f8758b2" xmlns:ns4="8c20356a-7f9f-4efe-873f-278f2e05dad2" targetNamespace="http://schemas.microsoft.com/office/2006/metadata/properties" ma:root="true" ma:fieldsID="d581ae252eb790153fecea77bf18a267" ns3:_="" ns4:_="">
    <xsd:import namespace="20936648-5027-4903-b06c-583a7f8758b2"/>
    <xsd:import namespace="8c20356a-7f9f-4efe-873f-278f2e05dad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36648-5027-4903-b06c-583a7f8758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20356a-7f9f-4efe-873f-278f2e05da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6B6D80-9175-4195-B8A6-EC83D58ADC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936648-5027-4903-b06c-583a7f8758b2"/>
    <ds:schemaRef ds:uri="8c20356a-7f9f-4efe-873f-278f2e05da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CEEC6D-B6D0-4FD8-91FE-8D2AD49F73C9}">
  <ds:schemaRefs>
    <ds:schemaRef ds:uri="http://schemas.microsoft.com/sharepoint/v3/contenttype/forms"/>
  </ds:schemaRefs>
</ds:datastoreItem>
</file>

<file path=customXml/itemProps3.xml><?xml version="1.0" encoding="utf-8"?>
<ds:datastoreItem xmlns:ds="http://schemas.openxmlformats.org/officeDocument/2006/customXml" ds:itemID="{945BB7CC-A8E1-453E-88E7-206DEB74B997}">
  <ds:schemaRefs>
    <ds:schemaRef ds:uri="http://www.w3.org/XML/1998/namespace"/>
    <ds:schemaRef ds:uri="http://purl.org/dc/term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8c20356a-7f9f-4efe-873f-278f2e05dad2"/>
    <ds:schemaRef ds:uri="20936648-5027-4903-b06c-583a7f8758b2"/>
  </ds:schemaRefs>
</ds:datastoreItem>
</file>

<file path=docProps/app.xml><?xml version="1.0" encoding="utf-8"?>
<Properties xmlns="http://schemas.openxmlformats.org/officeDocument/2006/extended-properties" xmlns:vt="http://schemas.openxmlformats.org/officeDocument/2006/docPropsVTypes">
  <TotalTime>69</TotalTime>
  <Words>564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Stray Animal Detection</vt:lpstr>
      <vt:lpstr>Contents</vt:lpstr>
      <vt:lpstr>Introduction</vt:lpstr>
      <vt:lpstr>Individual Contribution</vt:lpstr>
      <vt:lpstr>Algorithms</vt:lpstr>
      <vt:lpstr>Methodology</vt:lpstr>
      <vt:lpstr>Results</vt:lpstr>
      <vt:lpstr>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Stray Animal Detection</dc:title>
  <dc:creator>Om Kakde</dc:creator>
  <cp:lastModifiedBy>Om Kakde</cp:lastModifiedBy>
  <cp:revision>3</cp:revision>
  <dcterms:created xsi:type="dcterms:W3CDTF">2021-05-19T10:56:18Z</dcterms:created>
  <dcterms:modified xsi:type="dcterms:W3CDTF">2021-05-20T18:11:33Z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0x0101007216C480D3604345857E57C2F53905F1</vt:lpwstr>
  </property>
</Properties>
</file>