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notesMasterIdLst>
    <p:notesMasterId r:id="rId26"/>
  </p:notesMasterIdLst>
  <p:sldIdLst>
    <p:sldId id="256" r:id="rId5"/>
    <p:sldId id="257" r:id="rId6"/>
    <p:sldId id="279" r:id="rId7"/>
    <p:sldId id="259" r:id="rId8"/>
    <p:sldId id="260" r:id="rId9"/>
    <p:sldId id="275" r:id="rId10"/>
    <p:sldId id="283" r:id="rId11"/>
    <p:sldId id="276" r:id="rId12"/>
    <p:sldId id="277" r:id="rId13"/>
    <p:sldId id="286" r:id="rId14"/>
    <p:sldId id="281" r:id="rId15"/>
    <p:sldId id="287" r:id="rId16"/>
    <p:sldId id="282" r:id="rId17"/>
    <p:sldId id="284" r:id="rId18"/>
    <p:sldId id="285" r:id="rId19"/>
    <p:sldId id="270" r:id="rId20"/>
    <p:sldId id="271" r:id="rId21"/>
    <p:sldId id="274" r:id="rId22"/>
    <p:sldId id="273" r:id="rId23"/>
    <p:sldId id="288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50B63-72DD-C9CC-04BD-75D1CC84215E}" v="380" dt="2021-06-12T18:11:38.554"/>
    <p1510:client id="{592F54E8-792C-6CEE-2A6E-FE926DF76039}" v="213" dt="2021-06-12T11:43:46.015"/>
    <p1510:client id="{5AB7434D-A425-4E72-8003-495B87B98560}" v="185" dt="2021-06-13T05:56:53.833"/>
    <p1510:client id="{9A5A83A8-819C-E8B4-20C0-3D6BEA235773}" v="48" dt="2021-06-13T04:46:28.300"/>
    <p1510:client id="{E515E44F-AFD2-459A-CE8B-8BB8809645E9}" v="1" dt="2021-06-13T04:10:04.598"/>
    <p1510:client id="{E6B41BF3-5804-5DA4-F414-ADF68BBB8E8B}" v="133" dt="2021-06-13T04:44:14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3E987-63AD-44ED-81F1-1F4FD3B3630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EA8619-4CCE-4E9A-ABD2-51F8F469CC36}">
      <dgm:prSet/>
      <dgm:spPr/>
      <dgm:t>
        <a:bodyPr/>
        <a:lstStyle/>
        <a:p>
          <a:r>
            <a:rPr lang="en-US"/>
            <a:t>Presently the greatest source of misinformation and terrorist activity is through </a:t>
          </a:r>
          <a:r>
            <a:rPr lang="en-US">
              <a:latin typeface="Century Gothic"/>
            </a:rPr>
            <a:t>WhatsApp</a:t>
          </a:r>
          <a:r>
            <a:rPr lang="en-US"/>
            <a:t>.</a:t>
          </a:r>
        </a:p>
      </dgm:t>
    </dgm:pt>
    <dgm:pt modelId="{845C597A-EFC8-4D93-8786-6AA0B39C3D97}" type="parTrans" cxnId="{2772D12C-EEBE-4286-B97C-7E9F63F93690}">
      <dgm:prSet/>
      <dgm:spPr/>
      <dgm:t>
        <a:bodyPr/>
        <a:lstStyle/>
        <a:p>
          <a:endParaRPr lang="en-US"/>
        </a:p>
      </dgm:t>
    </dgm:pt>
    <dgm:pt modelId="{B29173E4-F8ED-4E27-B55C-D280589A3CBE}" type="sibTrans" cxnId="{2772D12C-EEBE-4286-B97C-7E9F63F93690}">
      <dgm:prSet/>
      <dgm:spPr/>
      <dgm:t>
        <a:bodyPr/>
        <a:lstStyle/>
        <a:p>
          <a:endParaRPr lang="en-US"/>
        </a:p>
      </dgm:t>
    </dgm:pt>
    <dgm:pt modelId="{76F01BCA-BEA3-4F58-9E6F-A5F5C18C3AEA}">
      <dgm:prSet/>
      <dgm:spPr/>
      <dgm:t>
        <a:bodyPr/>
        <a:lstStyle/>
        <a:p>
          <a:pPr rtl="0"/>
          <a:r>
            <a:rPr lang="en-US"/>
            <a:t>Our project aims at extracting information from </a:t>
          </a:r>
          <a:r>
            <a:rPr lang="en-US">
              <a:latin typeface="Century Gothic"/>
            </a:rPr>
            <a:t>WhatsApp</a:t>
          </a:r>
          <a:r>
            <a:rPr lang="en-US"/>
            <a:t> chats and learn about the activities in a reported group</a:t>
          </a:r>
          <a:r>
            <a:rPr lang="en-US">
              <a:latin typeface="Century Gothic"/>
            </a:rPr>
            <a:t> by applying various algorithms</a:t>
          </a:r>
          <a:endParaRPr lang="en-US"/>
        </a:p>
      </dgm:t>
    </dgm:pt>
    <dgm:pt modelId="{D149F23D-A18E-4F64-A1B3-BE564184E79F}" type="parTrans" cxnId="{D9500BA4-53C1-44DE-8A94-E3CE5968968D}">
      <dgm:prSet/>
      <dgm:spPr/>
      <dgm:t>
        <a:bodyPr/>
        <a:lstStyle/>
        <a:p>
          <a:endParaRPr lang="en-US"/>
        </a:p>
      </dgm:t>
    </dgm:pt>
    <dgm:pt modelId="{3D3FECF4-251A-473C-94C9-478403F5A26B}" type="sibTrans" cxnId="{D9500BA4-53C1-44DE-8A94-E3CE5968968D}">
      <dgm:prSet/>
      <dgm:spPr/>
      <dgm:t>
        <a:bodyPr/>
        <a:lstStyle/>
        <a:p>
          <a:endParaRPr lang="en-US"/>
        </a:p>
      </dgm:t>
    </dgm:pt>
    <dgm:pt modelId="{FDE600C0-C3C9-4A8F-AFD7-A851860FFCFC}">
      <dgm:prSet/>
      <dgm:spPr/>
      <dgm:t>
        <a:bodyPr/>
        <a:lstStyle/>
        <a:p>
          <a:pPr rtl="0"/>
          <a:r>
            <a:rPr lang="en-US"/>
            <a:t>We propose this model to be implemented</a:t>
          </a:r>
          <a:r>
            <a:rPr lang="en-US">
              <a:latin typeface="Century Gothic"/>
            </a:rPr>
            <a:t> by cyber security</a:t>
          </a:r>
          <a:r>
            <a:rPr lang="en-US"/>
            <a:t> </a:t>
          </a:r>
          <a:r>
            <a:rPr lang="en-US">
              <a:latin typeface="Century Gothic"/>
            </a:rPr>
            <a:t>in</a:t>
          </a:r>
          <a:r>
            <a:rPr lang="en-US"/>
            <a:t> order to respect the privacy as well.</a:t>
          </a:r>
        </a:p>
      </dgm:t>
    </dgm:pt>
    <dgm:pt modelId="{B1A1EB1D-E884-4CD3-BDD7-C2AE32660990}" type="parTrans" cxnId="{AD8DA607-14FD-46C3-8FA2-266F375EFD23}">
      <dgm:prSet/>
      <dgm:spPr/>
      <dgm:t>
        <a:bodyPr/>
        <a:lstStyle/>
        <a:p>
          <a:endParaRPr lang="en-US"/>
        </a:p>
      </dgm:t>
    </dgm:pt>
    <dgm:pt modelId="{321055B9-BC0C-4FB4-A656-1759145830C9}" type="sibTrans" cxnId="{AD8DA607-14FD-46C3-8FA2-266F375EFD23}">
      <dgm:prSet/>
      <dgm:spPr/>
      <dgm:t>
        <a:bodyPr/>
        <a:lstStyle/>
        <a:p>
          <a:endParaRPr lang="en-US"/>
        </a:p>
      </dgm:t>
    </dgm:pt>
    <dgm:pt modelId="{8DC07B77-6F0C-45E6-BD46-C31B889C09A0}" type="pres">
      <dgm:prSet presAssocID="{A993E987-63AD-44ED-81F1-1F4FD3B36308}" presName="linear" presStyleCnt="0">
        <dgm:presLayoutVars>
          <dgm:animLvl val="lvl"/>
          <dgm:resizeHandles val="exact"/>
        </dgm:presLayoutVars>
      </dgm:prSet>
      <dgm:spPr/>
    </dgm:pt>
    <dgm:pt modelId="{B5E35CFB-A9B4-4770-BC5F-D9AA92E07FD6}" type="pres">
      <dgm:prSet presAssocID="{6BEA8619-4CCE-4E9A-ABD2-51F8F469CC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C487DD-2F5F-41BD-998A-DBD15D422058}" type="pres">
      <dgm:prSet presAssocID="{B29173E4-F8ED-4E27-B55C-D280589A3CBE}" presName="spacer" presStyleCnt="0"/>
      <dgm:spPr/>
    </dgm:pt>
    <dgm:pt modelId="{618567D1-CBA7-476E-97FC-99F96ED6DAD2}" type="pres">
      <dgm:prSet presAssocID="{76F01BCA-BEA3-4F58-9E6F-A5F5C18C3A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1CF94-1B22-4053-A2E0-6451A589EEA2}" type="pres">
      <dgm:prSet presAssocID="{3D3FECF4-251A-473C-94C9-478403F5A26B}" presName="spacer" presStyleCnt="0"/>
      <dgm:spPr/>
    </dgm:pt>
    <dgm:pt modelId="{7A263B42-8D45-4456-90DF-CAD365A40155}" type="pres">
      <dgm:prSet presAssocID="{FDE600C0-C3C9-4A8F-AFD7-A851860FFC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D8DA607-14FD-46C3-8FA2-266F375EFD23}" srcId="{A993E987-63AD-44ED-81F1-1F4FD3B36308}" destId="{FDE600C0-C3C9-4A8F-AFD7-A851860FFCFC}" srcOrd="2" destOrd="0" parTransId="{B1A1EB1D-E884-4CD3-BDD7-C2AE32660990}" sibTransId="{321055B9-BC0C-4FB4-A656-1759145830C9}"/>
    <dgm:cxn modelId="{37BDD30C-D149-4D6A-927D-63B63670510C}" type="presOf" srcId="{6BEA8619-4CCE-4E9A-ABD2-51F8F469CC36}" destId="{B5E35CFB-A9B4-4770-BC5F-D9AA92E07FD6}" srcOrd="0" destOrd="0" presId="urn:microsoft.com/office/officeart/2005/8/layout/vList2"/>
    <dgm:cxn modelId="{2772D12C-EEBE-4286-B97C-7E9F63F93690}" srcId="{A993E987-63AD-44ED-81F1-1F4FD3B36308}" destId="{6BEA8619-4CCE-4E9A-ABD2-51F8F469CC36}" srcOrd="0" destOrd="0" parTransId="{845C597A-EFC8-4D93-8786-6AA0B39C3D97}" sibTransId="{B29173E4-F8ED-4E27-B55C-D280589A3CBE}"/>
    <dgm:cxn modelId="{D9500BA4-53C1-44DE-8A94-E3CE5968968D}" srcId="{A993E987-63AD-44ED-81F1-1F4FD3B36308}" destId="{76F01BCA-BEA3-4F58-9E6F-A5F5C18C3AEA}" srcOrd="1" destOrd="0" parTransId="{D149F23D-A18E-4F64-A1B3-BE564184E79F}" sibTransId="{3D3FECF4-251A-473C-94C9-478403F5A26B}"/>
    <dgm:cxn modelId="{CF9538C4-399F-4D2A-AEF8-E3839AB93079}" type="presOf" srcId="{FDE600C0-C3C9-4A8F-AFD7-A851860FFCFC}" destId="{7A263B42-8D45-4456-90DF-CAD365A40155}" srcOrd="0" destOrd="0" presId="urn:microsoft.com/office/officeart/2005/8/layout/vList2"/>
    <dgm:cxn modelId="{8A2316C8-CB25-4959-A901-8E4CEE3848EF}" type="presOf" srcId="{76F01BCA-BEA3-4F58-9E6F-A5F5C18C3AEA}" destId="{618567D1-CBA7-476E-97FC-99F96ED6DAD2}" srcOrd="0" destOrd="0" presId="urn:microsoft.com/office/officeart/2005/8/layout/vList2"/>
    <dgm:cxn modelId="{26B1C5E2-073D-43CF-ACBD-3B87CC161B0A}" type="presOf" srcId="{A993E987-63AD-44ED-81F1-1F4FD3B36308}" destId="{8DC07B77-6F0C-45E6-BD46-C31B889C09A0}" srcOrd="0" destOrd="0" presId="urn:microsoft.com/office/officeart/2005/8/layout/vList2"/>
    <dgm:cxn modelId="{5CEAF494-D5A4-4900-B844-404FE607DADE}" type="presParOf" srcId="{8DC07B77-6F0C-45E6-BD46-C31B889C09A0}" destId="{B5E35CFB-A9B4-4770-BC5F-D9AA92E07FD6}" srcOrd="0" destOrd="0" presId="urn:microsoft.com/office/officeart/2005/8/layout/vList2"/>
    <dgm:cxn modelId="{B985EAB4-71AF-4985-ADD8-2807C6E8942C}" type="presParOf" srcId="{8DC07B77-6F0C-45E6-BD46-C31B889C09A0}" destId="{19C487DD-2F5F-41BD-998A-DBD15D422058}" srcOrd="1" destOrd="0" presId="urn:microsoft.com/office/officeart/2005/8/layout/vList2"/>
    <dgm:cxn modelId="{22A8E9B6-0662-4F91-8FD1-35E67B35B4CD}" type="presParOf" srcId="{8DC07B77-6F0C-45E6-BD46-C31B889C09A0}" destId="{618567D1-CBA7-476E-97FC-99F96ED6DAD2}" srcOrd="2" destOrd="0" presId="urn:microsoft.com/office/officeart/2005/8/layout/vList2"/>
    <dgm:cxn modelId="{7348D796-8FD2-4EE3-B423-4A4AB75B4EBD}" type="presParOf" srcId="{8DC07B77-6F0C-45E6-BD46-C31B889C09A0}" destId="{72F1CF94-1B22-4053-A2E0-6451A589EEA2}" srcOrd="3" destOrd="0" presId="urn:microsoft.com/office/officeart/2005/8/layout/vList2"/>
    <dgm:cxn modelId="{302FE9E8-04A2-4846-A705-D4378C4E5CB4}" type="presParOf" srcId="{8DC07B77-6F0C-45E6-BD46-C31B889C09A0}" destId="{7A263B42-8D45-4456-90DF-CAD365A401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07673A-02DB-4A5D-989A-7FDD0F9704D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49D922E-0388-488F-9D04-0834D3540940}">
      <dgm:prSet/>
      <dgm:spPr/>
      <dgm:t>
        <a:bodyPr/>
        <a:lstStyle/>
        <a:p>
          <a:r>
            <a:rPr lang="en-US">
              <a:latin typeface="Century Gothic"/>
            </a:rPr>
            <a:t>WhatsApp</a:t>
          </a:r>
          <a:r>
            <a:rPr lang="en-US"/>
            <a:t> is the most used social media app by Indians because it provides free messaging and great voice and video calls.</a:t>
          </a:r>
        </a:p>
      </dgm:t>
    </dgm:pt>
    <dgm:pt modelId="{35611F62-AF6B-4A65-934E-400B34C117DB}" type="parTrans" cxnId="{4B118601-0BAE-4161-8A6A-9593383680BF}">
      <dgm:prSet/>
      <dgm:spPr/>
      <dgm:t>
        <a:bodyPr/>
        <a:lstStyle/>
        <a:p>
          <a:endParaRPr lang="en-US"/>
        </a:p>
      </dgm:t>
    </dgm:pt>
    <dgm:pt modelId="{1B3FE7FE-F555-4967-B554-6164D66DBA05}" type="sibTrans" cxnId="{4B118601-0BAE-4161-8A6A-9593383680BF}">
      <dgm:prSet/>
      <dgm:spPr/>
      <dgm:t>
        <a:bodyPr/>
        <a:lstStyle/>
        <a:p>
          <a:endParaRPr lang="en-US"/>
        </a:p>
      </dgm:t>
    </dgm:pt>
    <dgm:pt modelId="{9C6080CE-1446-498C-8FD0-073D84A82573}">
      <dgm:prSet/>
      <dgm:spPr/>
      <dgm:t>
        <a:bodyPr/>
        <a:lstStyle/>
        <a:p>
          <a:pPr rtl="0"/>
          <a:r>
            <a:rPr lang="en-US"/>
            <a:t>Due to its popularity everyone uses </a:t>
          </a:r>
          <a:r>
            <a:rPr lang="en-US">
              <a:latin typeface="Century Gothic"/>
            </a:rPr>
            <a:t>WhatsApp </a:t>
          </a:r>
          <a:r>
            <a:rPr lang="en-US"/>
            <a:t>but not always for good things.</a:t>
          </a:r>
          <a:r>
            <a:rPr lang="en-US">
              <a:latin typeface="Century Gothic"/>
            </a:rPr>
            <a:t> </a:t>
          </a:r>
          <a:endParaRPr lang="en-US"/>
        </a:p>
      </dgm:t>
    </dgm:pt>
    <dgm:pt modelId="{FD1184DC-C195-4C91-8851-0D69B39272C6}" type="parTrans" cxnId="{2023AFEE-2FC1-44FE-857C-A877C66AAFD2}">
      <dgm:prSet/>
      <dgm:spPr/>
      <dgm:t>
        <a:bodyPr/>
        <a:lstStyle/>
        <a:p>
          <a:endParaRPr lang="en-US"/>
        </a:p>
      </dgm:t>
    </dgm:pt>
    <dgm:pt modelId="{54351B9C-804D-4688-8209-DC658AC56A6B}" type="sibTrans" cxnId="{2023AFEE-2FC1-44FE-857C-A877C66AAFD2}">
      <dgm:prSet/>
      <dgm:spPr/>
      <dgm:t>
        <a:bodyPr/>
        <a:lstStyle/>
        <a:p>
          <a:endParaRPr lang="en-US"/>
        </a:p>
      </dgm:t>
    </dgm:pt>
    <dgm:pt modelId="{5F01B108-8FA2-42A3-A524-556460F04740}">
      <dgm:prSet/>
      <dgm:spPr/>
      <dgm:t>
        <a:bodyPr/>
        <a:lstStyle/>
        <a:p>
          <a:r>
            <a:rPr lang="en-US"/>
            <a:t>Videos of celebrities drunk, traffic accidents, fights between people and other vulgar content are part of the large content archive that is spread through messages on WhatsApp.</a:t>
          </a:r>
        </a:p>
      </dgm:t>
    </dgm:pt>
    <dgm:pt modelId="{798E0C6C-5E48-496B-8EDC-F2F940F92E2C}" type="parTrans" cxnId="{66F3C8A5-3A92-45CA-88AC-DAD9F1E34F26}">
      <dgm:prSet/>
      <dgm:spPr/>
      <dgm:t>
        <a:bodyPr/>
        <a:lstStyle/>
        <a:p>
          <a:endParaRPr lang="en-US"/>
        </a:p>
      </dgm:t>
    </dgm:pt>
    <dgm:pt modelId="{99D77DD6-B84A-47C1-B112-F57882B9B283}" type="sibTrans" cxnId="{66F3C8A5-3A92-45CA-88AC-DAD9F1E34F26}">
      <dgm:prSet/>
      <dgm:spPr/>
      <dgm:t>
        <a:bodyPr/>
        <a:lstStyle/>
        <a:p>
          <a:endParaRPr lang="en-US"/>
        </a:p>
      </dgm:t>
    </dgm:pt>
    <dgm:pt modelId="{2B0A04FD-4AC4-48BE-A037-41DC59032BDA}">
      <dgm:prSet/>
      <dgm:spPr/>
      <dgm:t>
        <a:bodyPr/>
        <a:lstStyle/>
        <a:p>
          <a:pPr rtl="0"/>
          <a:r>
            <a:rPr lang="en-US"/>
            <a:t>We need this system now more than ever.</a:t>
          </a:r>
          <a:r>
            <a:rPr lang="en-US">
              <a:latin typeface="Century Gothic"/>
            </a:rPr>
            <a:t> </a:t>
          </a:r>
          <a:endParaRPr lang="en-US"/>
        </a:p>
      </dgm:t>
    </dgm:pt>
    <dgm:pt modelId="{AC5C384E-1270-473A-901D-B4B8547B62EB}" type="parTrans" cxnId="{65DCFE27-7A30-42CD-90CE-6AC4E9BEDF3B}">
      <dgm:prSet/>
      <dgm:spPr/>
      <dgm:t>
        <a:bodyPr/>
        <a:lstStyle/>
        <a:p>
          <a:endParaRPr lang="en-US"/>
        </a:p>
      </dgm:t>
    </dgm:pt>
    <dgm:pt modelId="{C5B2F016-3C54-4E96-B2D9-F14B4121DE72}" type="sibTrans" cxnId="{65DCFE27-7A30-42CD-90CE-6AC4E9BEDF3B}">
      <dgm:prSet/>
      <dgm:spPr/>
      <dgm:t>
        <a:bodyPr/>
        <a:lstStyle/>
        <a:p>
          <a:endParaRPr lang="en-US"/>
        </a:p>
      </dgm:t>
    </dgm:pt>
    <dgm:pt modelId="{6E6CDDAA-0D4F-446A-91B8-793E07ADBD87}" type="pres">
      <dgm:prSet presAssocID="{DE07673A-02DB-4A5D-989A-7FDD0F9704DE}" presName="vert0" presStyleCnt="0">
        <dgm:presLayoutVars>
          <dgm:dir/>
          <dgm:animOne val="branch"/>
          <dgm:animLvl val="lvl"/>
        </dgm:presLayoutVars>
      </dgm:prSet>
      <dgm:spPr/>
    </dgm:pt>
    <dgm:pt modelId="{B90B7E37-379B-4CA4-BCED-0C46D441E2CD}" type="pres">
      <dgm:prSet presAssocID="{A49D922E-0388-488F-9D04-0834D3540940}" presName="thickLine" presStyleLbl="alignNode1" presStyleIdx="0" presStyleCnt="4"/>
      <dgm:spPr/>
    </dgm:pt>
    <dgm:pt modelId="{EBB9CEDE-BEC9-4CB7-B8F0-14603FE7AD5E}" type="pres">
      <dgm:prSet presAssocID="{A49D922E-0388-488F-9D04-0834D3540940}" presName="horz1" presStyleCnt="0"/>
      <dgm:spPr/>
    </dgm:pt>
    <dgm:pt modelId="{4B48C8DC-1D93-4FD9-8CF3-16DCA9E13DF9}" type="pres">
      <dgm:prSet presAssocID="{A49D922E-0388-488F-9D04-0834D3540940}" presName="tx1" presStyleLbl="revTx" presStyleIdx="0" presStyleCnt="4"/>
      <dgm:spPr/>
    </dgm:pt>
    <dgm:pt modelId="{FFCB9469-D247-45B4-8CB1-687E5048ED5C}" type="pres">
      <dgm:prSet presAssocID="{A49D922E-0388-488F-9D04-0834D3540940}" presName="vert1" presStyleCnt="0"/>
      <dgm:spPr/>
    </dgm:pt>
    <dgm:pt modelId="{655B4BD8-F5EA-4B38-B7A7-66AA26793729}" type="pres">
      <dgm:prSet presAssocID="{9C6080CE-1446-498C-8FD0-073D84A82573}" presName="thickLine" presStyleLbl="alignNode1" presStyleIdx="1" presStyleCnt="4"/>
      <dgm:spPr/>
    </dgm:pt>
    <dgm:pt modelId="{52F6CD42-F490-4D49-B9D4-07A4DCA65657}" type="pres">
      <dgm:prSet presAssocID="{9C6080CE-1446-498C-8FD0-073D84A82573}" presName="horz1" presStyleCnt="0"/>
      <dgm:spPr/>
    </dgm:pt>
    <dgm:pt modelId="{B11F322E-0B70-4A22-9198-23ACB7D1835D}" type="pres">
      <dgm:prSet presAssocID="{9C6080CE-1446-498C-8FD0-073D84A82573}" presName="tx1" presStyleLbl="revTx" presStyleIdx="1" presStyleCnt="4"/>
      <dgm:spPr/>
    </dgm:pt>
    <dgm:pt modelId="{3EAB60F2-6F02-4D36-8B10-5169AAAE6E54}" type="pres">
      <dgm:prSet presAssocID="{9C6080CE-1446-498C-8FD0-073D84A82573}" presName="vert1" presStyleCnt="0"/>
      <dgm:spPr/>
    </dgm:pt>
    <dgm:pt modelId="{52B32794-ADF6-49B5-863C-CEFAD27647D6}" type="pres">
      <dgm:prSet presAssocID="{5F01B108-8FA2-42A3-A524-556460F04740}" presName="thickLine" presStyleLbl="alignNode1" presStyleIdx="2" presStyleCnt="4"/>
      <dgm:spPr/>
    </dgm:pt>
    <dgm:pt modelId="{E2FAD22E-8878-4AE3-889B-F91DD5EF6BDA}" type="pres">
      <dgm:prSet presAssocID="{5F01B108-8FA2-42A3-A524-556460F04740}" presName="horz1" presStyleCnt="0"/>
      <dgm:spPr/>
    </dgm:pt>
    <dgm:pt modelId="{5BEC4D87-2914-4510-90C2-80992739883A}" type="pres">
      <dgm:prSet presAssocID="{5F01B108-8FA2-42A3-A524-556460F04740}" presName="tx1" presStyleLbl="revTx" presStyleIdx="2" presStyleCnt="4"/>
      <dgm:spPr/>
    </dgm:pt>
    <dgm:pt modelId="{A2A23408-0B40-4071-8E03-EDA619EAF736}" type="pres">
      <dgm:prSet presAssocID="{5F01B108-8FA2-42A3-A524-556460F04740}" presName="vert1" presStyleCnt="0"/>
      <dgm:spPr/>
    </dgm:pt>
    <dgm:pt modelId="{0CA1656A-933F-448E-9F69-84B0072E2D05}" type="pres">
      <dgm:prSet presAssocID="{2B0A04FD-4AC4-48BE-A037-41DC59032BDA}" presName="thickLine" presStyleLbl="alignNode1" presStyleIdx="3" presStyleCnt="4"/>
      <dgm:spPr/>
    </dgm:pt>
    <dgm:pt modelId="{BE0A50E4-B7DF-481A-8D3A-56EE40FB4D73}" type="pres">
      <dgm:prSet presAssocID="{2B0A04FD-4AC4-48BE-A037-41DC59032BDA}" presName="horz1" presStyleCnt="0"/>
      <dgm:spPr/>
    </dgm:pt>
    <dgm:pt modelId="{A747113D-DABC-4139-9708-48BF9B1EF75E}" type="pres">
      <dgm:prSet presAssocID="{2B0A04FD-4AC4-48BE-A037-41DC59032BDA}" presName="tx1" presStyleLbl="revTx" presStyleIdx="3" presStyleCnt="4"/>
      <dgm:spPr/>
    </dgm:pt>
    <dgm:pt modelId="{BBAA8664-48F9-440D-ABD7-7AF23CFA6A62}" type="pres">
      <dgm:prSet presAssocID="{2B0A04FD-4AC4-48BE-A037-41DC59032BDA}" presName="vert1" presStyleCnt="0"/>
      <dgm:spPr/>
    </dgm:pt>
  </dgm:ptLst>
  <dgm:cxnLst>
    <dgm:cxn modelId="{4B118601-0BAE-4161-8A6A-9593383680BF}" srcId="{DE07673A-02DB-4A5D-989A-7FDD0F9704DE}" destId="{A49D922E-0388-488F-9D04-0834D3540940}" srcOrd="0" destOrd="0" parTransId="{35611F62-AF6B-4A65-934E-400B34C117DB}" sibTransId="{1B3FE7FE-F555-4967-B554-6164D66DBA05}"/>
    <dgm:cxn modelId="{65DCFE27-7A30-42CD-90CE-6AC4E9BEDF3B}" srcId="{DE07673A-02DB-4A5D-989A-7FDD0F9704DE}" destId="{2B0A04FD-4AC4-48BE-A037-41DC59032BDA}" srcOrd="3" destOrd="0" parTransId="{AC5C384E-1270-473A-901D-B4B8547B62EB}" sibTransId="{C5B2F016-3C54-4E96-B2D9-F14B4121DE72}"/>
    <dgm:cxn modelId="{0B114A3C-89EB-4D0D-B122-1AA43788699A}" type="presOf" srcId="{5F01B108-8FA2-42A3-A524-556460F04740}" destId="{5BEC4D87-2914-4510-90C2-80992739883A}" srcOrd="0" destOrd="0" presId="urn:microsoft.com/office/officeart/2008/layout/LinedList"/>
    <dgm:cxn modelId="{5AC0DC5D-59FD-41E6-A790-8A9DDAFE015B}" type="presOf" srcId="{2B0A04FD-4AC4-48BE-A037-41DC59032BDA}" destId="{A747113D-DABC-4139-9708-48BF9B1EF75E}" srcOrd="0" destOrd="0" presId="urn:microsoft.com/office/officeart/2008/layout/LinedList"/>
    <dgm:cxn modelId="{6C8E8043-3122-4EEB-B7EC-88A05EB05C37}" type="presOf" srcId="{DE07673A-02DB-4A5D-989A-7FDD0F9704DE}" destId="{6E6CDDAA-0D4F-446A-91B8-793E07ADBD87}" srcOrd="0" destOrd="0" presId="urn:microsoft.com/office/officeart/2008/layout/LinedList"/>
    <dgm:cxn modelId="{66F3C8A5-3A92-45CA-88AC-DAD9F1E34F26}" srcId="{DE07673A-02DB-4A5D-989A-7FDD0F9704DE}" destId="{5F01B108-8FA2-42A3-A524-556460F04740}" srcOrd="2" destOrd="0" parTransId="{798E0C6C-5E48-496B-8EDC-F2F940F92E2C}" sibTransId="{99D77DD6-B84A-47C1-B112-F57882B9B283}"/>
    <dgm:cxn modelId="{2023AFEE-2FC1-44FE-857C-A877C66AAFD2}" srcId="{DE07673A-02DB-4A5D-989A-7FDD0F9704DE}" destId="{9C6080CE-1446-498C-8FD0-073D84A82573}" srcOrd="1" destOrd="0" parTransId="{FD1184DC-C195-4C91-8851-0D69B39272C6}" sibTransId="{54351B9C-804D-4688-8209-DC658AC56A6B}"/>
    <dgm:cxn modelId="{A65FD1F3-907F-4ED1-B0F1-736BE34CC2DA}" type="presOf" srcId="{9C6080CE-1446-498C-8FD0-073D84A82573}" destId="{B11F322E-0B70-4A22-9198-23ACB7D1835D}" srcOrd="0" destOrd="0" presId="urn:microsoft.com/office/officeart/2008/layout/LinedList"/>
    <dgm:cxn modelId="{FFFB78F9-BCE5-44F3-8123-C36EC81D0892}" type="presOf" srcId="{A49D922E-0388-488F-9D04-0834D3540940}" destId="{4B48C8DC-1D93-4FD9-8CF3-16DCA9E13DF9}" srcOrd="0" destOrd="0" presId="urn:microsoft.com/office/officeart/2008/layout/LinedList"/>
    <dgm:cxn modelId="{1AE40F23-59BC-4171-B67F-6AF413591F54}" type="presParOf" srcId="{6E6CDDAA-0D4F-446A-91B8-793E07ADBD87}" destId="{B90B7E37-379B-4CA4-BCED-0C46D441E2CD}" srcOrd="0" destOrd="0" presId="urn:microsoft.com/office/officeart/2008/layout/LinedList"/>
    <dgm:cxn modelId="{F8DA9558-ADD2-4677-962E-7EC6FA7677CF}" type="presParOf" srcId="{6E6CDDAA-0D4F-446A-91B8-793E07ADBD87}" destId="{EBB9CEDE-BEC9-4CB7-B8F0-14603FE7AD5E}" srcOrd="1" destOrd="0" presId="urn:microsoft.com/office/officeart/2008/layout/LinedList"/>
    <dgm:cxn modelId="{3CF4F137-8FB4-4D59-8223-A9A6ACD2C472}" type="presParOf" srcId="{EBB9CEDE-BEC9-4CB7-B8F0-14603FE7AD5E}" destId="{4B48C8DC-1D93-4FD9-8CF3-16DCA9E13DF9}" srcOrd="0" destOrd="0" presId="urn:microsoft.com/office/officeart/2008/layout/LinedList"/>
    <dgm:cxn modelId="{83AA62AE-4CB7-4733-9BDF-B237CC6E5FD3}" type="presParOf" srcId="{EBB9CEDE-BEC9-4CB7-B8F0-14603FE7AD5E}" destId="{FFCB9469-D247-45B4-8CB1-687E5048ED5C}" srcOrd="1" destOrd="0" presId="urn:microsoft.com/office/officeart/2008/layout/LinedList"/>
    <dgm:cxn modelId="{16F5089D-0FCA-4336-8F86-12644EF61A2C}" type="presParOf" srcId="{6E6CDDAA-0D4F-446A-91B8-793E07ADBD87}" destId="{655B4BD8-F5EA-4B38-B7A7-66AA26793729}" srcOrd="2" destOrd="0" presId="urn:microsoft.com/office/officeart/2008/layout/LinedList"/>
    <dgm:cxn modelId="{3AC49529-1F20-40DB-8580-88E33BC22A60}" type="presParOf" srcId="{6E6CDDAA-0D4F-446A-91B8-793E07ADBD87}" destId="{52F6CD42-F490-4D49-B9D4-07A4DCA65657}" srcOrd="3" destOrd="0" presId="urn:microsoft.com/office/officeart/2008/layout/LinedList"/>
    <dgm:cxn modelId="{33E101D8-D519-47AE-BAA0-FBCC0CF5905D}" type="presParOf" srcId="{52F6CD42-F490-4D49-B9D4-07A4DCA65657}" destId="{B11F322E-0B70-4A22-9198-23ACB7D1835D}" srcOrd="0" destOrd="0" presId="urn:microsoft.com/office/officeart/2008/layout/LinedList"/>
    <dgm:cxn modelId="{C3CC19A0-DECB-4E2B-B1D1-07C4D51AA47A}" type="presParOf" srcId="{52F6CD42-F490-4D49-B9D4-07A4DCA65657}" destId="{3EAB60F2-6F02-4D36-8B10-5169AAAE6E54}" srcOrd="1" destOrd="0" presId="urn:microsoft.com/office/officeart/2008/layout/LinedList"/>
    <dgm:cxn modelId="{DA0CA707-B7BC-4CD6-9AE9-370AF4736697}" type="presParOf" srcId="{6E6CDDAA-0D4F-446A-91B8-793E07ADBD87}" destId="{52B32794-ADF6-49B5-863C-CEFAD27647D6}" srcOrd="4" destOrd="0" presId="urn:microsoft.com/office/officeart/2008/layout/LinedList"/>
    <dgm:cxn modelId="{76967E8B-6DB4-47FE-8D90-E55BFAD46D27}" type="presParOf" srcId="{6E6CDDAA-0D4F-446A-91B8-793E07ADBD87}" destId="{E2FAD22E-8878-4AE3-889B-F91DD5EF6BDA}" srcOrd="5" destOrd="0" presId="urn:microsoft.com/office/officeart/2008/layout/LinedList"/>
    <dgm:cxn modelId="{C24B214A-F63B-471B-B56B-036ACEE91469}" type="presParOf" srcId="{E2FAD22E-8878-4AE3-889B-F91DD5EF6BDA}" destId="{5BEC4D87-2914-4510-90C2-80992739883A}" srcOrd="0" destOrd="0" presId="urn:microsoft.com/office/officeart/2008/layout/LinedList"/>
    <dgm:cxn modelId="{BADBAB19-F4D6-460B-8C0D-95F751D2A506}" type="presParOf" srcId="{E2FAD22E-8878-4AE3-889B-F91DD5EF6BDA}" destId="{A2A23408-0B40-4071-8E03-EDA619EAF736}" srcOrd="1" destOrd="0" presId="urn:microsoft.com/office/officeart/2008/layout/LinedList"/>
    <dgm:cxn modelId="{0217F237-C923-4361-9913-2E814687DA4B}" type="presParOf" srcId="{6E6CDDAA-0D4F-446A-91B8-793E07ADBD87}" destId="{0CA1656A-933F-448E-9F69-84B0072E2D05}" srcOrd="6" destOrd="0" presId="urn:microsoft.com/office/officeart/2008/layout/LinedList"/>
    <dgm:cxn modelId="{1B6576E5-B7BA-4F2F-8119-1716EC3F5EA9}" type="presParOf" srcId="{6E6CDDAA-0D4F-446A-91B8-793E07ADBD87}" destId="{BE0A50E4-B7DF-481A-8D3A-56EE40FB4D73}" srcOrd="7" destOrd="0" presId="urn:microsoft.com/office/officeart/2008/layout/LinedList"/>
    <dgm:cxn modelId="{5ED8712E-1439-49C9-B216-9A94D160C80B}" type="presParOf" srcId="{BE0A50E4-B7DF-481A-8D3A-56EE40FB4D73}" destId="{A747113D-DABC-4139-9708-48BF9B1EF75E}" srcOrd="0" destOrd="0" presId="urn:microsoft.com/office/officeart/2008/layout/LinedList"/>
    <dgm:cxn modelId="{8CF4AF50-A456-496B-977D-6B92CF8078ED}" type="presParOf" srcId="{BE0A50E4-B7DF-481A-8D3A-56EE40FB4D73}" destId="{BBAA8664-48F9-440D-ABD7-7AF23CFA6A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BBC72A-91D1-4FBD-B0F8-CD368552C65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F8B527-6A57-405D-BF93-A92006A4E2E1}">
      <dgm:prSet/>
      <dgm:spPr/>
      <dgm:t>
        <a:bodyPr/>
        <a:lstStyle/>
        <a:p>
          <a:r>
            <a:rPr lang="en-US"/>
            <a:t>Pytesseract</a:t>
          </a:r>
        </a:p>
      </dgm:t>
    </dgm:pt>
    <dgm:pt modelId="{505F3360-56A3-4DFF-967F-3F9E8C0DB9BE}" type="parTrans" cxnId="{C6FB035C-135C-4116-8E1B-8A0F80F95EF3}">
      <dgm:prSet/>
      <dgm:spPr/>
      <dgm:t>
        <a:bodyPr/>
        <a:lstStyle/>
        <a:p>
          <a:endParaRPr lang="en-US"/>
        </a:p>
      </dgm:t>
    </dgm:pt>
    <dgm:pt modelId="{32DDEDDC-0D19-48D0-BD04-58F405F65A70}" type="sibTrans" cxnId="{C6FB035C-135C-4116-8E1B-8A0F80F95EF3}">
      <dgm:prSet/>
      <dgm:spPr/>
      <dgm:t>
        <a:bodyPr/>
        <a:lstStyle/>
        <a:p>
          <a:endParaRPr lang="en-US"/>
        </a:p>
      </dgm:t>
    </dgm:pt>
    <dgm:pt modelId="{6F72D26A-D4F1-4057-91E8-565363E29BBF}">
      <dgm:prSet/>
      <dgm:spPr/>
      <dgm:t>
        <a:bodyPr/>
        <a:lstStyle/>
        <a:p>
          <a:r>
            <a:rPr lang="en-US"/>
            <a:t>Numpy</a:t>
          </a:r>
        </a:p>
      </dgm:t>
    </dgm:pt>
    <dgm:pt modelId="{D82ED296-BE7B-4939-B940-93CE1C54D1E2}" type="sibTrans" cxnId="{A71296B1-B924-4E86-AE99-272AB0F000CF}">
      <dgm:prSet/>
      <dgm:spPr/>
      <dgm:t>
        <a:bodyPr/>
        <a:lstStyle/>
        <a:p>
          <a:endParaRPr lang="en-US"/>
        </a:p>
      </dgm:t>
    </dgm:pt>
    <dgm:pt modelId="{E08072D0-2283-41AC-8B6D-C2CE37C4AEDD}" type="parTrans" cxnId="{A71296B1-B924-4E86-AE99-272AB0F000CF}">
      <dgm:prSet/>
      <dgm:spPr/>
      <dgm:t>
        <a:bodyPr/>
        <a:lstStyle/>
        <a:p>
          <a:endParaRPr lang="en-US"/>
        </a:p>
      </dgm:t>
    </dgm:pt>
    <dgm:pt modelId="{64CE2990-494F-4B8D-9D8B-11CBE1BA4ABA}">
      <dgm:prSet/>
      <dgm:spPr/>
      <dgm:t>
        <a:bodyPr/>
        <a:lstStyle/>
        <a:p>
          <a:r>
            <a:rPr lang="en-US"/>
            <a:t>Regex</a:t>
          </a:r>
        </a:p>
      </dgm:t>
    </dgm:pt>
    <dgm:pt modelId="{F1A26423-754C-4954-A752-52D2387E4EFD}" type="sibTrans" cxnId="{F2962BFC-8B2A-4552-B5F9-430125847115}">
      <dgm:prSet/>
      <dgm:spPr/>
      <dgm:t>
        <a:bodyPr/>
        <a:lstStyle/>
        <a:p>
          <a:endParaRPr lang="en-US"/>
        </a:p>
      </dgm:t>
    </dgm:pt>
    <dgm:pt modelId="{2B63E2E6-F33D-400D-A330-078C6F9B86DF}" type="parTrans" cxnId="{F2962BFC-8B2A-4552-B5F9-430125847115}">
      <dgm:prSet/>
      <dgm:spPr/>
      <dgm:t>
        <a:bodyPr/>
        <a:lstStyle/>
        <a:p>
          <a:endParaRPr lang="en-US"/>
        </a:p>
      </dgm:t>
    </dgm:pt>
    <dgm:pt modelId="{78F205DC-D8BD-4A8C-9F87-CAB49005E938}">
      <dgm:prSet/>
      <dgm:spPr/>
      <dgm:t>
        <a:bodyPr/>
        <a:lstStyle/>
        <a:p>
          <a:r>
            <a:rPr lang="en-US"/>
            <a:t>Matplotlib</a:t>
          </a:r>
        </a:p>
      </dgm:t>
    </dgm:pt>
    <dgm:pt modelId="{B4F6CA38-7BAB-4A8B-B4C1-F8595992CF78}" type="sibTrans" cxnId="{7300ADCC-B969-4EF4-9614-8BCA9DEF2C6B}">
      <dgm:prSet/>
      <dgm:spPr/>
      <dgm:t>
        <a:bodyPr/>
        <a:lstStyle/>
        <a:p>
          <a:endParaRPr lang="en-US"/>
        </a:p>
      </dgm:t>
    </dgm:pt>
    <dgm:pt modelId="{6E80E148-8AC7-4AEB-9895-F5962339F5A8}" type="parTrans" cxnId="{7300ADCC-B969-4EF4-9614-8BCA9DEF2C6B}">
      <dgm:prSet/>
      <dgm:spPr/>
      <dgm:t>
        <a:bodyPr/>
        <a:lstStyle/>
        <a:p>
          <a:endParaRPr lang="en-US"/>
        </a:p>
      </dgm:t>
    </dgm:pt>
    <dgm:pt modelId="{3AA8F96E-3B4E-4DE9-BCC0-E5BAF383AD58}">
      <dgm:prSet phldr="0"/>
      <dgm:spPr/>
      <dgm:t>
        <a:bodyPr/>
        <a:lstStyle/>
        <a:p>
          <a:pPr rtl="0"/>
          <a:r>
            <a:rPr lang="en-US">
              <a:latin typeface="Century Gothic"/>
            </a:rPr>
            <a:t>Wordcloud</a:t>
          </a:r>
        </a:p>
      </dgm:t>
    </dgm:pt>
    <dgm:pt modelId="{3D351509-656B-4B58-A183-BF115C738788}" type="sibTrans" cxnId="{AD00EB5E-0F5F-4B8C-BEA7-64D66DF02761}">
      <dgm:prSet/>
      <dgm:spPr/>
      <dgm:t>
        <a:bodyPr/>
        <a:lstStyle/>
        <a:p>
          <a:endParaRPr lang="en-US"/>
        </a:p>
      </dgm:t>
    </dgm:pt>
    <dgm:pt modelId="{024A4D42-8D20-4403-B78C-0AB5CA61A3A2}" type="parTrans" cxnId="{AD00EB5E-0F5F-4B8C-BEA7-64D66DF02761}">
      <dgm:prSet/>
      <dgm:spPr/>
      <dgm:t>
        <a:bodyPr/>
        <a:lstStyle/>
        <a:p>
          <a:endParaRPr lang="en-US"/>
        </a:p>
      </dgm:t>
    </dgm:pt>
    <dgm:pt modelId="{F1B2570B-B9B8-4E15-8739-DBB510DCB804}">
      <dgm:prSet phldr="0"/>
      <dgm:spPr/>
      <dgm:t>
        <a:bodyPr/>
        <a:lstStyle/>
        <a:p>
          <a:r>
            <a:rPr lang="en-US">
              <a:latin typeface="Century Gothic"/>
            </a:rPr>
            <a:t>Twilio</a:t>
          </a:r>
          <a:endParaRPr lang="en-US"/>
        </a:p>
      </dgm:t>
    </dgm:pt>
    <dgm:pt modelId="{71AFC239-0AA7-46AE-900A-FFD6AB709F8F}" type="sibTrans" cxnId="{B4BB6CC2-FC47-4F4F-8530-2EC2CF367202}">
      <dgm:prSet/>
      <dgm:spPr/>
      <dgm:t>
        <a:bodyPr/>
        <a:lstStyle/>
        <a:p>
          <a:endParaRPr lang="en-US"/>
        </a:p>
      </dgm:t>
    </dgm:pt>
    <dgm:pt modelId="{7C29F691-963D-4E79-8ED6-3B7BEFE041BC}" type="parTrans" cxnId="{B4BB6CC2-FC47-4F4F-8530-2EC2CF367202}">
      <dgm:prSet/>
      <dgm:spPr/>
      <dgm:t>
        <a:bodyPr/>
        <a:lstStyle/>
        <a:p>
          <a:endParaRPr lang="en-US"/>
        </a:p>
      </dgm:t>
    </dgm:pt>
    <dgm:pt modelId="{FBD47499-F4A7-4F49-A280-96A58028D765}">
      <dgm:prSet/>
      <dgm:spPr/>
      <dgm:t>
        <a:bodyPr/>
        <a:lstStyle/>
        <a:p>
          <a:r>
            <a:rPr lang="en-US"/>
            <a:t>PyPDF2</a:t>
          </a:r>
        </a:p>
      </dgm:t>
    </dgm:pt>
    <dgm:pt modelId="{2FCD81BD-25B4-439B-8582-43167B9476D1}" type="sibTrans" cxnId="{1473A0FC-2042-41E9-BBEF-414F1FF7AE48}">
      <dgm:prSet/>
      <dgm:spPr/>
      <dgm:t>
        <a:bodyPr/>
        <a:lstStyle/>
        <a:p>
          <a:endParaRPr lang="en-US"/>
        </a:p>
      </dgm:t>
    </dgm:pt>
    <dgm:pt modelId="{B3654C38-2F93-4139-847B-4FDED53782A8}" type="parTrans" cxnId="{1473A0FC-2042-41E9-BBEF-414F1FF7AE48}">
      <dgm:prSet/>
      <dgm:spPr/>
      <dgm:t>
        <a:bodyPr/>
        <a:lstStyle/>
        <a:p>
          <a:endParaRPr lang="en-US"/>
        </a:p>
      </dgm:t>
    </dgm:pt>
    <dgm:pt modelId="{77239E28-57FB-4D39-BACD-CDF0A39DA905}">
      <dgm:prSet phldr="0"/>
      <dgm:spPr/>
      <dgm:t>
        <a:bodyPr/>
        <a:lstStyle/>
        <a:p>
          <a:r>
            <a:rPr lang="en-US"/>
            <a:t>Speech Recognition</a:t>
          </a:r>
        </a:p>
      </dgm:t>
    </dgm:pt>
    <dgm:pt modelId="{F1D24EF9-E9A8-4D3D-9333-637BAAEF9A01}" type="parTrans" cxnId="{6F2ED28A-A0B0-4C7A-BE7B-9369FA8B2201}">
      <dgm:prSet/>
      <dgm:spPr/>
    </dgm:pt>
    <dgm:pt modelId="{55D39EBA-6EF9-4EB5-A9EA-8AE7DD0105F8}" type="sibTrans" cxnId="{6F2ED28A-A0B0-4C7A-BE7B-9369FA8B2201}">
      <dgm:prSet/>
      <dgm:spPr/>
    </dgm:pt>
    <dgm:pt modelId="{90F91433-2F55-41C4-A7A1-1143579378D9}" type="pres">
      <dgm:prSet presAssocID="{77BBC72A-91D1-4FBD-B0F8-CD368552C65D}" presName="vert0" presStyleCnt="0">
        <dgm:presLayoutVars>
          <dgm:dir/>
          <dgm:animOne val="branch"/>
          <dgm:animLvl val="lvl"/>
        </dgm:presLayoutVars>
      </dgm:prSet>
      <dgm:spPr/>
    </dgm:pt>
    <dgm:pt modelId="{5B1F32D6-6037-4038-A26D-FBB86551D82B}" type="pres">
      <dgm:prSet presAssocID="{4EF8B527-6A57-405D-BF93-A92006A4E2E1}" presName="thickLine" presStyleLbl="alignNode1" presStyleIdx="0" presStyleCnt="8"/>
      <dgm:spPr/>
    </dgm:pt>
    <dgm:pt modelId="{3DA87E61-7CC4-491E-AFB4-4E9AD7F48C10}" type="pres">
      <dgm:prSet presAssocID="{4EF8B527-6A57-405D-BF93-A92006A4E2E1}" presName="horz1" presStyleCnt="0"/>
      <dgm:spPr/>
    </dgm:pt>
    <dgm:pt modelId="{56753BD1-7904-47E9-812F-06DD35137CE8}" type="pres">
      <dgm:prSet presAssocID="{4EF8B527-6A57-405D-BF93-A92006A4E2E1}" presName="tx1" presStyleLbl="revTx" presStyleIdx="0" presStyleCnt="8"/>
      <dgm:spPr/>
    </dgm:pt>
    <dgm:pt modelId="{5763E8F6-49D7-440B-9F2D-ADA94637C7C7}" type="pres">
      <dgm:prSet presAssocID="{4EF8B527-6A57-405D-BF93-A92006A4E2E1}" presName="vert1" presStyleCnt="0"/>
      <dgm:spPr/>
    </dgm:pt>
    <dgm:pt modelId="{595C66E2-3EC2-49F6-BBBC-6AC5309BF009}" type="pres">
      <dgm:prSet presAssocID="{6F72D26A-D4F1-4057-91E8-565363E29BBF}" presName="thickLine" presStyleLbl="alignNode1" presStyleIdx="1" presStyleCnt="8"/>
      <dgm:spPr/>
    </dgm:pt>
    <dgm:pt modelId="{045F7876-C121-4123-8EA9-E60FADDC717A}" type="pres">
      <dgm:prSet presAssocID="{6F72D26A-D4F1-4057-91E8-565363E29BBF}" presName="horz1" presStyleCnt="0"/>
      <dgm:spPr/>
    </dgm:pt>
    <dgm:pt modelId="{EB14BE4A-1669-424D-856D-95978041B1BF}" type="pres">
      <dgm:prSet presAssocID="{6F72D26A-D4F1-4057-91E8-565363E29BBF}" presName="tx1" presStyleLbl="revTx" presStyleIdx="1" presStyleCnt="8"/>
      <dgm:spPr/>
    </dgm:pt>
    <dgm:pt modelId="{F5F37CB6-648F-4B19-A3AF-737452BDF9D3}" type="pres">
      <dgm:prSet presAssocID="{6F72D26A-D4F1-4057-91E8-565363E29BBF}" presName="vert1" presStyleCnt="0"/>
      <dgm:spPr/>
    </dgm:pt>
    <dgm:pt modelId="{97B03662-4F7A-4B88-B646-571109A00B1B}" type="pres">
      <dgm:prSet presAssocID="{FBD47499-F4A7-4F49-A280-96A58028D765}" presName="thickLine" presStyleLbl="alignNode1" presStyleIdx="2" presStyleCnt="8"/>
      <dgm:spPr/>
    </dgm:pt>
    <dgm:pt modelId="{0A709BF7-DF64-40E6-84DE-F28A1CDADBD5}" type="pres">
      <dgm:prSet presAssocID="{FBD47499-F4A7-4F49-A280-96A58028D765}" presName="horz1" presStyleCnt="0"/>
      <dgm:spPr/>
    </dgm:pt>
    <dgm:pt modelId="{69250039-7305-4AF2-9FFB-9E1255A6D3E1}" type="pres">
      <dgm:prSet presAssocID="{FBD47499-F4A7-4F49-A280-96A58028D765}" presName="tx1" presStyleLbl="revTx" presStyleIdx="2" presStyleCnt="8"/>
      <dgm:spPr/>
    </dgm:pt>
    <dgm:pt modelId="{6CAE4D61-1E32-4057-9FB2-CBEFF0DC3838}" type="pres">
      <dgm:prSet presAssocID="{FBD47499-F4A7-4F49-A280-96A58028D765}" presName="vert1" presStyleCnt="0"/>
      <dgm:spPr/>
    </dgm:pt>
    <dgm:pt modelId="{4BD36602-AA7D-4100-886F-1BCEEB7E0888}" type="pres">
      <dgm:prSet presAssocID="{64CE2990-494F-4B8D-9D8B-11CBE1BA4ABA}" presName="thickLine" presStyleLbl="alignNode1" presStyleIdx="3" presStyleCnt="8"/>
      <dgm:spPr/>
    </dgm:pt>
    <dgm:pt modelId="{5EC09585-E4DB-4BB0-B45B-8518B7417ECE}" type="pres">
      <dgm:prSet presAssocID="{64CE2990-494F-4B8D-9D8B-11CBE1BA4ABA}" presName="horz1" presStyleCnt="0"/>
      <dgm:spPr/>
    </dgm:pt>
    <dgm:pt modelId="{085454E7-6E24-416E-89F5-507A07BBCA9D}" type="pres">
      <dgm:prSet presAssocID="{64CE2990-494F-4B8D-9D8B-11CBE1BA4ABA}" presName="tx1" presStyleLbl="revTx" presStyleIdx="3" presStyleCnt="8"/>
      <dgm:spPr/>
    </dgm:pt>
    <dgm:pt modelId="{40A4CA3E-166F-434A-839D-6B70CD3B3F5D}" type="pres">
      <dgm:prSet presAssocID="{64CE2990-494F-4B8D-9D8B-11CBE1BA4ABA}" presName="vert1" presStyleCnt="0"/>
      <dgm:spPr/>
    </dgm:pt>
    <dgm:pt modelId="{47E97B53-5B75-40B2-86C0-E6984826FD6B}" type="pres">
      <dgm:prSet presAssocID="{78F205DC-D8BD-4A8C-9F87-CAB49005E938}" presName="thickLine" presStyleLbl="alignNode1" presStyleIdx="4" presStyleCnt="8"/>
      <dgm:spPr/>
    </dgm:pt>
    <dgm:pt modelId="{8AD61DA8-163A-41A6-A96D-E5B1CAFFE5DD}" type="pres">
      <dgm:prSet presAssocID="{78F205DC-D8BD-4A8C-9F87-CAB49005E938}" presName="horz1" presStyleCnt="0"/>
      <dgm:spPr/>
    </dgm:pt>
    <dgm:pt modelId="{DF387D21-B36A-439C-BC11-4F0DC6EBE3D6}" type="pres">
      <dgm:prSet presAssocID="{78F205DC-D8BD-4A8C-9F87-CAB49005E938}" presName="tx1" presStyleLbl="revTx" presStyleIdx="4" presStyleCnt="8"/>
      <dgm:spPr/>
    </dgm:pt>
    <dgm:pt modelId="{06C32FE0-126B-4756-8E0D-EE8FFB216A94}" type="pres">
      <dgm:prSet presAssocID="{78F205DC-D8BD-4A8C-9F87-CAB49005E938}" presName="vert1" presStyleCnt="0"/>
      <dgm:spPr/>
    </dgm:pt>
    <dgm:pt modelId="{15C348B0-3C37-4FD3-BD7E-FBE74FE9EF4D}" type="pres">
      <dgm:prSet presAssocID="{3AA8F96E-3B4E-4DE9-BCC0-E5BAF383AD58}" presName="thickLine" presStyleLbl="alignNode1" presStyleIdx="5" presStyleCnt="8"/>
      <dgm:spPr/>
    </dgm:pt>
    <dgm:pt modelId="{5BEF5574-50AB-4A2B-8A0B-4603DF48DAAE}" type="pres">
      <dgm:prSet presAssocID="{3AA8F96E-3B4E-4DE9-BCC0-E5BAF383AD58}" presName="horz1" presStyleCnt="0"/>
      <dgm:spPr/>
    </dgm:pt>
    <dgm:pt modelId="{6D1FC052-7FA4-45F1-AD19-F148D164A94F}" type="pres">
      <dgm:prSet presAssocID="{3AA8F96E-3B4E-4DE9-BCC0-E5BAF383AD58}" presName="tx1" presStyleLbl="revTx" presStyleIdx="5" presStyleCnt="8"/>
      <dgm:spPr/>
    </dgm:pt>
    <dgm:pt modelId="{7D9AA741-3754-49C8-BC58-04E7B6496B06}" type="pres">
      <dgm:prSet presAssocID="{3AA8F96E-3B4E-4DE9-BCC0-E5BAF383AD58}" presName="vert1" presStyleCnt="0"/>
      <dgm:spPr/>
    </dgm:pt>
    <dgm:pt modelId="{DA376A3D-7562-4A3F-B5A1-0FE4937A453E}" type="pres">
      <dgm:prSet presAssocID="{F1B2570B-B9B8-4E15-8739-DBB510DCB804}" presName="thickLine" presStyleLbl="alignNode1" presStyleIdx="6" presStyleCnt="8"/>
      <dgm:spPr/>
    </dgm:pt>
    <dgm:pt modelId="{28CD417D-E141-4F2D-978D-273F4C826E30}" type="pres">
      <dgm:prSet presAssocID="{F1B2570B-B9B8-4E15-8739-DBB510DCB804}" presName="horz1" presStyleCnt="0"/>
      <dgm:spPr/>
    </dgm:pt>
    <dgm:pt modelId="{6626D202-1395-4B9C-ADB9-6B5F138AD8B3}" type="pres">
      <dgm:prSet presAssocID="{F1B2570B-B9B8-4E15-8739-DBB510DCB804}" presName="tx1" presStyleLbl="revTx" presStyleIdx="6" presStyleCnt="8"/>
      <dgm:spPr/>
    </dgm:pt>
    <dgm:pt modelId="{F289B225-E53E-4859-BA38-C9ED7924FB59}" type="pres">
      <dgm:prSet presAssocID="{F1B2570B-B9B8-4E15-8739-DBB510DCB804}" presName="vert1" presStyleCnt="0"/>
      <dgm:spPr/>
    </dgm:pt>
    <dgm:pt modelId="{40DC5359-9E03-46E4-A768-DCC9C3E58B43}" type="pres">
      <dgm:prSet presAssocID="{77239E28-57FB-4D39-BACD-CDF0A39DA905}" presName="thickLine" presStyleLbl="alignNode1" presStyleIdx="7" presStyleCnt="8"/>
      <dgm:spPr/>
    </dgm:pt>
    <dgm:pt modelId="{1BEBD82B-66D9-44EF-8F19-3A7304146D92}" type="pres">
      <dgm:prSet presAssocID="{77239E28-57FB-4D39-BACD-CDF0A39DA905}" presName="horz1" presStyleCnt="0"/>
      <dgm:spPr/>
    </dgm:pt>
    <dgm:pt modelId="{18DC8A3A-1E94-442D-B942-D94A3E3DA78B}" type="pres">
      <dgm:prSet presAssocID="{77239E28-57FB-4D39-BACD-CDF0A39DA905}" presName="tx1" presStyleLbl="revTx" presStyleIdx="7" presStyleCnt="8"/>
      <dgm:spPr/>
    </dgm:pt>
    <dgm:pt modelId="{ACFBC177-D68C-4659-8874-AEA288814E37}" type="pres">
      <dgm:prSet presAssocID="{77239E28-57FB-4D39-BACD-CDF0A39DA905}" presName="vert1" presStyleCnt="0"/>
      <dgm:spPr/>
    </dgm:pt>
  </dgm:ptLst>
  <dgm:cxnLst>
    <dgm:cxn modelId="{5EFA5526-8807-497A-A341-8D1C84FB0C4F}" type="presOf" srcId="{78F205DC-D8BD-4A8C-9F87-CAB49005E938}" destId="{DF387D21-B36A-439C-BC11-4F0DC6EBE3D6}" srcOrd="0" destOrd="0" presId="urn:microsoft.com/office/officeart/2008/layout/LinedList"/>
    <dgm:cxn modelId="{C6FB035C-135C-4116-8E1B-8A0F80F95EF3}" srcId="{77BBC72A-91D1-4FBD-B0F8-CD368552C65D}" destId="{4EF8B527-6A57-405D-BF93-A92006A4E2E1}" srcOrd="0" destOrd="0" parTransId="{505F3360-56A3-4DFF-967F-3F9E8C0DB9BE}" sibTransId="{32DDEDDC-0D19-48D0-BD04-58F405F65A70}"/>
    <dgm:cxn modelId="{AD00EB5E-0F5F-4B8C-BEA7-64D66DF02761}" srcId="{77BBC72A-91D1-4FBD-B0F8-CD368552C65D}" destId="{3AA8F96E-3B4E-4DE9-BCC0-E5BAF383AD58}" srcOrd="5" destOrd="0" parTransId="{024A4D42-8D20-4403-B78C-0AB5CA61A3A2}" sibTransId="{3D351509-656B-4B58-A183-BF115C738788}"/>
    <dgm:cxn modelId="{086F466B-BF19-4109-9B30-10420EE10E1B}" type="presOf" srcId="{77239E28-57FB-4D39-BACD-CDF0A39DA905}" destId="{18DC8A3A-1E94-442D-B942-D94A3E3DA78B}" srcOrd="0" destOrd="0" presId="urn:microsoft.com/office/officeart/2008/layout/LinedList"/>
    <dgm:cxn modelId="{65342973-65CF-4B28-B791-F2CF2F8EBB53}" type="presOf" srcId="{3AA8F96E-3B4E-4DE9-BCC0-E5BAF383AD58}" destId="{6D1FC052-7FA4-45F1-AD19-F148D164A94F}" srcOrd="0" destOrd="0" presId="urn:microsoft.com/office/officeart/2008/layout/LinedList"/>
    <dgm:cxn modelId="{EF227884-F1E6-4ED2-8C77-7ADC39E5E452}" type="presOf" srcId="{77BBC72A-91D1-4FBD-B0F8-CD368552C65D}" destId="{90F91433-2F55-41C4-A7A1-1143579378D9}" srcOrd="0" destOrd="0" presId="urn:microsoft.com/office/officeart/2008/layout/LinedList"/>
    <dgm:cxn modelId="{6F2ED28A-A0B0-4C7A-BE7B-9369FA8B2201}" srcId="{77BBC72A-91D1-4FBD-B0F8-CD368552C65D}" destId="{77239E28-57FB-4D39-BACD-CDF0A39DA905}" srcOrd="7" destOrd="0" parTransId="{F1D24EF9-E9A8-4D3D-9333-637BAAEF9A01}" sibTransId="{55D39EBA-6EF9-4EB5-A9EA-8AE7DD0105F8}"/>
    <dgm:cxn modelId="{7DBC61A6-75EF-4FB3-BCCD-EF0E75E61CCF}" type="presOf" srcId="{6F72D26A-D4F1-4057-91E8-565363E29BBF}" destId="{EB14BE4A-1669-424D-856D-95978041B1BF}" srcOrd="0" destOrd="0" presId="urn:microsoft.com/office/officeart/2008/layout/LinedList"/>
    <dgm:cxn modelId="{A71296B1-B924-4E86-AE99-272AB0F000CF}" srcId="{77BBC72A-91D1-4FBD-B0F8-CD368552C65D}" destId="{6F72D26A-D4F1-4057-91E8-565363E29BBF}" srcOrd="1" destOrd="0" parTransId="{E08072D0-2283-41AC-8B6D-C2CE37C4AEDD}" sibTransId="{D82ED296-BE7B-4939-B940-93CE1C54D1E2}"/>
    <dgm:cxn modelId="{C4F565B5-AC66-4C65-AECD-3AA17E5BCAFB}" type="presOf" srcId="{FBD47499-F4A7-4F49-A280-96A58028D765}" destId="{69250039-7305-4AF2-9FFB-9E1255A6D3E1}" srcOrd="0" destOrd="0" presId="urn:microsoft.com/office/officeart/2008/layout/LinedList"/>
    <dgm:cxn modelId="{B4BB6CC2-FC47-4F4F-8530-2EC2CF367202}" srcId="{77BBC72A-91D1-4FBD-B0F8-CD368552C65D}" destId="{F1B2570B-B9B8-4E15-8739-DBB510DCB804}" srcOrd="6" destOrd="0" parTransId="{7C29F691-963D-4E79-8ED6-3B7BEFE041BC}" sibTransId="{71AFC239-0AA7-46AE-900A-FFD6AB709F8F}"/>
    <dgm:cxn modelId="{7300ADCC-B969-4EF4-9614-8BCA9DEF2C6B}" srcId="{77BBC72A-91D1-4FBD-B0F8-CD368552C65D}" destId="{78F205DC-D8BD-4A8C-9F87-CAB49005E938}" srcOrd="4" destOrd="0" parTransId="{6E80E148-8AC7-4AEB-9895-F5962339F5A8}" sibTransId="{B4F6CA38-7BAB-4A8B-B4C1-F8595992CF78}"/>
    <dgm:cxn modelId="{F8D5E7D0-8846-4906-9CF7-6D7E6420E79F}" type="presOf" srcId="{64CE2990-494F-4B8D-9D8B-11CBE1BA4ABA}" destId="{085454E7-6E24-416E-89F5-507A07BBCA9D}" srcOrd="0" destOrd="0" presId="urn:microsoft.com/office/officeart/2008/layout/LinedList"/>
    <dgm:cxn modelId="{55878ADA-531C-457F-ADDA-B80A6F9FD344}" type="presOf" srcId="{F1B2570B-B9B8-4E15-8739-DBB510DCB804}" destId="{6626D202-1395-4B9C-ADB9-6B5F138AD8B3}" srcOrd="0" destOrd="0" presId="urn:microsoft.com/office/officeart/2008/layout/LinedList"/>
    <dgm:cxn modelId="{55009DF9-4A8E-4C50-8B2A-8EAE84581BC8}" type="presOf" srcId="{4EF8B527-6A57-405D-BF93-A92006A4E2E1}" destId="{56753BD1-7904-47E9-812F-06DD35137CE8}" srcOrd="0" destOrd="0" presId="urn:microsoft.com/office/officeart/2008/layout/LinedList"/>
    <dgm:cxn modelId="{F2962BFC-8B2A-4552-B5F9-430125847115}" srcId="{77BBC72A-91D1-4FBD-B0F8-CD368552C65D}" destId="{64CE2990-494F-4B8D-9D8B-11CBE1BA4ABA}" srcOrd="3" destOrd="0" parTransId="{2B63E2E6-F33D-400D-A330-078C6F9B86DF}" sibTransId="{F1A26423-754C-4954-A752-52D2387E4EFD}"/>
    <dgm:cxn modelId="{1473A0FC-2042-41E9-BBEF-414F1FF7AE48}" srcId="{77BBC72A-91D1-4FBD-B0F8-CD368552C65D}" destId="{FBD47499-F4A7-4F49-A280-96A58028D765}" srcOrd="2" destOrd="0" parTransId="{B3654C38-2F93-4139-847B-4FDED53782A8}" sibTransId="{2FCD81BD-25B4-439B-8582-43167B9476D1}"/>
    <dgm:cxn modelId="{297BB877-A58D-4695-9358-3A468FBB3439}" type="presParOf" srcId="{90F91433-2F55-41C4-A7A1-1143579378D9}" destId="{5B1F32D6-6037-4038-A26D-FBB86551D82B}" srcOrd="0" destOrd="0" presId="urn:microsoft.com/office/officeart/2008/layout/LinedList"/>
    <dgm:cxn modelId="{E0128DA9-E244-42CD-ACA6-010278F15B11}" type="presParOf" srcId="{90F91433-2F55-41C4-A7A1-1143579378D9}" destId="{3DA87E61-7CC4-491E-AFB4-4E9AD7F48C10}" srcOrd="1" destOrd="0" presId="urn:microsoft.com/office/officeart/2008/layout/LinedList"/>
    <dgm:cxn modelId="{FE355D07-87BF-48B9-AB65-B962E51B6EFB}" type="presParOf" srcId="{3DA87E61-7CC4-491E-AFB4-4E9AD7F48C10}" destId="{56753BD1-7904-47E9-812F-06DD35137CE8}" srcOrd="0" destOrd="0" presId="urn:microsoft.com/office/officeart/2008/layout/LinedList"/>
    <dgm:cxn modelId="{D2D72CB0-4521-4C5E-9BBF-16CBEE4A723C}" type="presParOf" srcId="{3DA87E61-7CC4-491E-AFB4-4E9AD7F48C10}" destId="{5763E8F6-49D7-440B-9F2D-ADA94637C7C7}" srcOrd="1" destOrd="0" presId="urn:microsoft.com/office/officeart/2008/layout/LinedList"/>
    <dgm:cxn modelId="{D40F0803-0FF1-4443-ADDB-3837EF8842DB}" type="presParOf" srcId="{90F91433-2F55-41C4-A7A1-1143579378D9}" destId="{595C66E2-3EC2-49F6-BBBC-6AC5309BF009}" srcOrd="2" destOrd="0" presId="urn:microsoft.com/office/officeart/2008/layout/LinedList"/>
    <dgm:cxn modelId="{10FBD36D-C372-4170-973D-D19E2D16D6A2}" type="presParOf" srcId="{90F91433-2F55-41C4-A7A1-1143579378D9}" destId="{045F7876-C121-4123-8EA9-E60FADDC717A}" srcOrd="3" destOrd="0" presId="urn:microsoft.com/office/officeart/2008/layout/LinedList"/>
    <dgm:cxn modelId="{BFBC0F4D-C13B-4224-B086-320301BAA29F}" type="presParOf" srcId="{045F7876-C121-4123-8EA9-E60FADDC717A}" destId="{EB14BE4A-1669-424D-856D-95978041B1BF}" srcOrd="0" destOrd="0" presId="urn:microsoft.com/office/officeart/2008/layout/LinedList"/>
    <dgm:cxn modelId="{CBA16DC7-E16E-4E23-9BC0-486EA7DFD2DB}" type="presParOf" srcId="{045F7876-C121-4123-8EA9-E60FADDC717A}" destId="{F5F37CB6-648F-4B19-A3AF-737452BDF9D3}" srcOrd="1" destOrd="0" presId="urn:microsoft.com/office/officeart/2008/layout/LinedList"/>
    <dgm:cxn modelId="{3C884587-15C3-41E7-93A4-B9BE0677990D}" type="presParOf" srcId="{90F91433-2F55-41C4-A7A1-1143579378D9}" destId="{97B03662-4F7A-4B88-B646-571109A00B1B}" srcOrd="4" destOrd="0" presId="urn:microsoft.com/office/officeart/2008/layout/LinedList"/>
    <dgm:cxn modelId="{E2E2BDD5-91ED-464D-9EBF-83B7912EC9E7}" type="presParOf" srcId="{90F91433-2F55-41C4-A7A1-1143579378D9}" destId="{0A709BF7-DF64-40E6-84DE-F28A1CDADBD5}" srcOrd="5" destOrd="0" presId="urn:microsoft.com/office/officeart/2008/layout/LinedList"/>
    <dgm:cxn modelId="{71164FF0-AA19-4943-8670-23EA2E1BD6FA}" type="presParOf" srcId="{0A709BF7-DF64-40E6-84DE-F28A1CDADBD5}" destId="{69250039-7305-4AF2-9FFB-9E1255A6D3E1}" srcOrd="0" destOrd="0" presId="urn:microsoft.com/office/officeart/2008/layout/LinedList"/>
    <dgm:cxn modelId="{1C4729C9-0555-4AF0-B413-05614D4B01E0}" type="presParOf" srcId="{0A709BF7-DF64-40E6-84DE-F28A1CDADBD5}" destId="{6CAE4D61-1E32-4057-9FB2-CBEFF0DC3838}" srcOrd="1" destOrd="0" presId="urn:microsoft.com/office/officeart/2008/layout/LinedList"/>
    <dgm:cxn modelId="{CD965795-AA22-449D-AA2D-8924AE4946E4}" type="presParOf" srcId="{90F91433-2F55-41C4-A7A1-1143579378D9}" destId="{4BD36602-AA7D-4100-886F-1BCEEB7E0888}" srcOrd="6" destOrd="0" presId="urn:microsoft.com/office/officeart/2008/layout/LinedList"/>
    <dgm:cxn modelId="{969A3FAA-63F6-4650-82F6-D292F1AE6152}" type="presParOf" srcId="{90F91433-2F55-41C4-A7A1-1143579378D9}" destId="{5EC09585-E4DB-4BB0-B45B-8518B7417ECE}" srcOrd="7" destOrd="0" presId="urn:microsoft.com/office/officeart/2008/layout/LinedList"/>
    <dgm:cxn modelId="{02DC6C96-5FF2-40D2-8AAF-128AD285AD4F}" type="presParOf" srcId="{5EC09585-E4DB-4BB0-B45B-8518B7417ECE}" destId="{085454E7-6E24-416E-89F5-507A07BBCA9D}" srcOrd="0" destOrd="0" presId="urn:microsoft.com/office/officeart/2008/layout/LinedList"/>
    <dgm:cxn modelId="{8F2A41F7-45AF-40F6-9C66-60A108587A62}" type="presParOf" srcId="{5EC09585-E4DB-4BB0-B45B-8518B7417ECE}" destId="{40A4CA3E-166F-434A-839D-6B70CD3B3F5D}" srcOrd="1" destOrd="0" presId="urn:microsoft.com/office/officeart/2008/layout/LinedList"/>
    <dgm:cxn modelId="{135CD3AD-F1D4-46DC-8859-9CCA6A9CC693}" type="presParOf" srcId="{90F91433-2F55-41C4-A7A1-1143579378D9}" destId="{47E97B53-5B75-40B2-86C0-E6984826FD6B}" srcOrd="8" destOrd="0" presId="urn:microsoft.com/office/officeart/2008/layout/LinedList"/>
    <dgm:cxn modelId="{65050E85-534F-4320-8D07-FC379783E4EE}" type="presParOf" srcId="{90F91433-2F55-41C4-A7A1-1143579378D9}" destId="{8AD61DA8-163A-41A6-A96D-E5B1CAFFE5DD}" srcOrd="9" destOrd="0" presId="urn:microsoft.com/office/officeart/2008/layout/LinedList"/>
    <dgm:cxn modelId="{B2C9DDE9-2700-449F-ADAD-DDEE72FE2C26}" type="presParOf" srcId="{8AD61DA8-163A-41A6-A96D-E5B1CAFFE5DD}" destId="{DF387D21-B36A-439C-BC11-4F0DC6EBE3D6}" srcOrd="0" destOrd="0" presId="urn:microsoft.com/office/officeart/2008/layout/LinedList"/>
    <dgm:cxn modelId="{54A56AAC-B556-4B65-86AA-09ED1E54D361}" type="presParOf" srcId="{8AD61DA8-163A-41A6-A96D-E5B1CAFFE5DD}" destId="{06C32FE0-126B-4756-8E0D-EE8FFB216A94}" srcOrd="1" destOrd="0" presId="urn:microsoft.com/office/officeart/2008/layout/LinedList"/>
    <dgm:cxn modelId="{6EB11D09-F462-4BDD-8938-4383A70A44D9}" type="presParOf" srcId="{90F91433-2F55-41C4-A7A1-1143579378D9}" destId="{15C348B0-3C37-4FD3-BD7E-FBE74FE9EF4D}" srcOrd="10" destOrd="0" presId="urn:microsoft.com/office/officeart/2008/layout/LinedList"/>
    <dgm:cxn modelId="{A8FB4E22-E493-43BD-924E-6D1D5ACE411E}" type="presParOf" srcId="{90F91433-2F55-41C4-A7A1-1143579378D9}" destId="{5BEF5574-50AB-4A2B-8A0B-4603DF48DAAE}" srcOrd="11" destOrd="0" presId="urn:microsoft.com/office/officeart/2008/layout/LinedList"/>
    <dgm:cxn modelId="{535897D9-BA4D-452E-8642-DD1C452C4FD6}" type="presParOf" srcId="{5BEF5574-50AB-4A2B-8A0B-4603DF48DAAE}" destId="{6D1FC052-7FA4-45F1-AD19-F148D164A94F}" srcOrd="0" destOrd="0" presId="urn:microsoft.com/office/officeart/2008/layout/LinedList"/>
    <dgm:cxn modelId="{82D90E9B-96EE-4826-AA2F-620B8ABE902E}" type="presParOf" srcId="{5BEF5574-50AB-4A2B-8A0B-4603DF48DAAE}" destId="{7D9AA741-3754-49C8-BC58-04E7B6496B06}" srcOrd="1" destOrd="0" presId="urn:microsoft.com/office/officeart/2008/layout/LinedList"/>
    <dgm:cxn modelId="{A0ED032D-9378-487F-A1E9-DB2B76E848EB}" type="presParOf" srcId="{90F91433-2F55-41C4-A7A1-1143579378D9}" destId="{DA376A3D-7562-4A3F-B5A1-0FE4937A453E}" srcOrd="12" destOrd="0" presId="urn:microsoft.com/office/officeart/2008/layout/LinedList"/>
    <dgm:cxn modelId="{960CAAF2-8C37-48F9-84B9-965F34701C1E}" type="presParOf" srcId="{90F91433-2F55-41C4-A7A1-1143579378D9}" destId="{28CD417D-E141-4F2D-978D-273F4C826E30}" srcOrd="13" destOrd="0" presId="urn:microsoft.com/office/officeart/2008/layout/LinedList"/>
    <dgm:cxn modelId="{09CFAFE1-4121-4890-B7DF-5339F7449C16}" type="presParOf" srcId="{28CD417D-E141-4F2D-978D-273F4C826E30}" destId="{6626D202-1395-4B9C-ADB9-6B5F138AD8B3}" srcOrd="0" destOrd="0" presId="urn:microsoft.com/office/officeart/2008/layout/LinedList"/>
    <dgm:cxn modelId="{5B906FD8-987F-44E6-9674-F90905A4728D}" type="presParOf" srcId="{28CD417D-E141-4F2D-978D-273F4C826E30}" destId="{F289B225-E53E-4859-BA38-C9ED7924FB59}" srcOrd="1" destOrd="0" presId="urn:microsoft.com/office/officeart/2008/layout/LinedList"/>
    <dgm:cxn modelId="{3074FF70-F8BA-4B57-A361-D55B10F0FC61}" type="presParOf" srcId="{90F91433-2F55-41C4-A7A1-1143579378D9}" destId="{40DC5359-9E03-46E4-A768-DCC9C3E58B43}" srcOrd="14" destOrd="0" presId="urn:microsoft.com/office/officeart/2008/layout/LinedList"/>
    <dgm:cxn modelId="{0DC83822-E03A-4C66-9D64-4E0129E5FE49}" type="presParOf" srcId="{90F91433-2F55-41C4-A7A1-1143579378D9}" destId="{1BEBD82B-66D9-44EF-8F19-3A7304146D92}" srcOrd="15" destOrd="0" presId="urn:microsoft.com/office/officeart/2008/layout/LinedList"/>
    <dgm:cxn modelId="{D0A750B5-8417-4DD7-8153-7A0BA913E511}" type="presParOf" srcId="{1BEBD82B-66D9-44EF-8F19-3A7304146D92}" destId="{18DC8A3A-1E94-442D-B942-D94A3E3DA78B}" srcOrd="0" destOrd="0" presId="urn:microsoft.com/office/officeart/2008/layout/LinedList"/>
    <dgm:cxn modelId="{88A84F94-D0F0-4A05-9C68-2519AEA7B923}" type="presParOf" srcId="{1BEBD82B-66D9-44EF-8F19-3A7304146D92}" destId="{ACFBC177-D68C-4659-8874-AEA288814E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2DF89D-10A6-488E-8A46-357BD7A397B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E6BD41-5E10-41BF-91EF-C574061E7FE3}">
      <dgm:prSet/>
      <dgm:spPr/>
      <dgm:t>
        <a:bodyPr/>
        <a:lstStyle/>
        <a:p>
          <a:r>
            <a:rPr lang="en-US"/>
            <a:t>EDA analyses the data in statistical manner which includes measures of central tendency, measures of spread, the shape of the distribution and the existence of outliers.</a:t>
          </a:r>
        </a:p>
      </dgm:t>
    </dgm:pt>
    <dgm:pt modelId="{D7819B4D-746C-45DB-A53B-CE6683EA2A79}" type="parTrans" cxnId="{CED5032E-9838-4D1A-8610-2D43E0E000C6}">
      <dgm:prSet/>
      <dgm:spPr/>
      <dgm:t>
        <a:bodyPr/>
        <a:lstStyle/>
        <a:p>
          <a:endParaRPr lang="en-US"/>
        </a:p>
      </dgm:t>
    </dgm:pt>
    <dgm:pt modelId="{5C06144A-7060-48AD-986E-23523FE93FDC}" type="sibTrans" cxnId="{CED5032E-9838-4D1A-8610-2D43E0E000C6}">
      <dgm:prSet/>
      <dgm:spPr/>
      <dgm:t>
        <a:bodyPr/>
        <a:lstStyle/>
        <a:p>
          <a:endParaRPr lang="en-US"/>
        </a:p>
      </dgm:t>
    </dgm:pt>
    <dgm:pt modelId="{A2C9DAA7-169F-4A56-9E36-269EE3498AF6}">
      <dgm:prSet/>
      <dgm:spPr/>
      <dgm:t>
        <a:bodyPr/>
        <a:lstStyle/>
        <a:p>
          <a:r>
            <a:rPr lang="en-US"/>
            <a:t>A word cloud is a kind of a weighted list to visualize language or text data. </a:t>
          </a:r>
        </a:p>
      </dgm:t>
    </dgm:pt>
    <dgm:pt modelId="{66F68999-FAFA-4C30-AE19-57CB22319C76}" type="parTrans" cxnId="{3B11BAE0-7E40-4AF3-A95D-6646910B5AFD}">
      <dgm:prSet/>
      <dgm:spPr/>
      <dgm:t>
        <a:bodyPr/>
        <a:lstStyle/>
        <a:p>
          <a:endParaRPr lang="en-US"/>
        </a:p>
      </dgm:t>
    </dgm:pt>
    <dgm:pt modelId="{17F950CD-8F22-4FC3-826C-8A064AEFA2AD}" type="sibTrans" cxnId="{3B11BAE0-7E40-4AF3-A95D-6646910B5AFD}">
      <dgm:prSet/>
      <dgm:spPr/>
      <dgm:t>
        <a:bodyPr/>
        <a:lstStyle/>
        <a:p>
          <a:endParaRPr lang="en-US"/>
        </a:p>
      </dgm:t>
    </dgm:pt>
    <dgm:pt modelId="{DE7B5340-87F8-428A-929A-B4DBC20E13D7}">
      <dgm:prSet/>
      <dgm:spPr/>
      <dgm:t>
        <a:bodyPr/>
        <a:lstStyle/>
        <a:p>
          <a:r>
            <a:rPr lang="en-US"/>
            <a:t>To Detect Violent Videos using Convolutional Long Short-Term Memory.</a:t>
          </a:r>
        </a:p>
      </dgm:t>
    </dgm:pt>
    <dgm:pt modelId="{C7AAC3BE-9F4E-45A8-865F-FDD53A6630CF}" type="parTrans" cxnId="{F1D28463-C288-4168-9134-5FD32B96D52F}">
      <dgm:prSet/>
      <dgm:spPr/>
      <dgm:t>
        <a:bodyPr/>
        <a:lstStyle/>
        <a:p>
          <a:endParaRPr lang="en-US"/>
        </a:p>
      </dgm:t>
    </dgm:pt>
    <dgm:pt modelId="{1BE6C63A-DB1B-4CEA-B3D7-B981729F20BC}" type="sibTrans" cxnId="{F1D28463-C288-4168-9134-5FD32B96D52F}">
      <dgm:prSet/>
      <dgm:spPr/>
      <dgm:t>
        <a:bodyPr/>
        <a:lstStyle/>
        <a:p>
          <a:endParaRPr lang="en-US"/>
        </a:p>
      </dgm:t>
    </dgm:pt>
    <dgm:pt modelId="{A7FD5822-87E9-4DB6-B99B-C19BF2A23366}">
      <dgm:prSet/>
      <dgm:spPr/>
      <dgm:t>
        <a:bodyPr/>
        <a:lstStyle/>
        <a:p>
          <a:r>
            <a:rPr lang="en-US"/>
            <a:t>Recursive methodology for radical communities' detection on social networks</a:t>
          </a:r>
          <a:r>
            <a:rPr lang="en-US" i="1"/>
            <a:t>.</a:t>
          </a:r>
          <a:endParaRPr lang="en-US"/>
        </a:p>
      </dgm:t>
    </dgm:pt>
    <dgm:pt modelId="{BE6309B7-BD7E-4995-B8EC-000390CC0BD4}" type="parTrans" cxnId="{3B5556EA-09F5-4D37-A42C-3250BA1F59E4}">
      <dgm:prSet/>
      <dgm:spPr/>
      <dgm:t>
        <a:bodyPr/>
        <a:lstStyle/>
        <a:p>
          <a:endParaRPr lang="en-US"/>
        </a:p>
      </dgm:t>
    </dgm:pt>
    <dgm:pt modelId="{68E2C97A-F366-4474-851E-A5CC872DD8A2}" type="sibTrans" cxnId="{3B5556EA-09F5-4D37-A42C-3250BA1F59E4}">
      <dgm:prSet/>
      <dgm:spPr/>
      <dgm:t>
        <a:bodyPr/>
        <a:lstStyle/>
        <a:p>
          <a:endParaRPr lang="en-US"/>
        </a:p>
      </dgm:t>
    </dgm:pt>
    <dgm:pt modelId="{82FFD823-FA4E-48D6-AE0C-52F7573E96E5}">
      <dgm:prSet/>
      <dgm:spPr/>
      <dgm:t>
        <a:bodyPr/>
        <a:lstStyle/>
        <a:p>
          <a:r>
            <a:rPr lang="en-US"/>
            <a:t>Data mining (DM) deals with preparation of data obtained from various information sources  as well as data modeling using a variety of techniques, depending on the goal that one wants to achieve.</a:t>
          </a:r>
        </a:p>
      </dgm:t>
    </dgm:pt>
    <dgm:pt modelId="{4B60A71D-B457-4312-A217-D0F81F555E46}" type="parTrans" cxnId="{CB0A3D2A-B2BB-462B-8471-B42DFBC4C563}">
      <dgm:prSet/>
      <dgm:spPr/>
      <dgm:t>
        <a:bodyPr/>
        <a:lstStyle/>
        <a:p>
          <a:endParaRPr lang="en-US"/>
        </a:p>
      </dgm:t>
    </dgm:pt>
    <dgm:pt modelId="{1BECAF13-918D-48CA-8E29-CE8C38ED4117}" type="sibTrans" cxnId="{CB0A3D2A-B2BB-462B-8471-B42DFBC4C563}">
      <dgm:prSet/>
      <dgm:spPr/>
      <dgm:t>
        <a:bodyPr/>
        <a:lstStyle/>
        <a:p>
          <a:endParaRPr lang="en-US"/>
        </a:p>
      </dgm:t>
    </dgm:pt>
    <dgm:pt modelId="{B1FC21AB-8668-44CE-9B8C-54D513B34E99}" type="pres">
      <dgm:prSet presAssocID="{7A2DF89D-10A6-488E-8A46-357BD7A397BF}" presName="linear" presStyleCnt="0">
        <dgm:presLayoutVars>
          <dgm:animLvl val="lvl"/>
          <dgm:resizeHandles val="exact"/>
        </dgm:presLayoutVars>
      </dgm:prSet>
      <dgm:spPr/>
    </dgm:pt>
    <dgm:pt modelId="{F6145C46-5266-43D9-BD38-362188E86AED}" type="pres">
      <dgm:prSet presAssocID="{A3E6BD41-5E10-41BF-91EF-C574061E7FE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38A44E-B7A5-4144-806D-D755830E7D3B}" type="pres">
      <dgm:prSet presAssocID="{5C06144A-7060-48AD-986E-23523FE93FDC}" presName="spacer" presStyleCnt="0"/>
      <dgm:spPr/>
    </dgm:pt>
    <dgm:pt modelId="{07BEF2CD-9C93-433D-80C0-D492CA393C05}" type="pres">
      <dgm:prSet presAssocID="{A2C9DAA7-169F-4A56-9E36-269EE3498A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B5A30E-8E28-49E6-AB2F-70B7C8BD8A2E}" type="pres">
      <dgm:prSet presAssocID="{17F950CD-8F22-4FC3-826C-8A064AEFA2AD}" presName="spacer" presStyleCnt="0"/>
      <dgm:spPr/>
    </dgm:pt>
    <dgm:pt modelId="{F13542DB-3550-4B20-982F-4276F8F2EF79}" type="pres">
      <dgm:prSet presAssocID="{DE7B5340-87F8-428A-929A-B4DBC20E13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975EDA-69AA-44FB-9E0C-3CEB359DF507}" type="pres">
      <dgm:prSet presAssocID="{1BE6C63A-DB1B-4CEA-B3D7-B981729F20BC}" presName="spacer" presStyleCnt="0"/>
      <dgm:spPr/>
    </dgm:pt>
    <dgm:pt modelId="{284DFD04-F70A-42C6-AA7D-49ABE404FAB4}" type="pres">
      <dgm:prSet presAssocID="{A7FD5822-87E9-4DB6-B99B-C19BF2A233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E65AB0-AF1E-42D3-BE7C-030A4030499C}" type="pres">
      <dgm:prSet presAssocID="{68E2C97A-F366-4474-851E-A5CC872DD8A2}" presName="spacer" presStyleCnt="0"/>
      <dgm:spPr/>
    </dgm:pt>
    <dgm:pt modelId="{3B5EA2AF-F8AD-4099-BD05-D8A62F8D4698}" type="pres">
      <dgm:prSet presAssocID="{82FFD823-FA4E-48D6-AE0C-52F7573E96E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B0A3D2A-B2BB-462B-8471-B42DFBC4C563}" srcId="{7A2DF89D-10A6-488E-8A46-357BD7A397BF}" destId="{82FFD823-FA4E-48D6-AE0C-52F7573E96E5}" srcOrd="4" destOrd="0" parTransId="{4B60A71D-B457-4312-A217-D0F81F555E46}" sibTransId="{1BECAF13-918D-48CA-8E29-CE8C38ED4117}"/>
    <dgm:cxn modelId="{CED5032E-9838-4D1A-8610-2D43E0E000C6}" srcId="{7A2DF89D-10A6-488E-8A46-357BD7A397BF}" destId="{A3E6BD41-5E10-41BF-91EF-C574061E7FE3}" srcOrd="0" destOrd="0" parTransId="{D7819B4D-746C-45DB-A53B-CE6683EA2A79}" sibTransId="{5C06144A-7060-48AD-986E-23523FE93FDC}"/>
    <dgm:cxn modelId="{F1D28463-C288-4168-9134-5FD32B96D52F}" srcId="{7A2DF89D-10A6-488E-8A46-357BD7A397BF}" destId="{DE7B5340-87F8-428A-929A-B4DBC20E13D7}" srcOrd="2" destOrd="0" parTransId="{C7AAC3BE-9F4E-45A8-865F-FDD53A6630CF}" sibTransId="{1BE6C63A-DB1B-4CEA-B3D7-B981729F20BC}"/>
    <dgm:cxn modelId="{025CA766-17AE-434F-9425-95C985B2F3BD}" type="presOf" srcId="{A3E6BD41-5E10-41BF-91EF-C574061E7FE3}" destId="{F6145C46-5266-43D9-BD38-362188E86AED}" srcOrd="0" destOrd="0" presId="urn:microsoft.com/office/officeart/2005/8/layout/vList2"/>
    <dgm:cxn modelId="{2B495774-8A9C-46A4-A4C6-C544356CF5A4}" type="presOf" srcId="{7A2DF89D-10A6-488E-8A46-357BD7A397BF}" destId="{B1FC21AB-8668-44CE-9B8C-54D513B34E99}" srcOrd="0" destOrd="0" presId="urn:microsoft.com/office/officeart/2005/8/layout/vList2"/>
    <dgm:cxn modelId="{3D17FD82-0BBA-4FA9-8ECC-C8358F831A04}" type="presOf" srcId="{A7FD5822-87E9-4DB6-B99B-C19BF2A23366}" destId="{284DFD04-F70A-42C6-AA7D-49ABE404FAB4}" srcOrd="0" destOrd="0" presId="urn:microsoft.com/office/officeart/2005/8/layout/vList2"/>
    <dgm:cxn modelId="{2842BB8F-5F91-4D12-8104-690FCD241FEF}" type="presOf" srcId="{DE7B5340-87F8-428A-929A-B4DBC20E13D7}" destId="{F13542DB-3550-4B20-982F-4276F8F2EF79}" srcOrd="0" destOrd="0" presId="urn:microsoft.com/office/officeart/2005/8/layout/vList2"/>
    <dgm:cxn modelId="{B60765AF-BC9B-4AF2-81C5-B5D0F12529FA}" type="presOf" srcId="{82FFD823-FA4E-48D6-AE0C-52F7573E96E5}" destId="{3B5EA2AF-F8AD-4099-BD05-D8A62F8D4698}" srcOrd="0" destOrd="0" presId="urn:microsoft.com/office/officeart/2005/8/layout/vList2"/>
    <dgm:cxn modelId="{278BFCBF-A237-4C45-8C4E-C770C1CCA106}" type="presOf" srcId="{A2C9DAA7-169F-4A56-9E36-269EE3498AF6}" destId="{07BEF2CD-9C93-433D-80C0-D492CA393C05}" srcOrd="0" destOrd="0" presId="urn:microsoft.com/office/officeart/2005/8/layout/vList2"/>
    <dgm:cxn modelId="{3B11BAE0-7E40-4AF3-A95D-6646910B5AFD}" srcId="{7A2DF89D-10A6-488E-8A46-357BD7A397BF}" destId="{A2C9DAA7-169F-4A56-9E36-269EE3498AF6}" srcOrd="1" destOrd="0" parTransId="{66F68999-FAFA-4C30-AE19-57CB22319C76}" sibTransId="{17F950CD-8F22-4FC3-826C-8A064AEFA2AD}"/>
    <dgm:cxn modelId="{3B5556EA-09F5-4D37-A42C-3250BA1F59E4}" srcId="{7A2DF89D-10A6-488E-8A46-357BD7A397BF}" destId="{A7FD5822-87E9-4DB6-B99B-C19BF2A23366}" srcOrd="3" destOrd="0" parTransId="{BE6309B7-BD7E-4995-B8EC-000390CC0BD4}" sibTransId="{68E2C97A-F366-4474-851E-A5CC872DD8A2}"/>
    <dgm:cxn modelId="{96ABCFCD-F2DB-4C44-A1EA-E7987A79BA18}" type="presParOf" srcId="{B1FC21AB-8668-44CE-9B8C-54D513B34E99}" destId="{F6145C46-5266-43D9-BD38-362188E86AED}" srcOrd="0" destOrd="0" presId="urn:microsoft.com/office/officeart/2005/8/layout/vList2"/>
    <dgm:cxn modelId="{002D1703-4516-41E5-A380-CEFD1131BFF9}" type="presParOf" srcId="{B1FC21AB-8668-44CE-9B8C-54D513B34E99}" destId="{1438A44E-B7A5-4144-806D-D755830E7D3B}" srcOrd="1" destOrd="0" presId="urn:microsoft.com/office/officeart/2005/8/layout/vList2"/>
    <dgm:cxn modelId="{5CF65EA6-1793-4E7E-A082-50AE300458B1}" type="presParOf" srcId="{B1FC21AB-8668-44CE-9B8C-54D513B34E99}" destId="{07BEF2CD-9C93-433D-80C0-D492CA393C05}" srcOrd="2" destOrd="0" presId="urn:microsoft.com/office/officeart/2005/8/layout/vList2"/>
    <dgm:cxn modelId="{B34651B7-69C2-4EDD-9840-63ECB65149E1}" type="presParOf" srcId="{B1FC21AB-8668-44CE-9B8C-54D513B34E99}" destId="{BBB5A30E-8E28-49E6-AB2F-70B7C8BD8A2E}" srcOrd="3" destOrd="0" presId="urn:microsoft.com/office/officeart/2005/8/layout/vList2"/>
    <dgm:cxn modelId="{24D5ACCD-8A99-4BCC-B845-A91683216FA4}" type="presParOf" srcId="{B1FC21AB-8668-44CE-9B8C-54D513B34E99}" destId="{F13542DB-3550-4B20-982F-4276F8F2EF79}" srcOrd="4" destOrd="0" presId="urn:microsoft.com/office/officeart/2005/8/layout/vList2"/>
    <dgm:cxn modelId="{573379E8-3474-4162-8BCD-8AA66A8E7CC5}" type="presParOf" srcId="{B1FC21AB-8668-44CE-9B8C-54D513B34E99}" destId="{B1975EDA-69AA-44FB-9E0C-3CEB359DF507}" srcOrd="5" destOrd="0" presId="urn:microsoft.com/office/officeart/2005/8/layout/vList2"/>
    <dgm:cxn modelId="{FC108D99-2782-4025-B085-315F0168986B}" type="presParOf" srcId="{B1FC21AB-8668-44CE-9B8C-54D513B34E99}" destId="{284DFD04-F70A-42C6-AA7D-49ABE404FAB4}" srcOrd="6" destOrd="0" presId="urn:microsoft.com/office/officeart/2005/8/layout/vList2"/>
    <dgm:cxn modelId="{6C5F6E88-6D5E-45B0-A354-7764DC94BBDC}" type="presParOf" srcId="{B1FC21AB-8668-44CE-9B8C-54D513B34E99}" destId="{60E65AB0-AF1E-42D3-BE7C-030A4030499C}" srcOrd="7" destOrd="0" presId="urn:microsoft.com/office/officeart/2005/8/layout/vList2"/>
    <dgm:cxn modelId="{781AD9C9-C50A-480E-B439-336AD54E5454}" type="presParOf" srcId="{B1FC21AB-8668-44CE-9B8C-54D513B34E99}" destId="{3B5EA2AF-F8AD-4099-BD05-D8A62F8D46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B09B9C-E614-40B0-B14F-91169A15E69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163B22-763C-46F6-9EA0-5A0ADFE9D0C4}">
      <dgm:prSet/>
      <dgm:spPr/>
      <dgm:t>
        <a:bodyPr/>
        <a:lstStyle/>
        <a:p>
          <a:r>
            <a:rPr lang="en-US"/>
            <a:t>Document Analysis plays a very crucial role in this project as documents are one of the most shared data type on WhatsApp. </a:t>
          </a:r>
        </a:p>
      </dgm:t>
    </dgm:pt>
    <dgm:pt modelId="{75648AE6-4498-4483-B8AD-633006794F6B}" type="parTrans" cxnId="{B64EFE8A-76CA-4CFA-AA67-D7406CDA4B08}">
      <dgm:prSet/>
      <dgm:spPr/>
      <dgm:t>
        <a:bodyPr/>
        <a:lstStyle/>
        <a:p>
          <a:endParaRPr lang="en-US"/>
        </a:p>
      </dgm:t>
    </dgm:pt>
    <dgm:pt modelId="{4EE7FD3C-43B2-4441-8133-C7DE720F3387}" type="sibTrans" cxnId="{B64EFE8A-76CA-4CFA-AA67-D7406CDA4B08}">
      <dgm:prSet/>
      <dgm:spPr/>
      <dgm:t>
        <a:bodyPr/>
        <a:lstStyle/>
        <a:p>
          <a:endParaRPr lang="en-US"/>
        </a:p>
      </dgm:t>
    </dgm:pt>
    <dgm:pt modelId="{56C35124-54B9-4F93-AFB9-E66FFEF59011}">
      <dgm:prSet/>
      <dgm:spPr/>
      <dgm:t>
        <a:bodyPr/>
        <a:lstStyle/>
        <a:p>
          <a:r>
            <a:rPr lang="en-US"/>
            <a:t>Documents hold valuable information like addresses, bills, catalogues, magazines, and scanned images.</a:t>
          </a:r>
        </a:p>
      </dgm:t>
    </dgm:pt>
    <dgm:pt modelId="{41942F52-1243-414F-B62B-56FFB18C1166}" type="parTrans" cxnId="{9184C83D-B017-4147-A232-44608177E0A3}">
      <dgm:prSet/>
      <dgm:spPr/>
      <dgm:t>
        <a:bodyPr/>
        <a:lstStyle/>
        <a:p>
          <a:endParaRPr lang="en-US"/>
        </a:p>
      </dgm:t>
    </dgm:pt>
    <dgm:pt modelId="{1E1E552C-C2EB-4E3C-B621-BC0AFCA14967}" type="sibTrans" cxnId="{9184C83D-B017-4147-A232-44608177E0A3}">
      <dgm:prSet/>
      <dgm:spPr/>
      <dgm:t>
        <a:bodyPr/>
        <a:lstStyle/>
        <a:p>
          <a:endParaRPr lang="en-US"/>
        </a:p>
      </dgm:t>
    </dgm:pt>
    <dgm:pt modelId="{FD1383C2-B511-45CA-B2B0-A4281CA7C91E}">
      <dgm:prSet/>
      <dgm:spPr/>
      <dgm:t>
        <a:bodyPr/>
        <a:lstStyle/>
        <a:p>
          <a:r>
            <a:rPr lang="en-US"/>
            <a:t>To mine data from a document we have used a python library called PyPDF. This library reads all the text present in a document and creates a temporary text file.</a:t>
          </a:r>
        </a:p>
      </dgm:t>
    </dgm:pt>
    <dgm:pt modelId="{2B7F4923-550D-4A31-ABF6-649365EFAE55}" type="parTrans" cxnId="{7E483666-7E3F-4590-A5F6-4BC26E7980FF}">
      <dgm:prSet/>
      <dgm:spPr/>
      <dgm:t>
        <a:bodyPr/>
        <a:lstStyle/>
        <a:p>
          <a:endParaRPr lang="en-US"/>
        </a:p>
      </dgm:t>
    </dgm:pt>
    <dgm:pt modelId="{9B74462B-18EA-4B70-9D10-C7C3910E173D}" type="sibTrans" cxnId="{7E483666-7E3F-4590-A5F6-4BC26E7980FF}">
      <dgm:prSet/>
      <dgm:spPr/>
      <dgm:t>
        <a:bodyPr/>
        <a:lstStyle/>
        <a:p>
          <a:endParaRPr lang="en-US"/>
        </a:p>
      </dgm:t>
    </dgm:pt>
    <dgm:pt modelId="{3BB502AE-2188-49C5-AD40-FF1A10B02152}">
      <dgm:prSet/>
      <dgm:spPr/>
      <dgm:t>
        <a:bodyPr/>
        <a:lstStyle/>
        <a:p>
          <a:r>
            <a:rPr lang="en-US"/>
            <a:t>At the end of the process compiles all the information on it and displays the contents.</a:t>
          </a:r>
        </a:p>
      </dgm:t>
    </dgm:pt>
    <dgm:pt modelId="{2CD5EB22-BF83-4871-B77C-A226BB863B67}" type="parTrans" cxnId="{672EC93F-BEF6-49F4-A886-5C6E7B7F5813}">
      <dgm:prSet/>
      <dgm:spPr/>
      <dgm:t>
        <a:bodyPr/>
        <a:lstStyle/>
        <a:p>
          <a:endParaRPr lang="en-US"/>
        </a:p>
      </dgm:t>
    </dgm:pt>
    <dgm:pt modelId="{AAEEAEA1-0A30-49DA-BF25-3EC0350A0362}" type="sibTrans" cxnId="{672EC93F-BEF6-49F4-A886-5C6E7B7F5813}">
      <dgm:prSet/>
      <dgm:spPr/>
      <dgm:t>
        <a:bodyPr/>
        <a:lstStyle/>
        <a:p>
          <a:endParaRPr lang="en-US"/>
        </a:p>
      </dgm:t>
    </dgm:pt>
    <dgm:pt modelId="{4E3D9F83-FB39-4301-BAA6-E2A0AAEE770C}" type="pres">
      <dgm:prSet presAssocID="{48B09B9C-E614-40B0-B14F-91169A15E694}" presName="vert0" presStyleCnt="0">
        <dgm:presLayoutVars>
          <dgm:dir/>
          <dgm:animOne val="branch"/>
          <dgm:animLvl val="lvl"/>
        </dgm:presLayoutVars>
      </dgm:prSet>
      <dgm:spPr/>
    </dgm:pt>
    <dgm:pt modelId="{E2B9D88E-CBFE-4EA3-89B4-1258231E7408}" type="pres">
      <dgm:prSet presAssocID="{4B163B22-763C-46F6-9EA0-5A0ADFE9D0C4}" presName="thickLine" presStyleLbl="alignNode1" presStyleIdx="0" presStyleCnt="4"/>
      <dgm:spPr/>
    </dgm:pt>
    <dgm:pt modelId="{B3EC2682-65D0-4944-AF9C-B95850671964}" type="pres">
      <dgm:prSet presAssocID="{4B163B22-763C-46F6-9EA0-5A0ADFE9D0C4}" presName="horz1" presStyleCnt="0"/>
      <dgm:spPr/>
    </dgm:pt>
    <dgm:pt modelId="{EAB86E66-E4CB-4D33-8EAA-FD58D32C8976}" type="pres">
      <dgm:prSet presAssocID="{4B163B22-763C-46F6-9EA0-5A0ADFE9D0C4}" presName="tx1" presStyleLbl="revTx" presStyleIdx="0" presStyleCnt="4"/>
      <dgm:spPr/>
    </dgm:pt>
    <dgm:pt modelId="{3D34203A-BC4F-4860-951B-7262C935C3A2}" type="pres">
      <dgm:prSet presAssocID="{4B163B22-763C-46F6-9EA0-5A0ADFE9D0C4}" presName="vert1" presStyleCnt="0"/>
      <dgm:spPr/>
    </dgm:pt>
    <dgm:pt modelId="{EFAB8F77-E80A-4704-A111-BEAD7CEEFB7A}" type="pres">
      <dgm:prSet presAssocID="{56C35124-54B9-4F93-AFB9-E66FFEF59011}" presName="thickLine" presStyleLbl="alignNode1" presStyleIdx="1" presStyleCnt="4"/>
      <dgm:spPr/>
    </dgm:pt>
    <dgm:pt modelId="{B5F85BD0-D199-4C9D-B375-A925C6F08790}" type="pres">
      <dgm:prSet presAssocID="{56C35124-54B9-4F93-AFB9-E66FFEF59011}" presName="horz1" presStyleCnt="0"/>
      <dgm:spPr/>
    </dgm:pt>
    <dgm:pt modelId="{C3DEC949-D3AB-48F7-812D-D243031C5D85}" type="pres">
      <dgm:prSet presAssocID="{56C35124-54B9-4F93-AFB9-E66FFEF59011}" presName="tx1" presStyleLbl="revTx" presStyleIdx="1" presStyleCnt="4"/>
      <dgm:spPr/>
    </dgm:pt>
    <dgm:pt modelId="{2E03DEBA-7C00-489E-BDA8-96CE2C92D36F}" type="pres">
      <dgm:prSet presAssocID="{56C35124-54B9-4F93-AFB9-E66FFEF59011}" presName="vert1" presStyleCnt="0"/>
      <dgm:spPr/>
    </dgm:pt>
    <dgm:pt modelId="{140785FD-726A-4152-9B89-21FD6B93716E}" type="pres">
      <dgm:prSet presAssocID="{FD1383C2-B511-45CA-B2B0-A4281CA7C91E}" presName="thickLine" presStyleLbl="alignNode1" presStyleIdx="2" presStyleCnt="4"/>
      <dgm:spPr/>
    </dgm:pt>
    <dgm:pt modelId="{751BFEAB-4CC1-4119-8F42-735D1C7DE3B2}" type="pres">
      <dgm:prSet presAssocID="{FD1383C2-B511-45CA-B2B0-A4281CA7C91E}" presName="horz1" presStyleCnt="0"/>
      <dgm:spPr/>
    </dgm:pt>
    <dgm:pt modelId="{A49F3DB5-A53D-4038-A3B3-E0B4C1239BB6}" type="pres">
      <dgm:prSet presAssocID="{FD1383C2-B511-45CA-B2B0-A4281CA7C91E}" presName="tx1" presStyleLbl="revTx" presStyleIdx="2" presStyleCnt="4"/>
      <dgm:spPr/>
    </dgm:pt>
    <dgm:pt modelId="{879C4887-F14E-434A-98B2-70919086C015}" type="pres">
      <dgm:prSet presAssocID="{FD1383C2-B511-45CA-B2B0-A4281CA7C91E}" presName="vert1" presStyleCnt="0"/>
      <dgm:spPr/>
    </dgm:pt>
    <dgm:pt modelId="{21E62E72-176B-4C05-ABB5-043D6AF021CE}" type="pres">
      <dgm:prSet presAssocID="{3BB502AE-2188-49C5-AD40-FF1A10B02152}" presName="thickLine" presStyleLbl="alignNode1" presStyleIdx="3" presStyleCnt="4"/>
      <dgm:spPr/>
    </dgm:pt>
    <dgm:pt modelId="{08D4964E-2A76-4DC9-BC46-803AA2BB8803}" type="pres">
      <dgm:prSet presAssocID="{3BB502AE-2188-49C5-AD40-FF1A10B02152}" presName="horz1" presStyleCnt="0"/>
      <dgm:spPr/>
    </dgm:pt>
    <dgm:pt modelId="{78D0DF9A-0188-488D-ACDA-8336183219DD}" type="pres">
      <dgm:prSet presAssocID="{3BB502AE-2188-49C5-AD40-FF1A10B02152}" presName="tx1" presStyleLbl="revTx" presStyleIdx="3" presStyleCnt="4"/>
      <dgm:spPr/>
    </dgm:pt>
    <dgm:pt modelId="{2B6B7BE4-FE9D-4C36-8669-EA000D15CF58}" type="pres">
      <dgm:prSet presAssocID="{3BB502AE-2188-49C5-AD40-FF1A10B02152}" presName="vert1" presStyleCnt="0"/>
      <dgm:spPr/>
    </dgm:pt>
  </dgm:ptLst>
  <dgm:cxnLst>
    <dgm:cxn modelId="{59168136-4B1F-4709-AD7F-7713519D17A2}" type="presOf" srcId="{FD1383C2-B511-45CA-B2B0-A4281CA7C91E}" destId="{A49F3DB5-A53D-4038-A3B3-E0B4C1239BB6}" srcOrd="0" destOrd="0" presId="urn:microsoft.com/office/officeart/2008/layout/LinedList"/>
    <dgm:cxn modelId="{9184C83D-B017-4147-A232-44608177E0A3}" srcId="{48B09B9C-E614-40B0-B14F-91169A15E694}" destId="{56C35124-54B9-4F93-AFB9-E66FFEF59011}" srcOrd="1" destOrd="0" parTransId="{41942F52-1243-414F-B62B-56FFB18C1166}" sibTransId="{1E1E552C-C2EB-4E3C-B621-BC0AFCA14967}"/>
    <dgm:cxn modelId="{672EC93F-BEF6-49F4-A886-5C6E7B7F5813}" srcId="{48B09B9C-E614-40B0-B14F-91169A15E694}" destId="{3BB502AE-2188-49C5-AD40-FF1A10B02152}" srcOrd="3" destOrd="0" parTransId="{2CD5EB22-BF83-4871-B77C-A226BB863B67}" sibTransId="{AAEEAEA1-0A30-49DA-BF25-3EC0350A0362}"/>
    <dgm:cxn modelId="{5D53AF5F-4DAC-4935-993C-6A1CE8897896}" type="presOf" srcId="{3BB502AE-2188-49C5-AD40-FF1A10B02152}" destId="{78D0DF9A-0188-488D-ACDA-8336183219DD}" srcOrd="0" destOrd="0" presId="urn:microsoft.com/office/officeart/2008/layout/LinedList"/>
    <dgm:cxn modelId="{7E483666-7E3F-4590-A5F6-4BC26E7980FF}" srcId="{48B09B9C-E614-40B0-B14F-91169A15E694}" destId="{FD1383C2-B511-45CA-B2B0-A4281CA7C91E}" srcOrd="2" destOrd="0" parTransId="{2B7F4923-550D-4A31-ABF6-649365EFAE55}" sibTransId="{9B74462B-18EA-4B70-9D10-C7C3910E173D}"/>
    <dgm:cxn modelId="{461BCA4C-7000-44AE-9794-1AABD0E99475}" type="presOf" srcId="{48B09B9C-E614-40B0-B14F-91169A15E694}" destId="{4E3D9F83-FB39-4301-BAA6-E2A0AAEE770C}" srcOrd="0" destOrd="0" presId="urn:microsoft.com/office/officeart/2008/layout/LinedList"/>
    <dgm:cxn modelId="{B64EFE8A-76CA-4CFA-AA67-D7406CDA4B08}" srcId="{48B09B9C-E614-40B0-B14F-91169A15E694}" destId="{4B163B22-763C-46F6-9EA0-5A0ADFE9D0C4}" srcOrd="0" destOrd="0" parTransId="{75648AE6-4498-4483-B8AD-633006794F6B}" sibTransId="{4EE7FD3C-43B2-4441-8133-C7DE720F3387}"/>
    <dgm:cxn modelId="{9FEF04A6-81A1-452C-BEC8-3DD3E589D261}" type="presOf" srcId="{56C35124-54B9-4F93-AFB9-E66FFEF59011}" destId="{C3DEC949-D3AB-48F7-812D-D243031C5D85}" srcOrd="0" destOrd="0" presId="urn:microsoft.com/office/officeart/2008/layout/LinedList"/>
    <dgm:cxn modelId="{A26B7CEB-BAB3-4A20-888E-CF23E7AF4332}" type="presOf" srcId="{4B163B22-763C-46F6-9EA0-5A0ADFE9D0C4}" destId="{EAB86E66-E4CB-4D33-8EAA-FD58D32C8976}" srcOrd="0" destOrd="0" presId="urn:microsoft.com/office/officeart/2008/layout/LinedList"/>
    <dgm:cxn modelId="{419BCF64-1FEB-4606-8218-7D97C4EE30D3}" type="presParOf" srcId="{4E3D9F83-FB39-4301-BAA6-E2A0AAEE770C}" destId="{E2B9D88E-CBFE-4EA3-89B4-1258231E7408}" srcOrd="0" destOrd="0" presId="urn:microsoft.com/office/officeart/2008/layout/LinedList"/>
    <dgm:cxn modelId="{CF10D141-4D0D-497A-90D3-FE7B69F46BA4}" type="presParOf" srcId="{4E3D9F83-FB39-4301-BAA6-E2A0AAEE770C}" destId="{B3EC2682-65D0-4944-AF9C-B95850671964}" srcOrd="1" destOrd="0" presId="urn:microsoft.com/office/officeart/2008/layout/LinedList"/>
    <dgm:cxn modelId="{05ADDA2D-5284-497A-9AA7-13A3DA2396DA}" type="presParOf" srcId="{B3EC2682-65D0-4944-AF9C-B95850671964}" destId="{EAB86E66-E4CB-4D33-8EAA-FD58D32C8976}" srcOrd="0" destOrd="0" presId="urn:microsoft.com/office/officeart/2008/layout/LinedList"/>
    <dgm:cxn modelId="{9AC711F3-830F-49FC-93A3-D3538249DEB3}" type="presParOf" srcId="{B3EC2682-65D0-4944-AF9C-B95850671964}" destId="{3D34203A-BC4F-4860-951B-7262C935C3A2}" srcOrd="1" destOrd="0" presId="urn:microsoft.com/office/officeart/2008/layout/LinedList"/>
    <dgm:cxn modelId="{6CB70930-2F50-4480-B645-F61E4624DF26}" type="presParOf" srcId="{4E3D9F83-FB39-4301-BAA6-E2A0AAEE770C}" destId="{EFAB8F77-E80A-4704-A111-BEAD7CEEFB7A}" srcOrd="2" destOrd="0" presId="urn:microsoft.com/office/officeart/2008/layout/LinedList"/>
    <dgm:cxn modelId="{2DF769E5-7756-43E7-94D7-C5F1B60D7ED6}" type="presParOf" srcId="{4E3D9F83-FB39-4301-BAA6-E2A0AAEE770C}" destId="{B5F85BD0-D199-4C9D-B375-A925C6F08790}" srcOrd="3" destOrd="0" presId="urn:microsoft.com/office/officeart/2008/layout/LinedList"/>
    <dgm:cxn modelId="{DFB74D29-3E8E-4A07-82A8-2202BF9B5123}" type="presParOf" srcId="{B5F85BD0-D199-4C9D-B375-A925C6F08790}" destId="{C3DEC949-D3AB-48F7-812D-D243031C5D85}" srcOrd="0" destOrd="0" presId="urn:microsoft.com/office/officeart/2008/layout/LinedList"/>
    <dgm:cxn modelId="{419B9875-A33E-425A-8F2F-E0DE7DCB33E4}" type="presParOf" srcId="{B5F85BD0-D199-4C9D-B375-A925C6F08790}" destId="{2E03DEBA-7C00-489E-BDA8-96CE2C92D36F}" srcOrd="1" destOrd="0" presId="urn:microsoft.com/office/officeart/2008/layout/LinedList"/>
    <dgm:cxn modelId="{23B853DD-26D5-4F20-B665-D1E56BA07039}" type="presParOf" srcId="{4E3D9F83-FB39-4301-BAA6-E2A0AAEE770C}" destId="{140785FD-726A-4152-9B89-21FD6B93716E}" srcOrd="4" destOrd="0" presId="urn:microsoft.com/office/officeart/2008/layout/LinedList"/>
    <dgm:cxn modelId="{99A1A466-DA83-45CF-B30D-84A51445D428}" type="presParOf" srcId="{4E3D9F83-FB39-4301-BAA6-E2A0AAEE770C}" destId="{751BFEAB-4CC1-4119-8F42-735D1C7DE3B2}" srcOrd="5" destOrd="0" presId="urn:microsoft.com/office/officeart/2008/layout/LinedList"/>
    <dgm:cxn modelId="{3276EA4F-CFBF-4B32-9A81-1E90CD0ED05F}" type="presParOf" srcId="{751BFEAB-4CC1-4119-8F42-735D1C7DE3B2}" destId="{A49F3DB5-A53D-4038-A3B3-E0B4C1239BB6}" srcOrd="0" destOrd="0" presId="urn:microsoft.com/office/officeart/2008/layout/LinedList"/>
    <dgm:cxn modelId="{544F2C71-6D6F-4AF0-A0A6-3CC52C8C6415}" type="presParOf" srcId="{751BFEAB-4CC1-4119-8F42-735D1C7DE3B2}" destId="{879C4887-F14E-434A-98B2-70919086C015}" srcOrd="1" destOrd="0" presId="urn:microsoft.com/office/officeart/2008/layout/LinedList"/>
    <dgm:cxn modelId="{3273B3A6-ED29-4D16-AB88-9A74F27CA770}" type="presParOf" srcId="{4E3D9F83-FB39-4301-BAA6-E2A0AAEE770C}" destId="{21E62E72-176B-4C05-ABB5-043D6AF021CE}" srcOrd="6" destOrd="0" presId="urn:microsoft.com/office/officeart/2008/layout/LinedList"/>
    <dgm:cxn modelId="{2C2CA983-313E-4B69-8C59-F56E2B234942}" type="presParOf" srcId="{4E3D9F83-FB39-4301-BAA6-E2A0AAEE770C}" destId="{08D4964E-2A76-4DC9-BC46-803AA2BB8803}" srcOrd="7" destOrd="0" presId="urn:microsoft.com/office/officeart/2008/layout/LinedList"/>
    <dgm:cxn modelId="{126D351D-B1B4-4174-863A-88CDA2B49D8A}" type="presParOf" srcId="{08D4964E-2A76-4DC9-BC46-803AA2BB8803}" destId="{78D0DF9A-0188-488D-ACDA-8336183219DD}" srcOrd="0" destOrd="0" presId="urn:microsoft.com/office/officeart/2008/layout/LinedList"/>
    <dgm:cxn modelId="{3D6B9456-0BFC-430E-A92C-D8D2C22E6B89}" type="presParOf" srcId="{08D4964E-2A76-4DC9-BC46-803AA2BB8803}" destId="{2B6B7BE4-FE9D-4C36-8669-EA000D15CF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AB07EC-2C95-4228-9B79-93B5EBB1AE03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167D8F-826E-4F02-AEE5-5B14D0097735}">
      <dgm:prSet/>
      <dgm:spPr/>
      <dgm:t>
        <a:bodyPr/>
        <a:lstStyle/>
        <a:p>
          <a:r>
            <a:rPr lang="en-US"/>
            <a:t>If malicious activities are found to be high enough, a call will be placed to the registered cyber agency number (for now we have registered our own numbers for the call)</a:t>
          </a:r>
        </a:p>
      </dgm:t>
    </dgm:pt>
    <dgm:pt modelId="{E5FC2CCA-F9E2-4282-ABA6-52D11F0ABB54}" type="parTrans" cxnId="{D8E8C03D-D8E2-4F5A-A95C-BE611D9D4A21}">
      <dgm:prSet/>
      <dgm:spPr/>
      <dgm:t>
        <a:bodyPr/>
        <a:lstStyle/>
        <a:p>
          <a:endParaRPr lang="en-US"/>
        </a:p>
      </dgm:t>
    </dgm:pt>
    <dgm:pt modelId="{5AE4B8F9-B952-4191-AE87-0758FA016691}" type="sibTrans" cxnId="{D8E8C03D-D8E2-4F5A-A95C-BE611D9D4A21}">
      <dgm:prSet/>
      <dgm:spPr/>
      <dgm:t>
        <a:bodyPr/>
        <a:lstStyle/>
        <a:p>
          <a:endParaRPr lang="en-US"/>
        </a:p>
      </dgm:t>
    </dgm:pt>
    <dgm:pt modelId="{BD556A9A-495E-4C97-8E7C-47E024C0A83D}">
      <dgm:prSet/>
      <dgm:spPr/>
      <dgm:t>
        <a:bodyPr/>
        <a:lstStyle/>
        <a:p>
          <a:r>
            <a:rPr lang="en-US"/>
            <a:t>In order to place calls successfully, Twilio python package has been used. </a:t>
          </a:r>
        </a:p>
      </dgm:t>
    </dgm:pt>
    <dgm:pt modelId="{BD1C0DB0-B5EB-425E-9084-37BFC9845351}" type="parTrans" cxnId="{08AAD563-0BA9-41AB-A89B-0289EE3AB7C6}">
      <dgm:prSet/>
      <dgm:spPr/>
      <dgm:t>
        <a:bodyPr/>
        <a:lstStyle/>
        <a:p>
          <a:endParaRPr lang="en-US"/>
        </a:p>
      </dgm:t>
    </dgm:pt>
    <dgm:pt modelId="{8BD17DE6-2AA9-4C76-AE48-58E866001730}" type="sibTrans" cxnId="{08AAD563-0BA9-41AB-A89B-0289EE3AB7C6}">
      <dgm:prSet/>
      <dgm:spPr/>
      <dgm:t>
        <a:bodyPr/>
        <a:lstStyle/>
        <a:p>
          <a:endParaRPr lang="en-US"/>
        </a:p>
      </dgm:t>
    </dgm:pt>
    <dgm:pt modelId="{D171AEE7-9E54-40FE-A7BE-9642F0C41337}" type="pres">
      <dgm:prSet presAssocID="{54AB07EC-2C95-4228-9B79-93B5EBB1AE03}" presName="vert0" presStyleCnt="0">
        <dgm:presLayoutVars>
          <dgm:dir/>
          <dgm:animOne val="branch"/>
          <dgm:animLvl val="lvl"/>
        </dgm:presLayoutVars>
      </dgm:prSet>
      <dgm:spPr/>
    </dgm:pt>
    <dgm:pt modelId="{4AC966B5-76FA-449A-9978-2D78087A777B}" type="pres">
      <dgm:prSet presAssocID="{5D167D8F-826E-4F02-AEE5-5B14D0097735}" presName="thickLine" presStyleLbl="alignNode1" presStyleIdx="0" presStyleCnt="2"/>
      <dgm:spPr/>
    </dgm:pt>
    <dgm:pt modelId="{2684E51E-1333-4F7C-9AA4-8DEEBA693936}" type="pres">
      <dgm:prSet presAssocID="{5D167D8F-826E-4F02-AEE5-5B14D0097735}" presName="horz1" presStyleCnt="0"/>
      <dgm:spPr/>
    </dgm:pt>
    <dgm:pt modelId="{08DB638C-22B0-4334-9D68-1354F678F6FB}" type="pres">
      <dgm:prSet presAssocID="{5D167D8F-826E-4F02-AEE5-5B14D0097735}" presName="tx1" presStyleLbl="revTx" presStyleIdx="0" presStyleCnt="2"/>
      <dgm:spPr/>
    </dgm:pt>
    <dgm:pt modelId="{621E91D2-7B42-48BD-B41A-4376EFF71F74}" type="pres">
      <dgm:prSet presAssocID="{5D167D8F-826E-4F02-AEE5-5B14D0097735}" presName="vert1" presStyleCnt="0"/>
      <dgm:spPr/>
    </dgm:pt>
    <dgm:pt modelId="{B6B2FBFE-4418-4F0B-8EDB-4ED2D16A8A8A}" type="pres">
      <dgm:prSet presAssocID="{BD556A9A-495E-4C97-8E7C-47E024C0A83D}" presName="thickLine" presStyleLbl="alignNode1" presStyleIdx="1" presStyleCnt="2"/>
      <dgm:spPr/>
    </dgm:pt>
    <dgm:pt modelId="{7D23A5FF-1C11-45A1-91C7-8BA7D24718E7}" type="pres">
      <dgm:prSet presAssocID="{BD556A9A-495E-4C97-8E7C-47E024C0A83D}" presName="horz1" presStyleCnt="0"/>
      <dgm:spPr/>
    </dgm:pt>
    <dgm:pt modelId="{DA4A8A94-2E90-4CB2-A86F-5B2EFA2087E3}" type="pres">
      <dgm:prSet presAssocID="{BD556A9A-495E-4C97-8E7C-47E024C0A83D}" presName="tx1" presStyleLbl="revTx" presStyleIdx="1" presStyleCnt="2"/>
      <dgm:spPr/>
    </dgm:pt>
    <dgm:pt modelId="{7A5F06AB-CFC1-42F1-96FA-C3CACF093A93}" type="pres">
      <dgm:prSet presAssocID="{BD556A9A-495E-4C97-8E7C-47E024C0A83D}" presName="vert1" presStyleCnt="0"/>
      <dgm:spPr/>
    </dgm:pt>
  </dgm:ptLst>
  <dgm:cxnLst>
    <dgm:cxn modelId="{D8E8C03D-D8E2-4F5A-A95C-BE611D9D4A21}" srcId="{54AB07EC-2C95-4228-9B79-93B5EBB1AE03}" destId="{5D167D8F-826E-4F02-AEE5-5B14D0097735}" srcOrd="0" destOrd="0" parTransId="{E5FC2CCA-F9E2-4282-ABA6-52D11F0ABB54}" sibTransId="{5AE4B8F9-B952-4191-AE87-0758FA016691}"/>
    <dgm:cxn modelId="{08AAD563-0BA9-41AB-A89B-0289EE3AB7C6}" srcId="{54AB07EC-2C95-4228-9B79-93B5EBB1AE03}" destId="{BD556A9A-495E-4C97-8E7C-47E024C0A83D}" srcOrd="1" destOrd="0" parTransId="{BD1C0DB0-B5EB-425E-9084-37BFC9845351}" sibTransId="{8BD17DE6-2AA9-4C76-AE48-58E866001730}"/>
    <dgm:cxn modelId="{B3196779-B591-4175-A1B8-7B5E113C8B26}" type="presOf" srcId="{5D167D8F-826E-4F02-AEE5-5B14D0097735}" destId="{08DB638C-22B0-4334-9D68-1354F678F6FB}" srcOrd="0" destOrd="0" presId="urn:microsoft.com/office/officeart/2008/layout/LinedList"/>
    <dgm:cxn modelId="{F36C8FAB-F811-4544-BBCB-3DA647BC5A9C}" type="presOf" srcId="{54AB07EC-2C95-4228-9B79-93B5EBB1AE03}" destId="{D171AEE7-9E54-40FE-A7BE-9642F0C41337}" srcOrd="0" destOrd="0" presId="urn:microsoft.com/office/officeart/2008/layout/LinedList"/>
    <dgm:cxn modelId="{8325D9FE-6464-49A9-A976-BE8BC27AAA99}" type="presOf" srcId="{BD556A9A-495E-4C97-8E7C-47E024C0A83D}" destId="{DA4A8A94-2E90-4CB2-A86F-5B2EFA2087E3}" srcOrd="0" destOrd="0" presId="urn:microsoft.com/office/officeart/2008/layout/LinedList"/>
    <dgm:cxn modelId="{B39E5340-88EE-41AC-9147-9808150F9BD8}" type="presParOf" srcId="{D171AEE7-9E54-40FE-A7BE-9642F0C41337}" destId="{4AC966B5-76FA-449A-9978-2D78087A777B}" srcOrd="0" destOrd="0" presId="urn:microsoft.com/office/officeart/2008/layout/LinedList"/>
    <dgm:cxn modelId="{84AD4860-FB86-4C75-8BA0-D1F493B09939}" type="presParOf" srcId="{D171AEE7-9E54-40FE-A7BE-9642F0C41337}" destId="{2684E51E-1333-4F7C-9AA4-8DEEBA693936}" srcOrd="1" destOrd="0" presId="urn:microsoft.com/office/officeart/2008/layout/LinedList"/>
    <dgm:cxn modelId="{3240DFAD-7034-4211-B3E4-CF0BB0CE184B}" type="presParOf" srcId="{2684E51E-1333-4F7C-9AA4-8DEEBA693936}" destId="{08DB638C-22B0-4334-9D68-1354F678F6FB}" srcOrd="0" destOrd="0" presId="urn:microsoft.com/office/officeart/2008/layout/LinedList"/>
    <dgm:cxn modelId="{B7C02F15-99F9-4474-B8F3-B92E65EAAC15}" type="presParOf" srcId="{2684E51E-1333-4F7C-9AA4-8DEEBA693936}" destId="{621E91D2-7B42-48BD-B41A-4376EFF71F74}" srcOrd="1" destOrd="0" presId="urn:microsoft.com/office/officeart/2008/layout/LinedList"/>
    <dgm:cxn modelId="{26A9049B-B5DA-4DF8-97E7-0D584F2A5DB7}" type="presParOf" srcId="{D171AEE7-9E54-40FE-A7BE-9642F0C41337}" destId="{B6B2FBFE-4418-4F0B-8EDB-4ED2D16A8A8A}" srcOrd="2" destOrd="0" presId="urn:microsoft.com/office/officeart/2008/layout/LinedList"/>
    <dgm:cxn modelId="{73596732-E85F-4FCD-9165-6B222CDD9B78}" type="presParOf" srcId="{D171AEE7-9E54-40FE-A7BE-9642F0C41337}" destId="{7D23A5FF-1C11-45A1-91C7-8BA7D24718E7}" srcOrd="3" destOrd="0" presId="urn:microsoft.com/office/officeart/2008/layout/LinedList"/>
    <dgm:cxn modelId="{9B8B412E-E69C-428C-AABC-3F788C57FE2F}" type="presParOf" srcId="{7D23A5FF-1C11-45A1-91C7-8BA7D24718E7}" destId="{DA4A8A94-2E90-4CB2-A86F-5B2EFA2087E3}" srcOrd="0" destOrd="0" presId="urn:microsoft.com/office/officeart/2008/layout/LinedList"/>
    <dgm:cxn modelId="{E9320741-8DF9-4CEB-8FCD-FAB74866EC07}" type="presParOf" srcId="{7D23A5FF-1C11-45A1-91C7-8BA7D24718E7}" destId="{7A5F06AB-CFC1-42F1-96FA-C3CACF093A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2F726F-0087-4AB0-B6E8-4291E85E062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D204801-CB54-4FB5-92DC-4A33AD2ACDDF}">
      <dgm:prSet/>
      <dgm:spPr/>
      <dgm:t>
        <a:bodyPr/>
        <a:lstStyle/>
        <a:p>
          <a:r>
            <a:rPr lang="en-US"/>
            <a:t>[1] Kabita Sahoo, Abhaya Kumar Samal, Jitendra Pramanik, Subhendu Kumar Pani , “Exploratory Data Analysis using Python”, International Journal of Innovative Technology and Exploring Engineering (IJITEE)ISSN: 2278-3075,Volume-8, Issue-12,October 2019</a:t>
          </a:r>
        </a:p>
      </dgm:t>
    </dgm:pt>
    <dgm:pt modelId="{DD6E9A5D-8194-42B7-B31C-71E520565769}" type="parTrans" cxnId="{7FF0E479-1CC6-458E-A494-9A679BC89C2E}">
      <dgm:prSet/>
      <dgm:spPr/>
      <dgm:t>
        <a:bodyPr/>
        <a:lstStyle/>
        <a:p>
          <a:endParaRPr lang="en-US"/>
        </a:p>
      </dgm:t>
    </dgm:pt>
    <dgm:pt modelId="{3C9F22CB-1661-4AB6-9E38-FB31822C69E2}" type="sibTrans" cxnId="{7FF0E479-1CC6-458E-A494-9A679BC89C2E}">
      <dgm:prSet/>
      <dgm:spPr/>
      <dgm:t>
        <a:bodyPr/>
        <a:lstStyle/>
        <a:p>
          <a:endParaRPr lang="en-US"/>
        </a:p>
      </dgm:t>
    </dgm:pt>
    <dgm:pt modelId="{F6129060-331F-4643-8A01-F66EAF4A8471}">
      <dgm:prSet/>
      <dgm:spPr/>
      <dgm:t>
        <a:bodyPr/>
        <a:lstStyle/>
        <a:p>
          <a:r>
            <a:rPr lang="en-US"/>
            <a:t>[2] Jin, Y. (2017). Development of Word Cloud Generator Software Based on Python. Procedia Engineering, 174, 788–792. doi:10.1016/j.proeng.2017.01.223</a:t>
          </a:r>
        </a:p>
      </dgm:t>
    </dgm:pt>
    <dgm:pt modelId="{89B588CC-97F9-48D8-8340-0F6DCB1A110B}" type="parTrans" cxnId="{96A3C74F-822D-4544-A0D7-4FF78D6A7D1D}">
      <dgm:prSet/>
      <dgm:spPr/>
      <dgm:t>
        <a:bodyPr/>
        <a:lstStyle/>
        <a:p>
          <a:endParaRPr lang="en-US"/>
        </a:p>
      </dgm:t>
    </dgm:pt>
    <dgm:pt modelId="{077432CF-698C-4352-B52F-399D50804B65}" type="sibTrans" cxnId="{96A3C74F-822D-4544-A0D7-4FF78D6A7D1D}">
      <dgm:prSet/>
      <dgm:spPr/>
      <dgm:t>
        <a:bodyPr/>
        <a:lstStyle/>
        <a:p>
          <a:endParaRPr lang="en-US"/>
        </a:p>
      </dgm:t>
    </dgm:pt>
    <dgm:pt modelId="{3611E03E-D7B7-4854-B8D9-68D6DF510E08}">
      <dgm:prSet/>
      <dgm:spPr/>
      <dgm:t>
        <a:bodyPr/>
        <a:lstStyle/>
        <a:p>
          <a:r>
            <a:rPr lang="en-US"/>
            <a:t>[3] Sudhakaran, S., &amp; Lanz, O. (2017). Learning to detect violent videos using convolutional long short-term memory. 2017 14th IEEE International Conference on Advanced Video and Signal Based Surveillance (AVSS). doi:10.1109/avss.2017.8078468</a:t>
          </a:r>
        </a:p>
      </dgm:t>
    </dgm:pt>
    <dgm:pt modelId="{3E87164D-775D-4E07-B3AE-E3058B969364}" type="parTrans" cxnId="{DF497C6E-337D-4729-9E5E-A7D33075C8AE}">
      <dgm:prSet/>
      <dgm:spPr/>
      <dgm:t>
        <a:bodyPr/>
        <a:lstStyle/>
        <a:p>
          <a:endParaRPr lang="en-US"/>
        </a:p>
      </dgm:t>
    </dgm:pt>
    <dgm:pt modelId="{2B78B0CE-C123-4549-85A6-DD5BA1FFF725}" type="sibTrans" cxnId="{DF497C6E-337D-4729-9E5E-A7D33075C8AE}">
      <dgm:prSet/>
      <dgm:spPr/>
      <dgm:t>
        <a:bodyPr/>
        <a:lstStyle/>
        <a:p>
          <a:endParaRPr lang="en-US"/>
        </a:p>
      </dgm:t>
    </dgm:pt>
    <dgm:pt modelId="{1189A1AC-B826-4A46-98AA-3633C910A6E2}">
      <dgm:prSet/>
      <dgm:spPr/>
      <dgm:t>
        <a:bodyPr/>
        <a:lstStyle/>
        <a:p>
          <a:r>
            <a:rPr lang="en-US"/>
            <a:t>[4] Amal Rekik, Salma Jamoussia, Abdelmajid Ben Hamadoua, A recursive methodology for radical communities’ detection on social networks, 24th International Conference on Knowledge-Based and Intelligent Information &amp; Engineering Systems</a:t>
          </a:r>
        </a:p>
      </dgm:t>
    </dgm:pt>
    <dgm:pt modelId="{DA58514B-7F20-445B-AF7F-0A6783290659}" type="parTrans" cxnId="{E6E9557E-9F9F-4A61-A57C-B0F05CB5C78B}">
      <dgm:prSet/>
      <dgm:spPr/>
      <dgm:t>
        <a:bodyPr/>
        <a:lstStyle/>
        <a:p>
          <a:endParaRPr lang="en-US"/>
        </a:p>
      </dgm:t>
    </dgm:pt>
    <dgm:pt modelId="{44D20E5B-2A2C-45FA-91E0-7AE9FBC8C203}" type="sibTrans" cxnId="{E6E9557E-9F9F-4A61-A57C-B0F05CB5C78B}">
      <dgm:prSet/>
      <dgm:spPr/>
      <dgm:t>
        <a:bodyPr/>
        <a:lstStyle/>
        <a:p>
          <a:endParaRPr lang="en-US"/>
        </a:p>
      </dgm:t>
    </dgm:pt>
    <dgm:pt modelId="{51FE7172-3216-4ED3-BA2A-97FD628B836A}">
      <dgm:prSet/>
      <dgm:spPr/>
      <dgm:t>
        <a:bodyPr/>
        <a:lstStyle/>
        <a:p>
          <a:r>
            <a:rPr lang="en-US"/>
            <a:t>[5]   Stancin, I., &amp; Jovic, A. (2019). An overview and comparison of free Python libraries for data mining and big data analysis. 2019 42nd International Convention on Information and Communication Technology, Electronics and Microelectronics (MIPRO). doi:10.23919/mipro.2019.8757088.</a:t>
          </a:r>
        </a:p>
      </dgm:t>
    </dgm:pt>
    <dgm:pt modelId="{755E80F8-5644-4B2C-9F60-DA5459193B33}" type="parTrans" cxnId="{5E571801-6BEE-47E6-BCE0-D95EC34C4EDE}">
      <dgm:prSet/>
      <dgm:spPr/>
      <dgm:t>
        <a:bodyPr/>
        <a:lstStyle/>
        <a:p>
          <a:endParaRPr lang="en-US"/>
        </a:p>
      </dgm:t>
    </dgm:pt>
    <dgm:pt modelId="{F927841D-41D6-4B29-ADA9-07298BD7E155}" type="sibTrans" cxnId="{5E571801-6BEE-47E6-BCE0-D95EC34C4EDE}">
      <dgm:prSet/>
      <dgm:spPr/>
      <dgm:t>
        <a:bodyPr/>
        <a:lstStyle/>
        <a:p>
          <a:endParaRPr lang="en-US"/>
        </a:p>
      </dgm:t>
    </dgm:pt>
    <dgm:pt modelId="{C4FE9373-5EA8-4461-B6AF-DE418B0C394B}" type="pres">
      <dgm:prSet presAssocID="{902F726F-0087-4AB0-B6E8-4291E85E0626}" presName="vert0" presStyleCnt="0">
        <dgm:presLayoutVars>
          <dgm:dir/>
          <dgm:animOne val="branch"/>
          <dgm:animLvl val="lvl"/>
        </dgm:presLayoutVars>
      </dgm:prSet>
      <dgm:spPr/>
    </dgm:pt>
    <dgm:pt modelId="{C5B25CC9-A81A-4ACA-8E69-5D26B429F708}" type="pres">
      <dgm:prSet presAssocID="{BD204801-CB54-4FB5-92DC-4A33AD2ACDDF}" presName="thickLine" presStyleLbl="alignNode1" presStyleIdx="0" presStyleCnt="5"/>
      <dgm:spPr/>
    </dgm:pt>
    <dgm:pt modelId="{7AF8E643-80B2-4EE6-9644-53771EB82916}" type="pres">
      <dgm:prSet presAssocID="{BD204801-CB54-4FB5-92DC-4A33AD2ACDDF}" presName="horz1" presStyleCnt="0"/>
      <dgm:spPr/>
    </dgm:pt>
    <dgm:pt modelId="{92333BE1-127F-470E-8CCF-7247EB1AD808}" type="pres">
      <dgm:prSet presAssocID="{BD204801-CB54-4FB5-92DC-4A33AD2ACDDF}" presName="tx1" presStyleLbl="revTx" presStyleIdx="0" presStyleCnt="5"/>
      <dgm:spPr/>
    </dgm:pt>
    <dgm:pt modelId="{2E7A30B3-26F1-4D55-871A-80FE5EA31AA7}" type="pres">
      <dgm:prSet presAssocID="{BD204801-CB54-4FB5-92DC-4A33AD2ACDDF}" presName="vert1" presStyleCnt="0"/>
      <dgm:spPr/>
    </dgm:pt>
    <dgm:pt modelId="{C7A21B76-9DDE-4109-AE65-404ECCEFFDC6}" type="pres">
      <dgm:prSet presAssocID="{F6129060-331F-4643-8A01-F66EAF4A8471}" presName="thickLine" presStyleLbl="alignNode1" presStyleIdx="1" presStyleCnt="5"/>
      <dgm:spPr/>
    </dgm:pt>
    <dgm:pt modelId="{62C0051B-710B-4841-8426-09597573811A}" type="pres">
      <dgm:prSet presAssocID="{F6129060-331F-4643-8A01-F66EAF4A8471}" presName="horz1" presStyleCnt="0"/>
      <dgm:spPr/>
    </dgm:pt>
    <dgm:pt modelId="{655AA50E-AA0E-46C9-B175-69F5FEAD0A1D}" type="pres">
      <dgm:prSet presAssocID="{F6129060-331F-4643-8A01-F66EAF4A8471}" presName="tx1" presStyleLbl="revTx" presStyleIdx="1" presStyleCnt="5"/>
      <dgm:spPr/>
    </dgm:pt>
    <dgm:pt modelId="{D901D714-907E-41B1-BDE1-47812E8C99F7}" type="pres">
      <dgm:prSet presAssocID="{F6129060-331F-4643-8A01-F66EAF4A8471}" presName="vert1" presStyleCnt="0"/>
      <dgm:spPr/>
    </dgm:pt>
    <dgm:pt modelId="{4C40969B-0026-4005-9A10-0B69F6DFD417}" type="pres">
      <dgm:prSet presAssocID="{3611E03E-D7B7-4854-B8D9-68D6DF510E08}" presName="thickLine" presStyleLbl="alignNode1" presStyleIdx="2" presStyleCnt="5"/>
      <dgm:spPr/>
    </dgm:pt>
    <dgm:pt modelId="{E65B1A14-E55C-4F56-B92E-CDC0B081EF0E}" type="pres">
      <dgm:prSet presAssocID="{3611E03E-D7B7-4854-B8D9-68D6DF510E08}" presName="horz1" presStyleCnt="0"/>
      <dgm:spPr/>
    </dgm:pt>
    <dgm:pt modelId="{B433AA7C-F7F5-4E66-B397-25DECE8A4EA0}" type="pres">
      <dgm:prSet presAssocID="{3611E03E-D7B7-4854-B8D9-68D6DF510E08}" presName="tx1" presStyleLbl="revTx" presStyleIdx="2" presStyleCnt="5"/>
      <dgm:spPr/>
    </dgm:pt>
    <dgm:pt modelId="{3E4F6AA5-9B12-4F41-901E-817E6D9EC56C}" type="pres">
      <dgm:prSet presAssocID="{3611E03E-D7B7-4854-B8D9-68D6DF510E08}" presName="vert1" presStyleCnt="0"/>
      <dgm:spPr/>
    </dgm:pt>
    <dgm:pt modelId="{68829468-14AE-4354-824B-77A1DECE10E6}" type="pres">
      <dgm:prSet presAssocID="{1189A1AC-B826-4A46-98AA-3633C910A6E2}" presName="thickLine" presStyleLbl="alignNode1" presStyleIdx="3" presStyleCnt="5"/>
      <dgm:spPr/>
    </dgm:pt>
    <dgm:pt modelId="{F6DD9B25-4294-4C80-84A6-27BDA349E85A}" type="pres">
      <dgm:prSet presAssocID="{1189A1AC-B826-4A46-98AA-3633C910A6E2}" presName="horz1" presStyleCnt="0"/>
      <dgm:spPr/>
    </dgm:pt>
    <dgm:pt modelId="{2B55DD3D-BD33-4CC3-9F2C-AD9EA9B7F49A}" type="pres">
      <dgm:prSet presAssocID="{1189A1AC-B826-4A46-98AA-3633C910A6E2}" presName="tx1" presStyleLbl="revTx" presStyleIdx="3" presStyleCnt="5"/>
      <dgm:spPr/>
    </dgm:pt>
    <dgm:pt modelId="{3B7E8435-87AF-4598-A848-E2F820CEC90E}" type="pres">
      <dgm:prSet presAssocID="{1189A1AC-B826-4A46-98AA-3633C910A6E2}" presName="vert1" presStyleCnt="0"/>
      <dgm:spPr/>
    </dgm:pt>
    <dgm:pt modelId="{FCC300C0-1C5C-48DC-90C4-C4FF1CF87C55}" type="pres">
      <dgm:prSet presAssocID="{51FE7172-3216-4ED3-BA2A-97FD628B836A}" presName="thickLine" presStyleLbl="alignNode1" presStyleIdx="4" presStyleCnt="5"/>
      <dgm:spPr/>
    </dgm:pt>
    <dgm:pt modelId="{DAB3C435-F621-4FEB-B9A6-ADB524897E1C}" type="pres">
      <dgm:prSet presAssocID="{51FE7172-3216-4ED3-BA2A-97FD628B836A}" presName="horz1" presStyleCnt="0"/>
      <dgm:spPr/>
    </dgm:pt>
    <dgm:pt modelId="{D8AEC5FA-5D11-4DAD-9710-1719D22114DA}" type="pres">
      <dgm:prSet presAssocID="{51FE7172-3216-4ED3-BA2A-97FD628B836A}" presName="tx1" presStyleLbl="revTx" presStyleIdx="4" presStyleCnt="5"/>
      <dgm:spPr/>
    </dgm:pt>
    <dgm:pt modelId="{7A2A6AC7-04F9-49A2-A63B-7421916A08C5}" type="pres">
      <dgm:prSet presAssocID="{51FE7172-3216-4ED3-BA2A-97FD628B836A}" presName="vert1" presStyleCnt="0"/>
      <dgm:spPr/>
    </dgm:pt>
  </dgm:ptLst>
  <dgm:cxnLst>
    <dgm:cxn modelId="{5E571801-6BEE-47E6-BCE0-D95EC34C4EDE}" srcId="{902F726F-0087-4AB0-B6E8-4291E85E0626}" destId="{51FE7172-3216-4ED3-BA2A-97FD628B836A}" srcOrd="4" destOrd="0" parTransId="{755E80F8-5644-4B2C-9F60-DA5459193B33}" sibTransId="{F927841D-41D6-4B29-ADA9-07298BD7E155}"/>
    <dgm:cxn modelId="{8C8F5C22-0FD7-4ABF-831E-A7AFF9D401D5}" type="presOf" srcId="{F6129060-331F-4643-8A01-F66EAF4A8471}" destId="{655AA50E-AA0E-46C9-B175-69F5FEAD0A1D}" srcOrd="0" destOrd="0" presId="urn:microsoft.com/office/officeart/2008/layout/LinedList"/>
    <dgm:cxn modelId="{DF497C6E-337D-4729-9E5E-A7D33075C8AE}" srcId="{902F726F-0087-4AB0-B6E8-4291E85E0626}" destId="{3611E03E-D7B7-4854-B8D9-68D6DF510E08}" srcOrd="2" destOrd="0" parTransId="{3E87164D-775D-4E07-B3AE-E3058B969364}" sibTransId="{2B78B0CE-C123-4549-85A6-DD5BA1FFF725}"/>
    <dgm:cxn modelId="{96A3C74F-822D-4544-A0D7-4FF78D6A7D1D}" srcId="{902F726F-0087-4AB0-B6E8-4291E85E0626}" destId="{F6129060-331F-4643-8A01-F66EAF4A8471}" srcOrd="1" destOrd="0" parTransId="{89B588CC-97F9-48D8-8340-0F6DCB1A110B}" sibTransId="{077432CF-698C-4352-B52F-399D50804B65}"/>
    <dgm:cxn modelId="{7FF0E479-1CC6-458E-A494-9A679BC89C2E}" srcId="{902F726F-0087-4AB0-B6E8-4291E85E0626}" destId="{BD204801-CB54-4FB5-92DC-4A33AD2ACDDF}" srcOrd="0" destOrd="0" parTransId="{DD6E9A5D-8194-42B7-B31C-71E520565769}" sibTransId="{3C9F22CB-1661-4AB6-9E38-FB31822C69E2}"/>
    <dgm:cxn modelId="{D56B0C7B-C1BD-4DD3-A549-780068508659}" type="presOf" srcId="{1189A1AC-B826-4A46-98AA-3633C910A6E2}" destId="{2B55DD3D-BD33-4CC3-9F2C-AD9EA9B7F49A}" srcOrd="0" destOrd="0" presId="urn:microsoft.com/office/officeart/2008/layout/LinedList"/>
    <dgm:cxn modelId="{E6E9557E-9F9F-4A61-A57C-B0F05CB5C78B}" srcId="{902F726F-0087-4AB0-B6E8-4291E85E0626}" destId="{1189A1AC-B826-4A46-98AA-3633C910A6E2}" srcOrd="3" destOrd="0" parTransId="{DA58514B-7F20-445B-AF7F-0A6783290659}" sibTransId="{44D20E5B-2A2C-45FA-91E0-7AE9FBC8C203}"/>
    <dgm:cxn modelId="{F0EE728A-2054-4B1C-8241-0D88AB2633FD}" type="presOf" srcId="{BD204801-CB54-4FB5-92DC-4A33AD2ACDDF}" destId="{92333BE1-127F-470E-8CCF-7247EB1AD808}" srcOrd="0" destOrd="0" presId="urn:microsoft.com/office/officeart/2008/layout/LinedList"/>
    <dgm:cxn modelId="{24719EAA-B574-4700-963D-395ABC0D2AC3}" type="presOf" srcId="{902F726F-0087-4AB0-B6E8-4291E85E0626}" destId="{C4FE9373-5EA8-4461-B6AF-DE418B0C394B}" srcOrd="0" destOrd="0" presId="urn:microsoft.com/office/officeart/2008/layout/LinedList"/>
    <dgm:cxn modelId="{F57DCDBA-9E4F-4C72-B6ED-6911C1A3C458}" type="presOf" srcId="{3611E03E-D7B7-4854-B8D9-68D6DF510E08}" destId="{B433AA7C-F7F5-4E66-B397-25DECE8A4EA0}" srcOrd="0" destOrd="0" presId="urn:microsoft.com/office/officeart/2008/layout/LinedList"/>
    <dgm:cxn modelId="{7A0B2CFC-EA5E-425A-BA0C-64DB5C0A0031}" type="presOf" srcId="{51FE7172-3216-4ED3-BA2A-97FD628B836A}" destId="{D8AEC5FA-5D11-4DAD-9710-1719D22114DA}" srcOrd="0" destOrd="0" presId="urn:microsoft.com/office/officeart/2008/layout/LinedList"/>
    <dgm:cxn modelId="{711E630F-DB04-43B7-AF55-08B5403F72B6}" type="presParOf" srcId="{C4FE9373-5EA8-4461-B6AF-DE418B0C394B}" destId="{C5B25CC9-A81A-4ACA-8E69-5D26B429F708}" srcOrd="0" destOrd="0" presId="urn:microsoft.com/office/officeart/2008/layout/LinedList"/>
    <dgm:cxn modelId="{22954382-20D1-4A07-8673-C5E5C6CC4B9D}" type="presParOf" srcId="{C4FE9373-5EA8-4461-B6AF-DE418B0C394B}" destId="{7AF8E643-80B2-4EE6-9644-53771EB82916}" srcOrd="1" destOrd="0" presId="urn:microsoft.com/office/officeart/2008/layout/LinedList"/>
    <dgm:cxn modelId="{92EB3F6F-FF00-4F18-AB9C-E871F0D215D5}" type="presParOf" srcId="{7AF8E643-80B2-4EE6-9644-53771EB82916}" destId="{92333BE1-127F-470E-8CCF-7247EB1AD808}" srcOrd="0" destOrd="0" presId="urn:microsoft.com/office/officeart/2008/layout/LinedList"/>
    <dgm:cxn modelId="{AD060B5B-17B0-441A-B5E8-3415A1982EFC}" type="presParOf" srcId="{7AF8E643-80B2-4EE6-9644-53771EB82916}" destId="{2E7A30B3-26F1-4D55-871A-80FE5EA31AA7}" srcOrd="1" destOrd="0" presId="urn:microsoft.com/office/officeart/2008/layout/LinedList"/>
    <dgm:cxn modelId="{077549F5-438C-4606-A073-372E10D5BB1B}" type="presParOf" srcId="{C4FE9373-5EA8-4461-B6AF-DE418B0C394B}" destId="{C7A21B76-9DDE-4109-AE65-404ECCEFFDC6}" srcOrd="2" destOrd="0" presId="urn:microsoft.com/office/officeart/2008/layout/LinedList"/>
    <dgm:cxn modelId="{88DDB62A-9AA1-485A-A8D3-893FC2C94FB5}" type="presParOf" srcId="{C4FE9373-5EA8-4461-B6AF-DE418B0C394B}" destId="{62C0051B-710B-4841-8426-09597573811A}" srcOrd="3" destOrd="0" presId="urn:microsoft.com/office/officeart/2008/layout/LinedList"/>
    <dgm:cxn modelId="{DFDF53C6-F0EC-41E6-8A6B-81EAD9F23D92}" type="presParOf" srcId="{62C0051B-710B-4841-8426-09597573811A}" destId="{655AA50E-AA0E-46C9-B175-69F5FEAD0A1D}" srcOrd="0" destOrd="0" presId="urn:microsoft.com/office/officeart/2008/layout/LinedList"/>
    <dgm:cxn modelId="{5075B571-B3E3-4CA5-8905-D6D740F2496F}" type="presParOf" srcId="{62C0051B-710B-4841-8426-09597573811A}" destId="{D901D714-907E-41B1-BDE1-47812E8C99F7}" srcOrd="1" destOrd="0" presId="urn:microsoft.com/office/officeart/2008/layout/LinedList"/>
    <dgm:cxn modelId="{90738821-00FC-4FA9-987A-27EB43BC86B9}" type="presParOf" srcId="{C4FE9373-5EA8-4461-B6AF-DE418B0C394B}" destId="{4C40969B-0026-4005-9A10-0B69F6DFD417}" srcOrd="4" destOrd="0" presId="urn:microsoft.com/office/officeart/2008/layout/LinedList"/>
    <dgm:cxn modelId="{41E38A9F-B527-4107-AB8F-10843F88318B}" type="presParOf" srcId="{C4FE9373-5EA8-4461-B6AF-DE418B0C394B}" destId="{E65B1A14-E55C-4F56-B92E-CDC0B081EF0E}" srcOrd="5" destOrd="0" presId="urn:microsoft.com/office/officeart/2008/layout/LinedList"/>
    <dgm:cxn modelId="{33582462-1546-4788-9C45-86779C0D249A}" type="presParOf" srcId="{E65B1A14-E55C-4F56-B92E-CDC0B081EF0E}" destId="{B433AA7C-F7F5-4E66-B397-25DECE8A4EA0}" srcOrd="0" destOrd="0" presId="urn:microsoft.com/office/officeart/2008/layout/LinedList"/>
    <dgm:cxn modelId="{02E107CD-3EB4-4706-8A0F-7BE9433E36C7}" type="presParOf" srcId="{E65B1A14-E55C-4F56-B92E-CDC0B081EF0E}" destId="{3E4F6AA5-9B12-4F41-901E-817E6D9EC56C}" srcOrd="1" destOrd="0" presId="urn:microsoft.com/office/officeart/2008/layout/LinedList"/>
    <dgm:cxn modelId="{32651E44-05D1-429B-BDF8-A1C11AD4F3D2}" type="presParOf" srcId="{C4FE9373-5EA8-4461-B6AF-DE418B0C394B}" destId="{68829468-14AE-4354-824B-77A1DECE10E6}" srcOrd="6" destOrd="0" presId="urn:microsoft.com/office/officeart/2008/layout/LinedList"/>
    <dgm:cxn modelId="{628A220B-4063-4312-A2A1-B4439D431791}" type="presParOf" srcId="{C4FE9373-5EA8-4461-B6AF-DE418B0C394B}" destId="{F6DD9B25-4294-4C80-84A6-27BDA349E85A}" srcOrd="7" destOrd="0" presId="urn:microsoft.com/office/officeart/2008/layout/LinedList"/>
    <dgm:cxn modelId="{C3AA4B5C-5CD8-44B8-9EC3-5105770B7B92}" type="presParOf" srcId="{F6DD9B25-4294-4C80-84A6-27BDA349E85A}" destId="{2B55DD3D-BD33-4CC3-9F2C-AD9EA9B7F49A}" srcOrd="0" destOrd="0" presId="urn:microsoft.com/office/officeart/2008/layout/LinedList"/>
    <dgm:cxn modelId="{786182A8-9E4D-4DB6-83C7-E386B1796B9F}" type="presParOf" srcId="{F6DD9B25-4294-4C80-84A6-27BDA349E85A}" destId="{3B7E8435-87AF-4598-A848-E2F820CEC90E}" srcOrd="1" destOrd="0" presId="urn:microsoft.com/office/officeart/2008/layout/LinedList"/>
    <dgm:cxn modelId="{080B00FF-A3C2-49B5-AFED-EAD020E5EC6F}" type="presParOf" srcId="{C4FE9373-5EA8-4461-B6AF-DE418B0C394B}" destId="{FCC300C0-1C5C-48DC-90C4-C4FF1CF87C55}" srcOrd="8" destOrd="0" presId="urn:microsoft.com/office/officeart/2008/layout/LinedList"/>
    <dgm:cxn modelId="{6F4BF8CA-1529-4BBB-B92F-CE6939C90C1A}" type="presParOf" srcId="{C4FE9373-5EA8-4461-B6AF-DE418B0C394B}" destId="{DAB3C435-F621-4FEB-B9A6-ADB524897E1C}" srcOrd="9" destOrd="0" presId="urn:microsoft.com/office/officeart/2008/layout/LinedList"/>
    <dgm:cxn modelId="{54661360-8974-4DBD-8B0A-0E73F2FDCE05}" type="presParOf" srcId="{DAB3C435-F621-4FEB-B9A6-ADB524897E1C}" destId="{D8AEC5FA-5D11-4DAD-9710-1719D22114DA}" srcOrd="0" destOrd="0" presId="urn:microsoft.com/office/officeart/2008/layout/LinedList"/>
    <dgm:cxn modelId="{9CDC3B6E-1E2E-49F8-B271-D804BD6589C0}" type="presParOf" srcId="{DAB3C435-F621-4FEB-B9A6-ADB524897E1C}" destId="{7A2A6AC7-04F9-49A2-A63B-7421916A08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35CFB-A9B4-4770-BC5F-D9AA92E07FD6}">
      <dsp:nvSpPr>
        <dsp:cNvPr id="0" name=""/>
        <dsp:cNvSpPr/>
      </dsp:nvSpPr>
      <dsp:spPr>
        <a:xfrm>
          <a:off x="0" y="11499"/>
          <a:ext cx="6651253" cy="17239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Presently the greatest source of misinformation and terrorist activity is through </a:t>
          </a:r>
          <a:r>
            <a:rPr lang="en-US" sz="2500" kern="1200">
              <a:latin typeface="Century Gothic"/>
            </a:rPr>
            <a:t>WhatsApp</a:t>
          </a:r>
          <a:r>
            <a:rPr lang="en-US" sz="2500" kern="1200"/>
            <a:t>.</a:t>
          </a:r>
        </a:p>
      </dsp:txBody>
      <dsp:txXfrm>
        <a:off x="84155" y="95654"/>
        <a:ext cx="6482943" cy="1555611"/>
      </dsp:txXfrm>
    </dsp:sp>
    <dsp:sp modelId="{618567D1-CBA7-476E-97FC-99F96ED6DAD2}">
      <dsp:nvSpPr>
        <dsp:cNvPr id="0" name=""/>
        <dsp:cNvSpPr/>
      </dsp:nvSpPr>
      <dsp:spPr>
        <a:xfrm>
          <a:off x="0" y="1807421"/>
          <a:ext cx="6651253" cy="1723921"/>
        </a:xfrm>
        <a:prstGeom prst="roundRect">
          <a:avLst/>
        </a:prstGeom>
        <a:solidFill>
          <a:schemeClr val="accent5">
            <a:hueOff val="-749970"/>
            <a:satOff val="278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 project aims at extracting information from </a:t>
          </a:r>
          <a:r>
            <a:rPr lang="en-US" sz="2500" kern="1200">
              <a:latin typeface="Century Gothic"/>
            </a:rPr>
            <a:t>WhatsApp</a:t>
          </a:r>
          <a:r>
            <a:rPr lang="en-US" sz="2500" kern="1200"/>
            <a:t> chats and learn about the activities in a reported group</a:t>
          </a:r>
          <a:r>
            <a:rPr lang="en-US" sz="2500" kern="1200">
              <a:latin typeface="Century Gothic"/>
            </a:rPr>
            <a:t> by applying various algorithms</a:t>
          </a:r>
          <a:endParaRPr lang="en-US" sz="2500" kern="1200"/>
        </a:p>
      </dsp:txBody>
      <dsp:txXfrm>
        <a:off x="84155" y="1891576"/>
        <a:ext cx="6482943" cy="1555611"/>
      </dsp:txXfrm>
    </dsp:sp>
    <dsp:sp modelId="{7A263B42-8D45-4456-90DF-CAD365A40155}">
      <dsp:nvSpPr>
        <dsp:cNvPr id="0" name=""/>
        <dsp:cNvSpPr/>
      </dsp:nvSpPr>
      <dsp:spPr>
        <a:xfrm>
          <a:off x="0" y="3603342"/>
          <a:ext cx="6651253" cy="1723921"/>
        </a:xfrm>
        <a:prstGeom prst="roundRect">
          <a:avLst/>
        </a:prstGeom>
        <a:solidFill>
          <a:schemeClr val="accent5">
            <a:hueOff val="-1499940"/>
            <a:satOff val="555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propose this model to be implemented</a:t>
          </a:r>
          <a:r>
            <a:rPr lang="en-US" sz="2500" kern="1200">
              <a:latin typeface="Century Gothic"/>
            </a:rPr>
            <a:t> by cyber security</a:t>
          </a:r>
          <a:r>
            <a:rPr lang="en-US" sz="2500" kern="1200"/>
            <a:t> </a:t>
          </a:r>
          <a:r>
            <a:rPr lang="en-US" sz="2500" kern="1200">
              <a:latin typeface="Century Gothic"/>
            </a:rPr>
            <a:t>in</a:t>
          </a:r>
          <a:r>
            <a:rPr lang="en-US" sz="2500" kern="1200"/>
            <a:t> order to respect the privacy as well.</a:t>
          </a:r>
        </a:p>
      </dsp:txBody>
      <dsp:txXfrm>
        <a:off x="84155" y="3687497"/>
        <a:ext cx="6482943" cy="1555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B7E37-379B-4CA4-BCED-0C46D441E2CD}">
      <dsp:nvSpPr>
        <dsp:cNvPr id="0" name=""/>
        <dsp:cNvSpPr/>
      </dsp:nvSpPr>
      <dsp:spPr>
        <a:xfrm>
          <a:off x="0" y="0"/>
          <a:ext cx="580323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8C8DC-1D93-4FD9-8CF3-16DCA9E13DF9}">
      <dsp:nvSpPr>
        <dsp:cNvPr id="0" name=""/>
        <dsp:cNvSpPr/>
      </dsp:nvSpPr>
      <dsp:spPr>
        <a:xfrm>
          <a:off x="0" y="0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Gothic"/>
            </a:rPr>
            <a:t>WhatsApp</a:t>
          </a:r>
          <a:r>
            <a:rPr lang="en-US" sz="1900" kern="1200"/>
            <a:t> is the most used social media app by Indians because it provides free messaging and great voice and video calls.</a:t>
          </a:r>
        </a:p>
      </dsp:txBody>
      <dsp:txXfrm>
        <a:off x="0" y="0"/>
        <a:ext cx="5803231" cy="1373745"/>
      </dsp:txXfrm>
    </dsp:sp>
    <dsp:sp modelId="{655B4BD8-F5EA-4B38-B7A7-66AA26793729}">
      <dsp:nvSpPr>
        <dsp:cNvPr id="0" name=""/>
        <dsp:cNvSpPr/>
      </dsp:nvSpPr>
      <dsp:spPr>
        <a:xfrm>
          <a:off x="0" y="1373745"/>
          <a:ext cx="580323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F322E-0B70-4A22-9198-23ACB7D1835D}">
      <dsp:nvSpPr>
        <dsp:cNvPr id="0" name=""/>
        <dsp:cNvSpPr/>
      </dsp:nvSpPr>
      <dsp:spPr>
        <a:xfrm>
          <a:off x="0" y="1373745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Due to its popularity everyone uses </a:t>
          </a:r>
          <a:r>
            <a:rPr lang="en-US" sz="1900" kern="1200">
              <a:latin typeface="Century Gothic"/>
            </a:rPr>
            <a:t>WhatsApp </a:t>
          </a:r>
          <a:r>
            <a:rPr lang="en-US" sz="1900" kern="1200"/>
            <a:t>but not always for good things.</a:t>
          </a:r>
          <a:r>
            <a:rPr lang="en-US" sz="1900" kern="1200">
              <a:latin typeface="Century Gothic"/>
            </a:rPr>
            <a:t> </a:t>
          </a:r>
          <a:endParaRPr lang="en-US" sz="1900" kern="1200"/>
        </a:p>
      </dsp:txBody>
      <dsp:txXfrm>
        <a:off x="0" y="1373745"/>
        <a:ext cx="5803231" cy="1373745"/>
      </dsp:txXfrm>
    </dsp:sp>
    <dsp:sp modelId="{52B32794-ADF6-49B5-863C-CEFAD27647D6}">
      <dsp:nvSpPr>
        <dsp:cNvPr id="0" name=""/>
        <dsp:cNvSpPr/>
      </dsp:nvSpPr>
      <dsp:spPr>
        <a:xfrm>
          <a:off x="0" y="2747491"/>
          <a:ext cx="580323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C4D87-2914-4510-90C2-80992739883A}">
      <dsp:nvSpPr>
        <dsp:cNvPr id="0" name=""/>
        <dsp:cNvSpPr/>
      </dsp:nvSpPr>
      <dsp:spPr>
        <a:xfrm>
          <a:off x="0" y="2747491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Videos of celebrities drunk, traffic accidents, fights between people and other vulgar content are part of the large content archive that is spread through messages on WhatsApp.</a:t>
          </a:r>
        </a:p>
      </dsp:txBody>
      <dsp:txXfrm>
        <a:off x="0" y="2747491"/>
        <a:ext cx="5803231" cy="1373745"/>
      </dsp:txXfrm>
    </dsp:sp>
    <dsp:sp modelId="{0CA1656A-933F-448E-9F69-84B0072E2D05}">
      <dsp:nvSpPr>
        <dsp:cNvPr id="0" name=""/>
        <dsp:cNvSpPr/>
      </dsp:nvSpPr>
      <dsp:spPr>
        <a:xfrm>
          <a:off x="0" y="4121237"/>
          <a:ext cx="580323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7113D-DABC-4139-9708-48BF9B1EF75E}">
      <dsp:nvSpPr>
        <dsp:cNvPr id="0" name=""/>
        <dsp:cNvSpPr/>
      </dsp:nvSpPr>
      <dsp:spPr>
        <a:xfrm>
          <a:off x="0" y="4121237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need this system now more than ever.</a:t>
          </a:r>
          <a:r>
            <a:rPr lang="en-US" sz="1900" kern="1200">
              <a:latin typeface="Century Gothic"/>
            </a:rPr>
            <a:t> </a:t>
          </a:r>
          <a:endParaRPr lang="en-US" sz="1900" kern="1200"/>
        </a:p>
      </dsp:txBody>
      <dsp:txXfrm>
        <a:off x="0" y="4121237"/>
        <a:ext cx="5803231" cy="13737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F32D6-6037-4038-A26D-FBB86551D82B}">
      <dsp:nvSpPr>
        <dsp:cNvPr id="0" name=""/>
        <dsp:cNvSpPr/>
      </dsp:nvSpPr>
      <dsp:spPr>
        <a:xfrm>
          <a:off x="0" y="0"/>
          <a:ext cx="48400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53BD1-7904-47E9-812F-06DD35137CE8}">
      <dsp:nvSpPr>
        <dsp:cNvPr id="0" name=""/>
        <dsp:cNvSpPr/>
      </dsp:nvSpPr>
      <dsp:spPr>
        <a:xfrm>
          <a:off x="0" y="0"/>
          <a:ext cx="4840010" cy="48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Pytesseract</a:t>
          </a:r>
        </a:p>
      </dsp:txBody>
      <dsp:txXfrm>
        <a:off x="0" y="0"/>
        <a:ext cx="4840010" cy="480458"/>
      </dsp:txXfrm>
    </dsp:sp>
    <dsp:sp modelId="{595C66E2-3EC2-49F6-BBBC-6AC5309BF009}">
      <dsp:nvSpPr>
        <dsp:cNvPr id="0" name=""/>
        <dsp:cNvSpPr/>
      </dsp:nvSpPr>
      <dsp:spPr>
        <a:xfrm>
          <a:off x="0" y="480458"/>
          <a:ext cx="48400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4BE4A-1669-424D-856D-95978041B1BF}">
      <dsp:nvSpPr>
        <dsp:cNvPr id="0" name=""/>
        <dsp:cNvSpPr/>
      </dsp:nvSpPr>
      <dsp:spPr>
        <a:xfrm>
          <a:off x="0" y="480458"/>
          <a:ext cx="4840010" cy="48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Numpy</a:t>
          </a:r>
        </a:p>
      </dsp:txBody>
      <dsp:txXfrm>
        <a:off x="0" y="480458"/>
        <a:ext cx="4840010" cy="480458"/>
      </dsp:txXfrm>
    </dsp:sp>
    <dsp:sp modelId="{97B03662-4F7A-4B88-B646-571109A00B1B}">
      <dsp:nvSpPr>
        <dsp:cNvPr id="0" name=""/>
        <dsp:cNvSpPr/>
      </dsp:nvSpPr>
      <dsp:spPr>
        <a:xfrm>
          <a:off x="0" y="960916"/>
          <a:ext cx="48400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50039-7305-4AF2-9FFB-9E1255A6D3E1}">
      <dsp:nvSpPr>
        <dsp:cNvPr id="0" name=""/>
        <dsp:cNvSpPr/>
      </dsp:nvSpPr>
      <dsp:spPr>
        <a:xfrm>
          <a:off x="0" y="960916"/>
          <a:ext cx="4840010" cy="48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PyPDF2</a:t>
          </a:r>
        </a:p>
      </dsp:txBody>
      <dsp:txXfrm>
        <a:off x="0" y="960916"/>
        <a:ext cx="4840010" cy="480458"/>
      </dsp:txXfrm>
    </dsp:sp>
    <dsp:sp modelId="{4BD36602-AA7D-4100-886F-1BCEEB7E0888}">
      <dsp:nvSpPr>
        <dsp:cNvPr id="0" name=""/>
        <dsp:cNvSpPr/>
      </dsp:nvSpPr>
      <dsp:spPr>
        <a:xfrm>
          <a:off x="0" y="1441374"/>
          <a:ext cx="48400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54E7-6E24-416E-89F5-507A07BBCA9D}">
      <dsp:nvSpPr>
        <dsp:cNvPr id="0" name=""/>
        <dsp:cNvSpPr/>
      </dsp:nvSpPr>
      <dsp:spPr>
        <a:xfrm>
          <a:off x="0" y="1441374"/>
          <a:ext cx="4840010" cy="48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Regex</a:t>
          </a:r>
        </a:p>
      </dsp:txBody>
      <dsp:txXfrm>
        <a:off x="0" y="1441374"/>
        <a:ext cx="4840010" cy="480458"/>
      </dsp:txXfrm>
    </dsp:sp>
    <dsp:sp modelId="{47E97B53-5B75-40B2-86C0-E6984826FD6B}">
      <dsp:nvSpPr>
        <dsp:cNvPr id="0" name=""/>
        <dsp:cNvSpPr/>
      </dsp:nvSpPr>
      <dsp:spPr>
        <a:xfrm>
          <a:off x="0" y="1921833"/>
          <a:ext cx="48400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87D21-B36A-439C-BC11-4F0DC6EBE3D6}">
      <dsp:nvSpPr>
        <dsp:cNvPr id="0" name=""/>
        <dsp:cNvSpPr/>
      </dsp:nvSpPr>
      <dsp:spPr>
        <a:xfrm>
          <a:off x="0" y="1921833"/>
          <a:ext cx="4840010" cy="48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Matplotlib</a:t>
          </a:r>
        </a:p>
      </dsp:txBody>
      <dsp:txXfrm>
        <a:off x="0" y="1921833"/>
        <a:ext cx="4840010" cy="480458"/>
      </dsp:txXfrm>
    </dsp:sp>
    <dsp:sp modelId="{15C348B0-3C37-4FD3-BD7E-FBE74FE9EF4D}">
      <dsp:nvSpPr>
        <dsp:cNvPr id="0" name=""/>
        <dsp:cNvSpPr/>
      </dsp:nvSpPr>
      <dsp:spPr>
        <a:xfrm>
          <a:off x="0" y="2402291"/>
          <a:ext cx="48400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FC052-7FA4-45F1-AD19-F148D164A94F}">
      <dsp:nvSpPr>
        <dsp:cNvPr id="0" name=""/>
        <dsp:cNvSpPr/>
      </dsp:nvSpPr>
      <dsp:spPr>
        <a:xfrm>
          <a:off x="0" y="2402291"/>
          <a:ext cx="4840010" cy="48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/>
            </a:rPr>
            <a:t>Wordcloud</a:t>
          </a:r>
        </a:p>
      </dsp:txBody>
      <dsp:txXfrm>
        <a:off x="0" y="2402291"/>
        <a:ext cx="4840010" cy="480458"/>
      </dsp:txXfrm>
    </dsp:sp>
    <dsp:sp modelId="{DA376A3D-7562-4A3F-B5A1-0FE4937A453E}">
      <dsp:nvSpPr>
        <dsp:cNvPr id="0" name=""/>
        <dsp:cNvSpPr/>
      </dsp:nvSpPr>
      <dsp:spPr>
        <a:xfrm>
          <a:off x="0" y="2882749"/>
          <a:ext cx="48400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6D202-1395-4B9C-ADB9-6B5F138AD8B3}">
      <dsp:nvSpPr>
        <dsp:cNvPr id="0" name=""/>
        <dsp:cNvSpPr/>
      </dsp:nvSpPr>
      <dsp:spPr>
        <a:xfrm>
          <a:off x="0" y="2882749"/>
          <a:ext cx="4840010" cy="48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/>
            </a:rPr>
            <a:t>Twilio</a:t>
          </a:r>
          <a:endParaRPr lang="en-US" sz="2200" kern="1200"/>
        </a:p>
      </dsp:txBody>
      <dsp:txXfrm>
        <a:off x="0" y="2882749"/>
        <a:ext cx="4840010" cy="480458"/>
      </dsp:txXfrm>
    </dsp:sp>
    <dsp:sp modelId="{40DC5359-9E03-46E4-A768-DCC9C3E58B43}">
      <dsp:nvSpPr>
        <dsp:cNvPr id="0" name=""/>
        <dsp:cNvSpPr/>
      </dsp:nvSpPr>
      <dsp:spPr>
        <a:xfrm>
          <a:off x="0" y="3363207"/>
          <a:ext cx="48400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C8A3A-1E94-442D-B942-D94A3E3DA78B}">
      <dsp:nvSpPr>
        <dsp:cNvPr id="0" name=""/>
        <dsp:cNvSpPr/>
      </dsp:nvSpPr>
      <dsp:spPr>
        <a:xfrm>
          <a:off x="0" y="3363207"/>
          <a:ext cx="4840010" cy="48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Speech Recognition</a:t>
          </a:r>
        </a:p>
      </dsp:txBody>
      <dsp:txXfrm>
        <a:off x="0" y="3363207"/>
        <a:ext cx="4840010" cy="480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45C46-5266-43D9-BD38-362188E86AED}">
      <dsp:nvSpPr>
        <dsp:cNvPr id="0" name=""/>
        <dsp:cNvSpPr/>
      </dsp:nvSpPr>
      <dsp:spPr>
        <a:xfrm>
          <a:off x="0" y="564732"/>
          <a:ext cx="6651253" cy="8073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EDA analyses the data in statistical manner which includes measures of central tendency, measures of spread, the shape of the distribution and the existence of outliers.</a:t>
          </a:r>
        </a:p>
      </dsp:txBody>
      <dsp:txXfrm>
        <a:off x="39409" y="604141"/>
        <a:ext cx="6572435" cy="728482"/>
      </dsp:txXfrm>
    </dsp:sp>
    <dsp:sp modelId="{07BEF2CD-9C93-433D-80C0-D492CA393C05}">
      <dsp:nvSpPr>
        <dsp:cNvPr id="0" name=""/>
        <dsp:cNvSpPr/>
      </dsp:nvSpPr>
      <dsp:spPr>
        <a:xfrm>
          <a:off x="0" y="1415232"/>
          <a:ext cx="6651253" cy="807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 word cloud is a kind of a weighted list to visualize language or text data. </a:t>
          </a:r>
        </a:p>
      </dsp:txBody>
      <dsp:txXfrm>
        <a:off x="39409" y="1454641"/>
        <a:ext cx="6572435" cy="728482"/>
      </dsp:txXfrm>
    </dsp:sp>
    <dsp:sp modelId="{F13542DB-3550-4B20-982F-4276F8F2EF79}">
      <dsp:nvSpPr>
        <dsp:cNvPr id="0" name=""/>
        <dsp:cNvSpPr/>
      </dsp:nvSpPr>
      <dsp:spPr>
        <a:xfrm>
          <a:off x="0" y="2265732"/>
          <a:ext cx="6651253" cy="807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Detect Violent Videos using Convolutional Long Short-Term Memory.</a:t>
          </a:r>
        </a:p>
      </dsp:txBody>
      <dsp:txXfrm>
        <a:off x="39409" y="2305141"/>
        <a:ext cx="6572435" cy="728482"/>
      </dsp:txXfrm>
    </dsp:sp>
    <dsp:sp modelId="{284DFD04-F70A-42C6-AA7D-49ABE404FAB4}">
      <dsp:nvSpPr>
        <dsp:cNvPr id="0" name=""/>
        <dsp:cNvSpPr/>
      </dsp:nvSpPr>
      <dsp:spPr>
        <a:xfrm>
          <a:off x="0" y="3116232"/>
          <a:ext cx="6651253" cy="8073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Recursive methodology for radical communities' detection on social networks</a:t>
          </a:r>
          <a:r>
            <a:rPr lang="en-US" sz="1500" i="1" kern="1200"/>
            <a:t>.</a:t>
          </a:r>
          <a:endParaRPr lang="en-US" sz="1500" kern="1200"/>
        </a:p>
      </dsp:txBody>
      <dsp:txXfrm>
        <a:off x="39409" y="3155641"/>
        <a:ext cx="6572435" cy="728482"/>
      </dsp:txXfrm>
    </dsp:sp>
    <dsp:sp modelId="{3B5EA2AF-F8AD-4099-BD05-D8A62F8D4698}">
      <dsp:nvSpPr>
        <dsp:cNvPr id="0" name=""/>
        <dsp:cNvSpPr/>
      </dsp:nvSpPr>
      <dsp:spPr>
        <a:xfrm>
          <a:off x="0" y="3966732"/>
          <a:ext cx="6651253" cy="8073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mining (DM) deals with preparation of data obtained from various information sources  as well as data modeling using a variety of techniques, depending on the goal that one wants to achieve.</a:t>
          </a:r>
        </a:p>
      </dsp:txBody>
      <dsp:txXfrm>
        <a:off x="39409" y="4006141"/>
        <a:ext cx="6572435" cy="728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9D88E-CBFE-4EA3-89B4-1258231E7408}">
      <dsp:nvSpPr>
        <dsp:cNvPr id="0" name=""/>
        <dsp:cNvSpPr/>
      </dsp:nvSpPr>
      <dsp:spPr>
        <a:xfrm>
          <a:off x="0" y="0"/>
          <a:ext cx="58032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86E66-E4CB-4D33-8EAA-FD58D32C8976}">
      <dsp:nvSpPr>
        <dsp:cNvPr id="0" name=""/>
        <dsp:cNvSpPr/>
      </dsp:nvSpPr>
      <dsp:spPr>
        <a:xfrm>
          <a:off x="0" y="0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Document Analysis plays a very crucial role in this project as documents are one of the most shared data type on WhatsApp. </a:t>
          </a:r>
        </a:p>
      </dsp:txBody>
      <dsp:txXfrm>
        <a:off x="0" y="0"/>
        <a:ext cx="5803231" cy="1373745"/>
      </dsp:txXfrm>
    </dsp:sp>
    <dsp:sp modelId="{EFAB8F77-E80A-4704-A111-BEAD7CEEFB7A}">
      <dsp:nvSpPr>
        <dsp:cNvPr id="0" name=""/>
        <dsp:cNvSpPr/>
      </dsp:nvSpPr>
      <dsp:spPr>
        <a:xfrm>
          <a:off x="0" y="1373745"/>
          <a:ext cx="5803231" cy="0"/>
        </a:xfrm>
        <a:prstGeom prst="line">
          <a:avLst/>
        </a:prstGeom>
        <a:solidFill>
          <a:schemeClr val="accent2">
            <a:hueOff val="-492303"/>
            <a:satOff val="-185"/>
            <a:lumOff val="2353"/>
            <a:alphaOff val="0"/>
          </a:schemeClr>
        </a:solidFill>
        <a:ln w="12700" cap="flat" cmpd="sng" algn="ctr">
          <a:solidFill>
            <a:schemeClr val="accent2">
              <a:hueOff val="-492303"/>
              <a:satOff val="-185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EC949-D3AB-48F7-812D-D243031C5D85}">
      <dsp:nvSpPr>
        <dsp:cNvPr id="0" name=""/>
        <dsp:cNvSpPr/>
      </dsp:nvSpPr>
      <dsp:spPr>
        <a:xfrm>
          <a:off x="0" y="1373745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Documents hold valuable information like addresses, bills, catalogues, magazines, and scanned images.</a:t>
          </a:r>
        </a:p>
      </dsp:txBody>
      <dsp:txXfrm>
        <a:off x="0" y="1373745"/>
        <a:ext cx="5803231" cy="1373745"/>
      </dsp:txXfrm>
    </dsp:sp>
    <dsp:sp modelId="{140785FD-726A-4152-9B89-21FD6B93716E}">
      <dsp:nvSpPr>
        <dsp:cNvPr id="0" name=""/>
        <dsp:cNvSpPr/>
      </dsp:nvSpPr>
      <dsp:spPr>
        <a:xfrm>
          <a:off x="0" y="2747491"/>
          <a:ext cx="5803231" cy="0"/>
        </a:xfrm>
        <a:prstGeom prst="line">
          <a:avLst/>
        </a:prstGeom>
        <a:solidFill>
          <a:schemeClr val="accent2">
            <a:hueOff val="-984607"/>
            <a:satOff val="-370"/>
            <a:lumOff val="4705"/>
            <a:alphaOff val="0"/>
          </a:schemeClr>
        </a:solidFill>
        <a:ln w="12700" cap="flat" cmpd="sng" algn="ctr">
          <a:solidFill>
            <a:schemeClr val="accent2">
              <a:hueOff val="-984607"/>
              <a:satOff val="-370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F3DB5-A53D-4038-A3B3-E0B4C1239BB6}">
      <dsp:nvSpPr>
        <dsp:cNvPr id="0" name=""/>
        <dsp:cNvSpPr/>
      </dsp:nvSpPr>
      <dsp:spPr>
        <a:xfrm>
          <a:off x="0" y="2747491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mine data from a document we have used a python library called PyPDF. This library reads all the text present in a document and creates a temporary text file.</a:t>
          </a:r>
        </a:p>
      </dsp:txBody>
      <dsp:txXfrm>
        <a:off x="0" y="2747491"/>
        <a:ext cx="5803231" cy="1373745"/>
      </dsp:txXfrm>
    </dsp:sp>
    <dsp:sp modelId="{21E62E72-176B-4C05-ABB5-043D6AF021CE}">
      <dsp:nvSpPr>
        <dsp:cNvPr id="0" name=""/>
        <dsp:cNvSpPr/>
      </dsp:nvSpPr>
      <dsp:spPr>
        <a:xfrm>
          <a:off x="0" y="4121237"/>
          <a:ext cx="5803231" cy="0"/>
        </a:xfrm>
        <a:prstGeom prst="line">
          <a:avLst/>
        </a:prstGeom>
        <a:solidFill>
          <a:schemeClr val="accent2">
            <a:hueOff val="-1476910"/>
            <a:satOff val="-555"/>
            <a:lumOff val="7058"/>
            <a:alphaOff val="0"/>
          </a:schemeClr>
        </a:solidFill>
        <a:ln w="12700" cap="flat" cmpd="sng" algn="ctr">
          <a:solidFill>
            <a:schemeClr val="accent2">
              <a:hueOff val="-1476910"/>
              <a:satOff val="-555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0DF9A-0188-488D-ACDA-8336183219DD}">
      <dsp:nvSpPr>
        <dsp:cNvPr id="0" name=""/>
        <dsp:cNvSpPr/>
      </dsp:nvSpPr>
      <dsp:spPr>
        <a:xfrm>
          <a:off x="0" y="4121237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 the end of the process compiles all the information on it and displays the contents.</a:t>
          </a:r>
        </a:p>
      </dsp:txBody>
      <dsp:txXfrm>
        <a:off x="0" y="4121237"/>
        <a:ext cx="5803231" cy="13737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966B5-76FA-449A-9978-2D78087A777B}">
      <dsp:nvSpPr>
        <dsp:cNvPr id="0" name=""/>
        <dsp:cNvSpPr/>
      </dsp:nvSpPr>
      <dsp:spPr>
        <a:xfrm>
          <a:off x="0" y="0"/>
          <a:ext cx="52342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B638C-22B0-4334-9D68-1354F678F6FB}">
      <dsp:nvSpPr>
        <dsp:cNvPr id="0" name=""/>
        <dsp:cNvSpPr/>
      </dsp:nvSpPr>
      <dsp:spPr>
        <a:xfrm>
          <a:off x="0" y="0"/>
          <a:ext cx="5234270" cy="2081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malicious activities are found to be high enough, a call will be placed to the registered cyber agency number (for now we have registered our own numbers for the call)</a:t>
          </a:r>
        </a:p>
      </dsp:txBody>
      <dsp:txXfrm>
        <a:off x="0" y="0"/>
        <a:ext cx="5234270" cy="2081668"/>
      </dsp:txXfrm>
    </dsp:sp>
    <dsp:sp modelId="{B6B2FBFE-4418-4F0B-8EDB-4ED2D16A8A8A}">
      <dsp:nvSpPr>
        <dsp:cNvPr id="0" name=""/>
        <dsp:cNvSpPr/>
      </dsp:nvSpPr>
      <dsp:spPr>
        <a:xfrm>
          <a:off x="0" y="2081668"/>
          <a:ext cx="52342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4A8A94-2E90-4CB2-A86F-5B2EFA2087E3}">
      <dsp:nvSpPr>
        <dsp:cNvPr id="0" name=""/>
        <dsp:cNvSpPr/>
      </dsp:nvSpPr>
      <dsp:spPr>
        <a:xfrm>
          <a:off x="0" y="2081668"/>
          <a:ext cx="5234270" cy="2081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order to place calls successfully, Twilio python package has been used. </a:t>
          </a:r>
        </a:p>
      </dsp:txBody>
      <dsp:txXfrm>
        <a:off x="0" y="2081668"/>
        <a:ext cx="5234270" cy="20816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25CC9-A81A-4ACA-8E69-5D26B429F708}">
      <dsp:nvSpPr>
        <dsp:cNvPr id="0" name=""/>
        <dsp:cNvSpPr/>
      </dsp:nvSpPr>
      <dsp:spPr>
        <a:xfrm>
          <a:off x="0" y="651"/>
          <a:ext cx="665125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33BE1-127F-470E-8CCF-7247EB1AD808}">
      <dsp:nvSpPr>
        <dsp:cNvPr id="0" name=""/>
        <dsp:cNvSpPr/>
      </dsp:nvSpPr>
      <dsp:spPr>
        <a:xfrm>
          <a:off x="0" y="651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[1] Kabita Sahoo, Abhaya Kumar Samal, Jitendra Pramanik, Subhendu Kumar Pani , “Exploratory Data Analysis using Python”, International Journal of Innovative Technology and Exploring Engineering (IJITEE)ISSN: 2278-3075,Volume-8, Issue-12,October 2019</a:t>
          </a:r>
        </a:p>
      </dsp:txBody>
      <dsp:txXfrm>
        <a:off x="0" y="651"/>
        <a:ext cx="6651253" cy="1067492"/>
      </dsp:txXfrm>
    </dsp:sp>
    <dsp:sp modelId="{C7A21B76-9DDE-4109-AE65-404ECCEFFDC6}">
      <dsp:nvSpPr>
        <dsp:cNvPr id="0" name=""/>
        <dsp:cNvSpPr/>
      </dsp:nvSpPr>
      <dsp:spPr>
        <a:xfrm>
          <a:off x="0" y="1068143"/>
          <a:ext cx="6651253" cy="0"/>
        </a:xfrm>
        <a:prstGeom prst="line">
          <a:avLst/>
        </a:prstGeom>
        <a:solidFill>
          <a:schemeClr val="accent5">
            <a:hueOff val="-374985"/>
            <a:satOff val="139"/>
            <a:lumOff val="-1765"/>
            <a:alphaOff val="0"/>
          </a:schemeClr>
        </a:solidFill>
        <a:ln w="12700" cap="flat" cmpd="sng" algn="ctr">
          <a:solidFill>
            <a:schemeClr val="accent5">
              <a:hueOff val="-374985"/>
              <a:satOff val="139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AA50E-AA0E-46C9-B175-69F5FEAD0A1D}">
      <dsp:nvSpPr>
        <dsp:cNvPr id="0" name=""/>
        <dsp:cNvSpPr/>
      </dsp:nvSpPr>
      <dsp:spPr>
        <a:xfrm>
          <a:off x="0" y="1068143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[2] Jin, Y. (2017). Development of Word Cloud Generator Software Based on Python. Procedia Engineering, 174, 788–792. doi:10.1016/j.proeng.2017.01.223</a:t>
          </a:r>
        </a:p>
      </dsp:txBody>
      <dsp:txXfrm>
        <a:off x="0" y="1068143"/>
        <a:ext cx="6651253" cy="1067492"/>
      </dsp:txXfrm>
    </dsp:sp>
    <dsp:sp modelId="{4C40969B-0026-4005-9A10-0B69F6DFD417}">
      <dsp:nvSpPr>
        <dsp:cNvPr id="0" name=""/>
        <dsp:cNvSpPr/>
      </dsp:nvSpPr>
      <dsp:spPr>
        <a:xfrm>
          <a:off x="0" y="2135635"/>
          <a:ext cx="6651253" cy="0"/>
        </a:xfrm>
        <a:prstGeom prst="line">
          <a:avLst/>
        </a:prstGeom>
        <a:solidFill>
          <a:schemeClr val="accent5">
            <a:hueOff val="-749970"/>
            <a:satOff val="278"/>
            <a:lumOff val="-3529"/>
            <a:alphaOff val="0"/>
          </a:schemeClr>
        </a:solidFill>
        <a:ln w="12700" cap="flat" cmpd="sng" algn="ctr">
          <a:solidFill>
            <a:schemeClr val="accent5">
              <a:hueOff val="-749970"/>
              <a:satOff val="278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3AA7C-F7F5-4E66-B397-25DECE8A4EA0}">
      <dsp:nvSpPr>
        <dsp:cNvPr id="0" name=""/>
        <dsp:cNvSpPr/>
      </dsp:nvSpPr>
      <dsp:spPr>
        <a:xfrm>
          <a:off x="0" y="2135635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[3] Sudhakaran, S., &amp; Lanz, O. (2017). Learning to detect violent videos using convolutional long short-term memory. 2017 14th IEEE International Conference on Advanced Video and Signal Based Surveillance (AVSS). doi:10.1109/avss.2017.8078468</a:t>
          </a:r>
        </a:p>
      </dsp:txBody>
      <dsp:txXfrm>
        <a:off x="0" y="2135635"/>
        <a:ext cx="6651253" cy="1067492"/>
      </dsp:txXfrm>
    </dsp:sp>
    <dsp:sp modelId="{68829468-14AE-4354-824B-77A1DECE10E6}">
      <dsp:nvSpPr>
        <dsp:cNvPr id="0" name=""/>
        <dsp:cNvSpPr/>
      </dsp:nvSpPr>
      <dsp:spPr>
        <a:xfrm>
          <a:off x="0" y="3203128"/>
          <a:ext cx="6651253" cy="0"/>
        </a:xfrm>
        <a:prstGeom prst="line">
          <a:avLst/>
        </a:prstGeom>
        <a:solidFill>
          <a:schemeClr val="accent5">
            <a:hueOff val="-1124955"/>
            <a:satOff val="416"/>
            <a:lumOff val="-5294"/>
            <a:alphaOff val="0"/>
          </a:schemeClr>
        </a:solidFill>
        <a:ln w="12700" cap="flat" cmpd="sng" algn="ctr">
          <a:solidFill>
            <a:schemeClr val="accent5">
              <a:hueOff val="-1124955"/>
              <a:satOff val="416"/>
              <a:lumOff val="-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5DD3D-BD33-4CC3-9F2C-AD9EA9B7F49A}">
      <dsp:nvSpPr>
        <dsp:cNvPr id="0" name=""/>
        <dsp:cNvSpPr/>
      </dsp:nvSpPr>
      <dsp:spPr>
        <a:xfrm>
          <a:off x="0" y="3203128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[4] Amal Rekik, Salma Jamoussia, Abdelmajid Ben Hamadoua, A recursive methodology for radical communities’ detection on social networks, 24th International Conference on Knowledge-Based and Intelligent Information &amp; Engineering Systems</a:t>
          </a:r>
        </a:p>
      </dsp:txBody>
      <dsp:txXfrm>
        <a:off x="0" y="3203128"/>
        <a:ext cx="6651253" cy="1067492"/>
      </dsp:txXfrm>
    </dsp:sp>
    <dsp:sp modelId="{FCC300C0-1C5C-48DC-90C4-C4FF1CF87C55}">
      <dsp:nvSpPr>
        <dsp:cNvPr id="0" name=""/>
        <dsp:cNvSpPr/>
      </dsp:nvSpPr>
      <dsp:spPr>
        <a:xfrm>
          <a:off x="0" y="4270620"/>
          <a:ext cx="6651253" cy="0"/>
        </a:xfrm>
        <a:prstGeom prst="line">
          <a:avLst/>
        </a:prstGeom>
        <a:solidFill>
          <a:schemeClr val="accent5">
            <a:hueOff val="-1499940"/>
            <a:satOff val="555"/>
            <a:lumOff val="-7058"/>
            <a:alphaOff val="0"/>
          </a:schemeClr>
        </a:solidFill>
        <a:ln w="12700" cap="flat" cmpd="sng" algn="ctr">
          <a:solidFill>
            <a:schemeClr val="accent5">
              <a:hueOff val="-1499940"/>
              <a:satOff val="555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EC5FA-5D11-4DAD-9710-1719D22114DA}">
      <dsp:nvSpPr>
        <dsp:cNvPr id="0" name=""/>
        <dsp:cNvSpPr/>
      </dsp:nvSpPr>
      <dsp:spPr>
        <a:xfrm>
          <a:off x="0" y="4270620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[5]   Stancin, I., &amp; Jovic, A. (2019). An overview and comparison of free Python libraries for data mining and big data analysis. 2019 42nd International Convention on Information and Communication Technology, Electronics and Microelectronics (MIPRO). doi:10.23919/mipro.2019.8757088.</a:t>
          </a:r>
        </a:p>
      </dsp:txBody>
      <dsp:txXfrm>
        <a:off x="0" y="4270620"/>
        <a:ext cx="6651253" cy="1067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37355-B201-4550-A46A-AC03DFA9C33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C33C8-6C66-42CC-8068-3D0B9684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4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8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9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s://askleo.com/what-should-i-do-about-the-vpnfilter-router-exploit/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625CC-908D-435F-9745-322D3E06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316" y="425683"/>
            <a:ext cx="4280554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i="1">
                <a:effectLst/>
              </a:rPr>
              <a:t>WhatsApp Chat Analysis for National Security</a:t>
            </a:r>
            <a:endParaRPr lang="en-US" sz="4000" i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CD98-D37B-45D8-8501-A9A007CE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316" y="2469823"/>
            <a:ext cx="4135538" cy="4137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Group Members: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Bhavit Khandelwal : 15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Om Kakde : 54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Kartikey Dwivedi : 57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Vedant Khandekar : 59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Mandar Kulkarni : 65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 b="1"/>
              <a:t>Guided By:</a:t>
            </a:r>
          </a:p>
          <a:p>
            <a:r>
              <a:rPr lang="en-US" sz="2000"/>
              <a:t>Prof. Vaishali Jabade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2919C3F-070B-4BDC-906B-A75347A79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1" r="14788" b="-1"/>
          <a:stretch/>
        </p:blipFill>
        <p:spPr>
          <a:xfrm>
            <a:off x="4726728" y="18825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825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10B72-1A9A-4AAD-BDAD-CC3B5D70A3D5}"/>
              </a:ext>
            </a:extLst>
          </p:cNvPr>
          <p:cNvSpPr txBox="1"/>
          <p:nvPr/>
        </p:nvSpPr>
        <p:spPr>
          <a:xfrm>
            <a:off x="488431" y="593500"/>
            <a:ext cx="4300755" cy="18005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1">
                <a:latin typeface="+mj-lt"/>
                <a:ea typeface="+mj-ea"/>
                <a:cs typeface="+mj-cs"/>
              </a:rPr>
              <a:t>YouTube Link scanning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31039-0F3B-4D1D-9A87-9F71F7B1756A}"/>
              </a:ext>
            </a:extLst>
          </p:cNvPr>
          <p:cNvSpPr txBox="1"/>
          <p:nvPr/>
        </p:nvSpPr>
        <p:spPr>
          <a:xfrm>
            <a:off x="488431" y="2498462"/>
            <a:ext cx="3888528" cy="3553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Thousands of links are shared on What's app daily , most of them might be useful but some contain malicious content which can provoke a certain group of people . So detecting violence in a video is very important . 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DBC197-7171-4151-A79F-6FD2BC56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099006"/>
            <a:ext cx="7127822" cy="40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10B72-1A9A-4AAD-BDAD-CC3B5D70A3D5}"/>
              </a:ext>
            </a:extLst>
          </p:cNvPr>
          <p:cNvSpPr txBox="1"/>
          <p:nvPr/>
        </p:nvSpPr>
        <p:spPr>
          <a:xfrm>
            <a:off x="838201" y="643467"/>
            <a:ext cx="3888526" cy="18005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1">
                <a:latin typeface="+mj-lt"/>
                <a:ea typeface="+mj-ea"/>
                <a:cs typeface="+mj-cs"/>
              </a:rPr>
              <a:t>Image Text Extraction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31039-0F3B-4D1D-9A87-9F71F7B1756A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000"/>
              <a:t>OCR (Optical Character Recognition) is the process of electronical conversion of Digital images into machine-encoded text. Where the digital image is generally an image that contains regions that resemble characters of a language</a:t>
            </a:r>
            <a:endParaRPr lang="en-US"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C4C569D-A700-4548-B4BF-C7F3CEB9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30" y="2269667"/>
            <a:ext cx="5814603" cy="30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2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1EDB165-B636-440E-98D2-0ACD4D1C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66" y="643467"/>
            <a:ext cx="3676903" cy="5571066"/>
          </a:xfrm>
          <a:prstGeom prst="rect">
            <a:avLst/>
          </a:prstGeom>
        </p:spPr>
      </p:pic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E8DD13-53C9-41D8-A64C-F7E262B2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31" y="742949"/>
            <a:ext cx="5372101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0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39619-1468-482B-951B-5E2600D2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Audio Checkup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1DD7-D494-4A4C-8842-54F89B1B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Audio messages or recordings is another way to communicate on WhatsApp.</a:t>
            </a:r>
          </a:p>
          <a:p>
            <a:r>
              <a:rPr lang="en-US" sz="2000"/>
              <a:t>It is also important to monitor the audio files.</a:t>
            </a:r>
          </a:p>
          <a:p>
            <a:r>
              <a:rPr lang="en-US" sz="2000"/>
              <a:t>Libraries used: Speech Recognition &amp; Pydub.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B14A945-56D7-4A1D-A645-AD4B80EFA7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85" y="1186774"/>
            <a:ext cx="5648254" cy="44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A745E-9949-476B-8831-F01D688B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Document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9F3480-EAB6-497D-ADA2-8CEFFDD65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909212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94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9D08-853A-4BD5-8908-9C4E1BE7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38" y="16084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Result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116435-6CFA-47CA-A9E3-4A7B07A74E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2" y="1233489"/>
            <a:ext cx="11088036" cy="50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6" name="Rectangle 19">
            <a:extLst>
              <a:ext uri="{FF2B5EF4-FFF2-40B4-BE49-F238E27FC236}">
                <a16:creationId xmlns:a16="http://schemas.microsoft.com/office/drawing/2014/main" id="{317B7366-37C8-497F-8B24-C0D854C7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CBEE7-BA6E-46C3-B14B-5435265A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/>
              <a:t>CALLING FEATURE: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4574855B-FC76-411F-BD9E-AF4179911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375" r="22531" b="-1"/>
          <a:stretch/>
        </p:blipFill>
        <p:spPr>
          <a:xfrm>
            <a:off x="1129323" y="2013626"/>
            <a:ext cx="4488714" cy="3576825"/>
          </a:xfrm>
          <a:custGeom>
            <a:avLst/>
            <a:gdLst/>
            <a:ahLst/>
            <a:cxnLst/>
            <a:rect l="l" t="t" r="r" b="b"/>
            <a:pathLst>
              <a:path w="4488714" h="3576825">
                <a:moveTo>
                  <a:pt x="713492" y="15"/>
                </a:moveTo>
                <a:cubicBezTo>
                  <a:pt x="723739" y="278"/>
                  <a:pt x="734339" y="3967"/>
                  <a:pt x="743942" y="5139"/>
                </a:cubicBezTo>
                <a:cubicBezTo>
                  <a:pt x="955929" y="31374"/>
                  <a:pt x="1167914" y="59717"/>
                  <a:pt x="1380134" y="84780"/>
                </a:cubicBezTo>
                <a:cubicBezTo>
                  <a:pt x="1578535" y="108204"/>
                  <a:pt x="1778340" y="113591"/>
                  <a:pt x="1977677" y="125771"/>
                </a:cubicBezTo>
                <a:cubicBezTo>
                  <a:pt x="2218942" y="140529"/>
                  <a:pt x="2459740" y="161377"/>
                  <a:pt x="2699600" y="194169"/>
                </a:cubicBezTo>
                <a:cubicBezTo>
                  <a:pt x="2866144" y="217126"/>
                  <a:pt x="3034328" y="233053"/>
                  <a:pt x="3203214" y="214783"/>
                </a:cubicBezTo>
                <a:cubicBezTo>
                  <a:pt x="3211646" y="213845"/>
                  <a:pt x="3221250" y="210801"/>
                  <a:pt x="3228277" y="213845"/>
                </a:cubicBezTo>
                <a:cubicBezTo>
                  <a:pt x="3310262" y="248045"/>
                  <a:pt x="3399740" y="223449"/>
                  <a:pt x="3484768" y="244999"/>
                </a:cubicBezTo>
                <a:cubicBezTo>
                  <a:pt x="3462984" y="328154"/>
                  <a:pt x="3369523" y="321361"/>
                  <a:pt x="3316820" y="378984"/>
                </a:cubicBezTo>
                <a:cubicBezTo>
                  <a:pt x="3402785" y="401939"/>
                  <a:pt x="3480084" y="425129"/>
                  <a:pt x="3558554" y="442462"/>
                </a:cubicBezTo>
                <a:cubicBezTo>
                  <a:pt x="3641709" y="460733"/>
                  <a:pt x="3712214" y="510158"/>
                  <a:pt x="3793494" y="532176"/>
                </a:cubicBezTo>
                <a:cubicBezTo>
                  <a:pt x="3810829" y="536861"/>
                  <a:pt x="3831676" y="553257"/>
                  <a:pt x="3837766" y="569186"/>
                </a:cubicBezTo>
                <a:cubicBezTo>
                  <a:pt x="3857442" y="620719"/>
                  <a:pt x="4250260" y="765244"/>
                  <a:pt x="4203881" y="811154"/>
                </a:cubicBezTo>
                <a:cubicBezTo>
                  <a:pt x="4184673" y="830128"/>
                  <a:pt x="4159844" y="843714"/>
                  <a:pt x="4133843" y="862453"/>
                </a:cubicBezTo>
                <a:cubicBezTo>
                  <a:pt x="4172962" y="897823"/>
                  <a:pt x="4216998" y="913283"/>
                  <a:pt x="4263846" y="923823"/>
                </a:cubicBezTo>
                <a:cubicBezTo>
                  <a:pt x="4277901" y="927103"/>
                  <a:pt x="4291721" y="933661"/>
                  <a:pt x="4293126" y="949590"/>
                </a:cubicBezTo>
                <a:cubicBezTo>
                  <a:pt x="4294531" y="966220"/>
                  <a:pt x="4280242" y="972778"/>
                  <a:pt x="4268297" y="980509"/>
                </a:cubicBezTo>
                <a:cubicBezTo>
                  <a:pt x="4251666" y="991283"/>
                  <a:pt x="4235503" y="1000654"/>
                  <a:pt x="4214422" y="1002059"/>
                </a:cubicBezTo>
                <a:cubicBezTo>
                  <a:pt x="4179754" y="1004167"/>
                  <a:pt x="4163124" y="1034149"/>
                  <a:pt x="4142980" y="1056636"/>
                </a:cubicBezTo>
                <a:cubicBezTo>
                  <a:pt x="4131736" y="1069286"/>
                  <a:pt x="4126114" y="1094817"/>
                  <a:pt x="4145790" y="1099268"/>
                </a:cubicBezTo>
                <a:cubicBezTo>
                  <a:pt x="4193106" y="1110043"/>
                  <a:pt x="4189358" y="1141197"/>
                  <a:pt x="4188188" y="1176567"/>
                </a:cubicBezTo>
                <a:cubicBezTo>
                  <a:pt x="4186548" y="1220370"/>
                  <a:pt x="4158673" y="1240514"/>
                  <a:pt x="4124474" y="1257380"/>
                </a:cubicBezTo>
                <a:cubicBezTo>
                  <a:pt x="4112762" y="1263235"/>
                  <a:pt x="4096132" y="1263000"/>
                  <a:pt x="4091680" y="1281271"/>
                </a:cubicBezTo>
                <a:cubicBezTo>
                  <a:pt x="4110888" y="1298606"/>
                  <a:pt x="4134312" y="1284551"/>
                  <a:pt x="4154926" y="1289469"/>
                </a:cubicBezTo>
                <a:cubicBezTo>
                  <a:pt x="4172025" y="1293452"/>
                  <a:pt x="4200368" y="1291344"/>
                  <a:pt x="4176944" y="1323200"/>
                </a:cubicBezTo>
                <a:cubicBezTo>
                  <a:pt x="4170150" y="1332335"/>
                  <a:pt x="4178114" y="1339363"/>
                  <a:pt x="4186782" y="1340066"/>
                </a:cubicBezTo>
                <a:cubicBezTo>
                  <a:pt x="4256117" y="1347327"/>
                  <a:pt x="4224260" y="1411743"/>
                  <a:pt x="4246513" y="1445708"/>
                </a:cubicBezTo>
                <a:cubicBezTo>
                  <a:pt x="4252602" y="1455076"/>
                  <a:pt x="4246044" y="1471239"/>
                  <a:pt x="4236440" y="1475221"/>
                </a:cubicBezTo>
                <a:cubicBezTo>
                  <a:pt x="4175069" y="1501456"/>
                  <a:pt x="4166637" y="1563998"/>
                  <a:pt x="4136888" y="1617873"/>
                </a:cubicBezTo>
                <a:cubicBezTo>
                  <a:pt x="4169214" y="1639188"/>
                  <a:pt x="4207863" y="1643873"/>
                  <a:pt x="4242764" y="1657693"/>
                </a:cubicBezTo>
                <a:cubicBezTo>
                  <a:pt x="4279072" y="1672216"/>
                  <a:pt x="4279072" y="1682991"/>
                  <a:pt x="4249089" y="1725153"/>
                </a:cubicBezTo>
                <a:cubicBezTo>
                  <a:pt x="4327090" y="1734290"/>
                  <a:pt x="4327090" y="1734290"/>
                  <a:pt x="4302964" y="1800579"/>
                </a:cubicBezTo>
                <a:cubicBezTo>
                  <a:pt x="4368318" y="1806669"/>
                  <a:pt x="4411417" y="1838057"/>
                  <a:pt x="4421488" y="1906689"/>
                </a:cubicBezTo>
                <a:cubicBezTo>
                  <a:pt x="4426408" y="1939951"/>
                  <a:pt x="4455922" y="1955644"/>
                  <a:pt x="4488714" y="1977897"/>
                </a:cubicBezTo>
                <a:cubicBezTo>
                  <a:pt x="4447958" y="1999448"/>
                  <a:pt x="4420318" y="2044421"/>
                  <a:pt x="4372767" y="1996870"/>
                </a:cubicBezTo>
                <a:cubicBezTo>
                  <a:pt x="4355434" y="1979537"/>
                  <a:pt x="4357072" y="2001555"/>
                  <a:pt x="4354731" y="2007880"/>
                </a:cubicBezTo>
                <a:cubicBezTo>
                  <a:pt x="4349110" y="2023339"/>
                  <a:pt x="4360820" y="2033646"/>
                  <a:pt x="4368551" y="2045357"/>
                </a:cubicBezTo>
                <a:cubicBezTo>
                  <a:pt x="4376046" y="2057070"/>
                  <a:pt x="4384948" y="2069484"/>
                  <a:pt x="4387056" y="2082603"/>
                </a:cubicBezTo>
                <a:cubicBezTo>
                  <a:pt x="4388460" y="2091738"/>
                  <a:pt x="4381668" y="2105088"/>
                  <a:pt x="4374173" y="2111882"/>
                </a:cubicBezTo>
                <a:cubicBezTo>
                  <a:pt x="4334820" y="2147720"/>
                  <a:pt x="4358244" y="2228299"/>
                  <a:pt x="4283756" y="2238606"/>
                </a:cubicBezTo>
                <a:cubicBezTo>
                  <a:pt x="4250260" y="2243289"/>
                  <a:pt x="4234098" y="2272804"/>
                  <a:pt x="4209503" y="2288966"/>
                </a:cubicBezTo>
                <a:cubicBezTo>
                  <a:pt x="4124006" y="2345418"/>
                  <a:pt x="4066851" y="2418032"/>
                  <a:pt x="4040383" y="2517817"/>
                </a:cubicBezTo>
                <a:cubicBezTo>
                  <a:pt x="4033122" y="2545457"/>
                  <a:pt x="4005246" y="2567711"/>
                  <a:pt x="3987210" y="2592071"/>
                </a:cubicBezTo>
                <a:cubicBezTo>
                  <a:pt x="3995878" y="2609873"/>
                  <a:pt x="4043193" y="2571458"/>
                  <a:pt x="4026563" y="2618305"/>
                </a:cubicBezTo>
                <a:cubicBezTo>
                  <a:pt x="4013914" y="2653442"/>
                  <a:pt x="3981588" y="2675226"/>
                  <a:pt x="3951137" y="2696074"/>
                </a:cubicBezTo>
                <a:cubicBezTo>
                  <a:pt x="3916470" y="2719731"/>
                  <a:pt x="3878055" y="2738704"/>
                  <a:pt x="3862360" y="2782506"/>
                </a:cubicBezTo>
                <a:cubicBezTo>
                  <a:pt x="3859081" y="2791877"/>
                  <a:pt x="3848540" y="2801714"/>
                  <a:pt x="3839172" y="2805463"/>
                </a:cubicBezTo>
                <a:cubicBezTo>
                  <a:pt x="3350549" y="3576343"/>
                  <a:pt x="2147734" y="3581495"/>
                  <a:pt x="2009066" y="3576107"/>
                </a:cubicBezTo>
                <a:cubicBezTo>
                  <a:pt x="1841116" y="3569315"/>
                  <a:pt x="1682302" y="3521764"/>
                  <a:pt x="1526534" y="3462502"/>
                </a:cubicBezTo>
                <a:cubicBezTo>
                  <a:pt x="1460712" y="3437439"/>
                  <a:pt x="1399577" y="3401835"/>
                  <a:pt x="1335628" y="3374195"/>
                </a:cubicBezTo>
                <a:cubicBezTo>
                  <a:pt x="1247321" y="3336013"/>
                  <a:pt x="1179158" y="3263165"/>
                  <a:pt x="1091084" y="3232479"/>
                </a:cubicBezTo>
                <a:cubicBezTo>
                  <a:pt x="1000434" y="3200857"/>
                  <a:pt x="922901" y="3143000"/>
                  <a:pt x="829673" y="3118405"/>
                </a:cubicBezTo>
                <a:cubicBezTo>
                  <a:pt x="780484" y="3105288"/>
                  <a:pt x="732933" y="3081631"/>
                  <a:pt x="740662" y="3013935"/>
                </a:cubicBezTo>
                <a:cubicBezTo>
                  <a:pt x="742771" y="2994727"/>
                  <a:pt x="729888" y="2979034"/>
                  <a:pt x="709509" y="2984656"/>
                </a:cubicBezTo>
                <a:cubicBezTo>
                  <a:pt x="670626" y="2995196"/>
                  <a:pt x="653058" y="2967321"/>
                  <a:pt x="631507" y="2946474"/>
                </a:cubicBezTo>
                <a:cubicBezTo>
                  <a:pt x="593093" y="2909465"/>
                  <a:pt x="556552" y="2870113"/>
                  <a:pt x="495415" y="2864022"/>
                </a:cubicBezTo>
                <a:cubicBezTo>
                  <a:pt x="507126" y="2834976"/>
                  <a:pt x="527037" y="2839193"/>
                  <a:pt x="545308" y="2845283"/>
                </a:cubicBezTo>
                <a:cubicBezTo>
                  <a:pt x="593327" y="2861212"/>
                  <a:pt x="640877" y="2879248"/>
                  <a:pt x="688896" y="2895176"/>
                </a:cubicBezTo>
                <a:cubicBezTo>
                  <a:pt x="720284" y="2905483"/>
                  <a:pt x="751438" y="2920006"/>
                  <a:pt x="793367" y="2908527"/>
                </a:cubicBezTo>
                <a:cubicBezTo>
                  <a:pt x="757294" y="2849968"/>
                  <a:pt x="695923" y="2839427"/>
                  <a:pt x="646265" y="2821391"/>
                </a:cubicBezTo>
                <a:cubicBezTo>
                  <a:pt x="584192" y="2798670"/>
                  <a:pt x="547651" y="2755803"/>
                  <a:pt x="503847" y="2708019"/>
                </a:cubicBezTo>
                <a:cubicBezTo>
                  <a:pt x="549524" y="2696541"/>
                  <a:pt x="577867" y="2731678"/>
                  <a:pt x="613705" y="2729803"/>
                </a:cubicBezTo>
                <a:cubicBezTo>
                  <a:pt x="615580" y="2723714"/>
                  <a:pt x="618859" y="2714813"/>
                  <a:pt x="618390" y="2714577"/>
                </a:cubicBezTo>
                <a:cubicBezTo>
                  <a:pt x="559831" y="2688343"/>
                  <a:pt x="532425" y="2639153"/>
                  <a:pt x="523289" y="2579656"/>
                </a:cubicBezTo>
                <a:cubicBezTo>
                  <a:pt x="518605" y="2548972"/>
                  <a:pt x="497289" y="2539368"/>
                  <a:pt x="476207" y="2525313"/>
                </a:cubicBezTo>
                <a:cubicBezTo>
                  <a:pt x="402656" y="2475421"/>
                  <a:pt x="324889" y="2430213"/>
                  <a:pt x="264455" y="2361581"/>
                </a:cubicBezTo>
                <a:cubicBezTo>
                  <a:pt x="334259" y="2370716"/>
                  <a:pt x="390242" y="2415455"/>
                  <a:pt x="465433" y="2434663"/>
                </a:cubicBezTo>
                <a:cubicBezTo>
                  <a:pt x="405702" y="2359238"/>
                  <a:pt x="328402" y="2321058"/>
                  <a:pt x="257897" y="2275380"/>
                </a:cubicBezTo>
                <a:cubicBezTo>
                  <a:pt x="225806" y="2254533"/>
                  <a:pt x="196059" y="2227830"/>
                  <a:pt x="157174" y="2216586"/>
                </a:cubicBezTo>
                <a:cubicBezTo>
                  <a:pt x="143354" y="2212604"/>
                  <a:pt x="120633" y="2204172"/>
                  <a:pt x="131643" y="2181919"/>
                </a:cubicBezTo>
                <a:cubicBezTo>
                  <a:pt x="141011" y="2163415"/>
                  <a:pt x="159516" y="2169035"/>
                  <a:pt x="176382" y="2174423"/>
                </a:cubicBezTo>
                <a:cubicBezTo>
                  <a:pt x="216905" y="2187776"/>
                  <a:pt x="258834" y="2188009"/>
                  <a:pt x="313646" y="2187776"/>
                </a:cubicBezTo>
                <a:cubicBezTo>
                  <a:pt x="267735" y="2126639"/>
                  <a:pt x="183643" y="2144910"/>
                  <a:pt x="144292" y="2080728"/>
                </a:cubicBezTo>
                <a:cubicBezTo>
                  <a:pt x="193481" y="2069484"/>
                  <a:pt x="231428" y="2092674"/>
                  <a:pt x="271249" y="2097124"/>
                </a:cubicBezTo>
                <a:cubicBezTo>
                  <a:pt x="307321" y="2101106"/>
                  <a:pt x="316222" y="2090332"/>
                  <a:pt x="307790" y="2054961"/>
                </a:cubicBezTo>
                <a:cubicBezTo>
                  <a:pt x="294673" y="1999915"/>
                  <a:pt x="314349" y="1971806"/>
                  <a:pt x="366818" y="1986798"/>
                </a:cubicBezTo>
                <a:cubicBezTo>
                  <a:pt x="415539" y="2000852"/>
                  <a:pt x="420692" y="1980240"/>
                  <a:pt x="407575" y="1948852"/>
                </a:cubicBezTo>
                <a:cubicBezTo>
                  <a:pt x="388836" y="1903176"/>
                  <a:pt x="410151" y="1867805"/>
                  <a:pt x="424674" y="1829390"/>
                </a:cubicBezTo>
                <a:cubicBezTo>
                  <a:pt x="446928" y="1770831"/>
                  <a:pt x="437558" y="1742253"/>
                  <a:pt x="389539" y="1698685"/>
                </a:cubicBezTo>
                <a:cubicBezTo>
                  <a:pt x="362602" y="1674323"/>
                  <a:pt x="333557" y="1653711"/>
                  <a:pt x="294438" y="1632630"/>
                </a:cubicBezTo>
                <a:cubicBezTo>
                  <a:pt x="384620" y="1621152"/>
                  <a:pt x="289988" y="1582503"/>
                  <a:pt x="321844" y="1558376"/>
                </a:cubicBezTo>
                <a:cubicBezTo>
                  <a:pt x="385557" y="1548538"/>
                  <a:pt x="437558" y="1625368"/>
                  <a:pt x="524227" y="1603350"/>
                </a:cubicBezTo>
                <a:cubicBezTo>
                  <a:pt x="417179" y="1536825"/>
                  <a:pt x="298889" y="1515041"/>
                  <a:pt x="221356" y="1426500"/>
                </a:cubicBezTo>
                <a:cubicBezTo>
                  <a:pt x="239158" y="1406355"/>
                  <a:pt x="256960" y="1425094"/>
                  <a:pt x="272186" y="1417599"/>
                </a:cubicBezTo>
                <a:cubicBezTo>
                  <a:pt x="271717" y="1412914"/>
                  <a:pt x="272889" y="1405886"/>
                  <a:pt x="270077" y="1403779"/>
                </a:cubicBezTo>
                <a:cubicBezTo>
                  <a:pt x="212221" y="1355525"/>
                  <a:pt x="211283" y="1354355"/>
                  <a:pt x="273356" y="1318749"/>
                </a:cubicBezTo>
                <a:cubicBezTo>
                  <a:pt x="295141" y="1306335"/>
                  <a:pt x="293267" y="1295325"/>
                  <a:pt x="281790" y="1279632"/>
                </a:cubicBezTo>
                <a:cubicBezTo>
                  <a:pt x="273590" y="1268622"/>
                  <a:pt x="263753" y="1258784"/>
                  <a:pt x="268438" y="1234657"/>
                </a:cubicBezTo>
                <a:cubicBezTo>
                  <a:pt x="302402" y="1265578"/>
                  <a:pt x="466603" y="1255505"/>
                  <a:pt x="495649" y="1252226"/>
                </a:cubicBezTo>
                <a:cubicBezTo>
                  <a:pt x="528208" y="1248713"/>
                  <a:pt x="560299" y="1233721"/>
                  <a:pt x="594497" y="1241919"/>
                </a:cubicBezTo>
                <a:cubicBezTo>
                  <a:pt x="621903" y="1248479"/>
                  <a:pt x="748860" y="1311957"/>
                  <a:pt x="766898" y="1239109"/>
                </a:cubicBezTo>
                <a:cubicBezTo>
                  <a:pt x="767835" y="1235595"/>
                  <a:pt x="819132" y="1243794"/>
                  <a:pt x="846773" y="1247776"/>
                </a:cubicBezTo>
                <a:cubicBezTo>
                  <a:pt x="871134" y="1251055"/>
                  <a:pt x="898540" y="1265578"/>
                  <a:pt x="914936" y="1236532"/>
                </a:cubicBezTo>
                <a:cubicBezTo>
                  <a:pt x="924540" y="1219433"/>
                  <a:pt x="884954" y="1186405"/>
                  <a:pt x="849584" y="1183594"/>
                </a:cubicBezTo>
                <a:cubicBezTo>
                  <a:pt x="818898" y="1181017"/>
                  <a:pt x="786807" y="1177269"/>
                  <a:pt x="757528" y="1184296"/>
                </a:cubicBezTo>
                <a:cubicBezTo>
                  <a:pt x="721456" y="1192730"/>
                  <a:pt x="702014" y="1179144"/>
                  <a:pt x="691941" y="1149864"/>
                </a:cubicBezTo>
                <a:cubicBezTo>
                  <a:pt x="680698" y="1117539"/>
                  <a:pt x="659147" y="1102547"/>
                  <a:pt x="629400" y="1087555"/>
                </a:cubicBezTo>
                <a:cubicBezTo>
                  <a:pt x="557253" y="1051250"/>
                  <a:pt x="487920" y="1009321"/>
                  <a:pt x="408747" y="988239"/>
                </a:cubicBezTo>
                <a:cubicBezTo>
                  <a:pt x="393052" y="984022"/>
                  <a:pt x="375719" y="978400"/>
                  <a:pt x="368458" y="950527"/>
                </a:cubicBezTo>
                <a:cubicBezTo>
                  <a:pt x="582786" y="992220"/>
                  <a:pt x="778141" y="1100908"/>
                  <a:pt x="999262" y="1094583"/>
                </a:cubicBezTo>
                <a:cubicBezTo>
                  <a:pt x="938829" y="1060149"/>
                  <a:pt x="868792" y="1058276"/>
                  <a:pt x="804376" y="1034149"/>
                </a:cubicBezTo>
                <a:cubicBezTo>
                  <a:pt x="850053" y="1016113"/>
                  <a:pt x="892918" y="1034852"/>
                  <a:pt x="936252" y="1045159"/>
                </a:cubicBezTo>
                <a:cubicBezTo>
                  <a:pt x="972559" y="1053591"/>
                  <a:pt x="1005353" y="1054997"/>
                  <a:pt x="1009335" y="1004636"/>
                </a:cubicBezTo>
                <a:cubicBezTo>
                  <a:pt x="1007929" y="1001356"/>
                  <a:pt x="1008163" y="997141"/>
                  <a:pt x="1008398" y="993158"/>
                </a:cubicBezTo>
                <a:cubicBezTo>
                  <a:pt x="996216" y="972311"/>
                  <a:pt x="977244" y="961536"/>
                  <a:pt x="954757" y="955445"/>
                </a:cubicBezTo>
                <a:cubicBezTo>
                  <a:pt x="941171" y="951697"/>
                  <a:pt x="923135" y="946075"/>
                  <a:pt x="923368" y="931085"/>
                </a:cubicBezTo>
                <a:cubicBezTo>
                  <a:pt x="924071" y="875570"/>
                  <a:pt x="880738" y="859407"/>
                  <a:pt x="837403" y="843245"/>
                </a:cubicBezTo>
                <a:cubicBezTo>
                  <a:pt x="861530" y="815605"/>
                  <a:pt x="880503" y="835983"/>
                  <a:pt x="898774" y="833876"/>
                </a:cubicBezTo>
                <a:cubicBezTo>
                  <a:pt x="910720" y="832470"/>
                  <a:pt x="921495" y="829894"/>
                  <a:pt x="921495" y="815605"/>
                </a:cubicBezTo>
                <a:cubicBezTo>
                  <a:pt x="921729" y="803658"/>
                  <a:pt x="916107" y="790072"/>
                  <a:pt x="904396" y="789839"/>
                </a:cubicBezTo>
                <a:cubicBezTo>
                  <a:pt x="831079" y="787730"/>
                  <a:pt x="790556" y="710900"/>
                  <a:pt x="714428" y="710666"/>
                </a:cubicBezTo>
                <a:cubicBezTo>
                  <a:pt x="668986" y="710666"/>
                  <a:pt x="738086" y="667332"/>
                  <a:pt x="699672" y="649295"/>
                </a:cubicBezTo>
                <a:cubicBezTo>
                  <a:pt x="691238" y="645313"/>
                  <a:pt x="721690" y="639224"/>
                  <a:pt x="735276" y="640160"/>
                </a:cubicBezTo>
                <a:cubicBezTo>
                  <a:pt x="748627" y="641097"/>
                  <a:pt x="760573" y="652574"/>
                  <a:pt x="776736" y="644376"/>
                </a:cubicBezTo>
                <a:cubicBezTo>
                  <a:pt x="785637" y="615097"/>
                  <a:pt x="762682" y="604322"/>
                  <a:pt x="743708" y="596123"/>
                </a:cubicBezTo>
                <a:cubicBezTo>
                  <a:pt x="699905" y="577150"/>
                  <a:pt x="657274" y="554195"/>
                  <a:pt x="609255" y="547401"/>
                </a:cubicBezTo>
                <a:cubicBezTo>
                  <a:pt x="592156" y="545059"/>
                  <a:pt x="633850" y="513671"/>
                  <a:pt x="642048" y="502662"/>
                </a:cubicBezTo>
                <a:cubicBezTo>
                  <a:pt x="448801" y="386949"/>
                  <a:pt x="216437" y="392804"/>
                  <a:pt x="0" y="299342"/>
                </a:cubicBezTo>
                <a:cubicBezTo>
                  <a:pt x="47785" y="281073"/>
                  <a:pt x="82921" y="294424"/>
                  <a:pt x="115480" y="297235"/>
                </a:cubicBezTo>
                <a:cubicBezTo>
                  <a:pt x="196760" y="304261"/>
                  <a:pt x="277105" y="318784"/>
                  <a:pt x="358151" y="327451"/>
                </a:cubicBezTo>
                <a:cubicBezTo>
                  <a:pt x="397971" y="331667"/>
                  <a:pt x="434981" y="347596"/>
                  <a:pt x="479486" y="322299"/>
                </a:cubicBezTo>
                <a:cubicBezTo>
                  <a:pt x="509235" y="305433"/>
                  <a:pt x="556786" y="323703"/>
                  <a:pt x="593327" y="338695"/>
                </a:cubicBezTo>
                <a:cubicBezTo>
                  <a:pt x="623543" y="351109"/>
                  <a:pt x="652355" y="354388"/>
                  <a:pt x="692410" y="338695"/>
                </a:cubicBezTo>
                <a:cubicBezTo>
                  <a:pt x="656103" y="329091"/>
                  <a:pt x="628228" y="320659"/>
                  <a:pt x="599651" y="314802"/>
                </a:cubicBezTo>
                <a:cubicBezTo>
                  <a:pt x="576930" y="310118"/>
                  <a:pt x="631040" y="291144"/>
                  <a:pt x="658679" y="293487"/>
                </a:cubicBezTo>
                <a:cubicBezTo>
                  <a:pt x="697329" y="296766"/>
                  <a:pt x="675545" y="284586"/>
                  <a:pt x="668986" y="267720"/>
                </a:cubicBezTo>
                <a:cubicBezTo>
                  <a:pt x="661959" y="249684"/>
                  <a:pt x="682806" y="244063"/>
                  <a:pt x="695923" y="247810"/>
                </a:cubicBezTo>
                <a:cubicBezTo>
                  <a:pt x="746284" y="262568"/>
                  <a:pt x="796411" y="236567"/>
                  <a:pt x="848413" y="257649"/>
                </a:cubicBezTo>
                <a:cubicBezTo>
                  <a:pt x="835295" y="205647"/>
                  <a:pt x="806952" y="182926"/>
                  <a:pt x="747690" y="175664"/>
                </a:cubicBezTo>
                <a:cubicBezTo>
                  <a:pt x="725437" y="172854"/>
                  <a:pt x="702248" y="177070"/>
                  <a:pt x="683040" y="162078"/>
                </a:cubicBezTo>
                <a:cubicBezTo>
                  <a:pt x="672030" y="153413"/>
                  <a:pt x="659616" y="143106"/>
                  <a:pt x="668283" y="127177"/>
                </a:cubicBezTo>
                <a:cubicBezTo>
                  <a:pt x="674373" y="115933"/>
                  <a:pt x="687491" y="115933"/>
                  <a:pt x="698266" y="119682"/>
                </a:cubicBezTo>
                <a:cubicBezTo>
                  <a:pt x="746519" y="136313"/>
                  <a:pt x="796880" y="142403"/>
                  <a:pt x="847241" y="148494"/>
                </a:cubicBezTo>
                <a:cubicBezTo>
                  <a:pt x="854972" y="149430"/>
                  <a:pt x="863637" y="152476"/>
                  <a:pt x="872305" y="137015"/>
                </a:cubicBezTo>
                <a:cubicBezTo>
                  <a:pt x="778141" y="111951"/>
                  <a:pt x="688662" y="76347"/>
                  <a:pt x="591921" y="62527"/>
                </a:cubicBezTo>
                <a:cubicBezTo>
                  <a:pt x="593327" y="55969"/>
                  <a:pt x="594732" y="49410"/>
                  <a:pt x="596138" y="42852"/>
                </a:cubicBezTo>
                <a:cubicBezTo>
                  <a:pt x="671796" y="52220"/>
                  <a:pt x="747456" y="61590"/>
                  <a:pt x="843025" y="73303"/>
                </a:cubicBezTo>
                <a:cubicBezTo>
                  <a:pt x="784231" y="36058"/>
                  <a:pt x="728717" y="48473"/>
                  <a:pt x="685149" y="15446"/>
                </a:cubicBezTo>
                <a:cubicBezTo>
                  <a:pt x="693347" y="2914"/>
                  <a:pt x="703244" y="-249"/>
                  <a:pt x="713492" y="15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762232-73B4-4758-9BD4-E1923EC0F4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7931980"/>
              </p:ext>
            </p:extLst>
          </p:nvPr>
        </p:nvGraphicFramePr>
        <p:xfrm>
          <a:off x="6119528" y="2013625"/>
          <a:ext cx="5234271" cy="416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8532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A37F3-E32C-464A-98B1-14142041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1"/>
              <a:t>What is Twilio?</a:t>
            </a: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DA7290-CE8D-4AFC-9CFA-43158DAF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2" y="2131053"/>
            <a:ext cx="5511199" cy="30154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43D8-4FEC-4C4F-8DAD-8A5396E0A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5179" y="3243151"/>
            <a:ext cx="3978442" cy="2419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Twilio is a cloud communication company that enables users to use standard web languages to build voice, VoIP, and SMS apps via a web API. </a:t>
            </a:r>
          </a:p>
        </p:txBody>
      </p:sp>
    </p:spTree>
    <p:extLst>
      <p:ext uri="{BB962C8B-B14F-4D97-AF65-F5344CB8AC3E}">
        <p14:creationId xmlns:p14="http://schemas.microsoft.com/office/powerpoint/2010/main" val="24181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8E6C-9226-4DAC-915A-F264B8F5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Twilio Results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EF850D9-B9F3-43B5-AFB6-2779F97E6B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6111" y="1805948"/>
            <a:ext cx="7818330" cy="4104658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8076553-112D-44E7-BA3E-C2D949FC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654" y="1120071"/>
            <a:ext cx="3292235" cy="47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9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8CB2-6850-430A-94F6-091AB199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5AC93-433E-4B41-A7E2-14BEAA53DFF8}"/>
              </a:ext>
            </a:extLst>
          </p:cNvPr>
          <p:cNvSpPr txBox="1"/>
          <p:nvPr/>
        </p:nvSpPr>
        <p:spPr>
          <a:xfrm>
            <a:off x="756248" y="1618890"/>
            <a:ext cx="1129120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</a:rPr>
              <a:t>1-</a:t>
            </a:r>
            <a:r>
              <a:rPr lang="en-US">
                <a:latin typeface="Century Gothic"/>
                <a:ea typeface="+mn-lt"/>
                <a:cs typeface="+mn-lt"/>
              </a:rPr>
              <a:t>WhatsApp Chat Analyzer  can help in tracking the terrorist groups by intercepting their messages.</a:t>
            </a:r>
          </a:p>
          <a:p>
            <a:endParaRPr lang="en-US">
              <a:latin typeface="Century Gothic"/>
              <a:ea typeface="+mn-lt"/>
              <a:cs typeface="+mn-lt"/>
            </a:endParaRPr>
          </a:p>
          <a:p>
            <a:r>
              <a:rPr lang="en-US">
                <a:latin typeface="Century Gothic"/>
              </a:rPr>
              <a:t>2-This project can help in detecting the violent communities present in India.</a:t>
            </a:r>
          </a:p>
          <a:p>
            <a:endParaRPr lang="en-US">
              <a:latin typeface="Century Gothic"/>
            </a:endParaRPr>
          </a:p>
          <a:p>
            <a:r>
              <a:rPr lang="en-US">
                <a:latin typeface="Century Gothic"/>
              </a:rPr>
              <a:t>3-This can help police in stopping the planned riot and clashes between any communities.</a:t>
            </a:r>
          </a:p>
          <a:p>
            <a:endParaRPr lang="en-US">
              <a:latin typeface="Century Gothic"/>
            </a:endParaRPr>
          </a:p>
          <a:p>
            <a:r>
              <a:rPr lang="en-US">
                <a:latin typeface="Century Gothic"/>
              </a:rPr>
              <a:t>4-This</a:t>
            </a:r>
            <a:r>
              <a:rPr lang="en-US">
                <a:latin typeface="Century Gothic"/>
                <a:ea typeface="+mn-lt"/>
                <a:cs typeface="+mn-lt"/>
              </a:rPr>
              <a:t> project also has feature in which automatically one warning call is sent to the user if he is involved in sending the negative words chats or any images regularly.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051F3-21ED-4134-8F94-5E38FDFFD4E8}"/>
              </a:ext>
            </a:extLst>
          </p:cNvPr>
          <p:cNvSpPr txBox="1"/>
          <p:nvPr/>
        </p:nvSpPr>
        <p:spPr>
          <a:xfrm>
            <a:off x="756248" y="4180972"/>
            <a:ext cx="47416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Disadvantages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3E2E9-8FB9-4EB3-92D8-3FE805E4FBAB}"/>
              </a:ext>
            </a:extLst>
          </p:cNvPr>
          <p:cNvSpPr txBox="1"/>
          <p:nvPr/>
        </p:nvSpPr>
        <p:spPr>
          <a:xfrm>
            <a:off x="841613" y="5019506"/>
            <a:ext cx="110832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1-There is major issue of privacy. </a:t>
            </a:r>
          </a:p>
          <a:p>
            <a:endParaRPr lang="en-US"/>
          </a:p>
          <a:p>
            <a:r>
              <a:rPr lang="en-US"/>
              <a:t>2-Data breaching can happen, and that data can be used for any harmful activities.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4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799CC-95E8-4E74-BDE7-80FFB18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6187CD-D41F-4711-AD94-F44EF0AA2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45803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30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970163-4FA0-404D-97CC-5BDC8896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References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F9E3B597-5FB9-4D7D-ACFB-A5EFE146E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51012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64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713-F59D-4AA1-B110-6EEBB484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solidFill>
                  <a:srgbClr val="7030A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4336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791F-7350-4B30-8FF6-CEC78BD0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Importance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6F9FFB0B-D69A-4E0F-A849-F608C5631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417436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74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2D655-EAEE-46CB-8CA4-9108A5CA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Libraries and Algorithms</a:t>
            </a:r>
          </a:p>
        </p:txBody>
      </p:sp>
      <p:pic>
        <p:nvPicPr>
          <p:cNvPr id="12" name="Picture 4" descr="Formulae on a background">
            <a:extLst>
              <a:ext uri="{FF2B5EF4-FFF2-40B4-BE49-F238E27FC236}">
                <a16:creationId xmlns:a16="http://schemas.microsoft.com/office/drawing/2014/main" id="{C732EEBE-0917-4EFE-8405-368913547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2" r="21087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CF7775E-DFC2-4D5B-820B-0AA3B5697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36212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998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CDFCBF6-87F0-45EB-BB94-0AE00CC56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30690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E504B-8D4E-4810-92A4-C8F10ECE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4989"/>
            <a:ext cx="5251316" cy="1627636"/>
          </a:xfrm>
        </p:spPr>
        <p:txBody>
          <a:bodyPr>
            <a:normAutofit/>
          </a:bodyPr>
          <a:lstStyle/>
          <a:p>
            <a:r>
              <a:rPr lang="en-US"/>
              <a:t>Our Approach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19CFA03-39B8-46C6-8CFE-BD2ACCBC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043"/>
            <a:ext cx="4619621" cy="4719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>
                <a:latin typeface="Calibri"/>
                <a:cs typeface="Calibri"/>
              </a:rPr>
              <a:t>Our aim will be to keep an eye and record the harmful and violent WhatsApp</a:t>
            </a:r>
            <a:r>
              <a:rPr lang="en-US" sz="2000" b="1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messages that may lead to riots and even terrorist attack.</a:t>
            </a:r>
            <a:endParaRPr lang="en-US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Calibri"/>
                <a:cs typeface="Calibri"/>
              </a:rPr>
              <a:t>Project will also identify the images, videos and audio messages posted on WhatsApp.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Calibri"/>
                <a:cs typeface="Calibri"/>
              </a:rPr>
              <a:t>If the level of such harmful messages crosses the margin, then we will report such WhatsApp groups to the Cyber security and other Security agencies.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B4872EC-46DE-43EA-9FDB-F91B2EBC4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15" r="28048" b="-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453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EF5F9-3250-4576-BA6F-82F4A7CA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Literature Survey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2954856-8BD2-4D84-B99D-AEF9931F1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2218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5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17F7-4C0C-43EC-A528-E62AE37E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16" y="18854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Flowchart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55E96EFA-AC85-45A6-AD95-ED64DC4D9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284" y="1065831"/>
            <a:ext cx="9936854" cy="5597616"/>
          </a:xfr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DBA4-6EF0-42A3-AF66-714242D0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68" y="-31532"/>
            <a:ext cx="10515600" cy="1325563"/>
          </a:xfrm>
        </p:spPr>
        <p:txBody>
          <a:bodyPr/>
          <a:lstStyle/>
          <a:p>
            <a:r>
              <a:rPr lang="en-US"/>
              <a:t>Development of WordCloud Generator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78D8-A007-424A-9749-6579676C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241" y="1448008"/>
            <a:ext cx="4937760" cy="16866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wordcloud is a kind of weighted list to visualize language or text data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B19CBEF-B348-4F3D-B3A8-ED269749AD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1792" y="1711343"/>
            <a:ext cx="6170764" cy="32685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3C77B-D8E5-42FC-972C-8F99709363AD}"/>
              </a:ext>
            </a:extLst>
          </p:cNvPr>
          <p:cNvSpPr txBox="1"/>
          <p:nvPr/>
        </p:nvSpPr>
        <p:spPr>
          <a:xfrm>
            <a:off x="6363222" y="5632538"/>
            <a:ext cx="59477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How a Wordcloud is made 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9F9D1C-58AA-406A-9BF7-6117B9938A0D}"/>
              </a:ext>
            </a:extLst>
          </p:cNvPr>
          <p:cNvSpPr txBox="1">
            <a:spLocks/>
          </p:cNvSpPr>
          <p:nvPr/>
        </p:nvSpPr>
        <p:spPr>
          <a:xfrm>
            <a:off x="656572" y="3427121"/>
            <a:ext cx="5845895" cy="30749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Font size indicated by : </a:t>
            </a:r>
            <a:endParaRPr lang="en-US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•Frequency – number of  keywords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•Categorization – number of  subcategories 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•Mixed - In the mixed type, the data contains both frequency and categorization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1953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771D-CBE9-4AB0-BD19-7B2449ED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Results</a:t>
            </a:r>
            <a:r>
              <a:rPr lang="en-US" sz="6000"/>
              <a:t>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96C7-D8A3-4755-9E07-F464FEEC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446" y="1541954"/>
            <a:ext cx="4937760" cy="950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u="sng"/>
              <a:t>Generalized wordcloud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4861D9A-00F8-4C58-BEB6-9B915C002F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9625" y="2669465"/>
            <a:ext cx="5449239" cy="345689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A619D-6A81-42E7-BCCC-947DA0521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6896" y="1500201"/>
            <a:ext cx="4937760" cy="950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u="sng"/>
              <a:t>Author specific wordcloud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306CB1F7-C2FC-4A7E-8662-8DD1C36446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1117" y="2665709"/>
            <a:ext cx="5845896" cy="3401769"/>
          </a:xfrm>
        </p:spPr>
      </p:pic>
    </p:spTree>
    <p:extLst>
      <p:ext uri="{BB962C8B-B14F-4D97-AF65-F5344CB8AC3E}">
        <p14:creationId xmlns:p14="http://schemas.microsoft.com/office/powerpoint/2010/main" val="374728061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D63A8C"/>
      </a:accent1>
      <a:accent2>
        <a:srgbClr val="C428BC"/>
      </a:accent2>
      <a:accent3>
        <a:srgbClr val="9E3AD6"/>
      </a:accent3>
      <a:accent4>
        <a:srgbClr val="4F2DC6"/>
      </a:accent4>
      <a:accent5>
        <a:srgbClr val="3A58D6"/>
      </a:accent5>
      <a:accent6>
        <a:srgbClr val="2887C4"/>
      </a:accent6>
      <a:hlink>
        <a:srgbClr val="349C6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16C480D3604345857E57C2F53905F1" ma:contentTypeVersion="7" ma:contentTypeDescription="Create a new document." ma:contentTypeScope="" ma:versionID="b20e367b3f91ccbb8b8bb3bf2500d656">
  <xsd:schema xmlns:xsd="http://www.w3.org/2001/XMLSchema" xmlns:xs="http://www.w3.org/2001/XMLSchema" xmlns:p="http://schemas.microsoft.com/office/2006/metadata/properties" xmlns:ns3="20936648-5027-4903-b06c-583a7f8758b2" xmlns:ns4="8c20356a-7f9f-4efe-873f-278f2e05dad2" targetNamespace="http://schemas.microsoft.com/office/2006/metadata/properties" ma:root="true" ma:fieldsID="d581ae252eb790153fecea77bf18a267" ns3:_="" ns4:_="">
    <xsd:import namespace="20936648-5027-4903-b06c-583a7f8758b2"/>
    <xsd:import namespace="8c20356a-7f9f-4efe-873f-278f2e05da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936648-5027-4903-b06c-583a7f8758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0356a-7f9f-4efe-873f-278f2e05da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B2935A-4FF2-428D-A284-B6E8E6D19DF6}">
  <ds:schemaRefs>
    <ds:schemaRef ds:uri="20936648-5027-4903-b06c-583a7f8758b2"/>
    <ds:schemaRef ds:uri="8c20356a-7f9f-4efe-873f-278f2e05da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37EACC-F487-41A6-8A6A-6F0824EBEF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6592B4-1070-4354-A280-2115312837E4}">
  <ds:schemaRefs>
    <ds:schemaRef ds:uri="20936648-5027-4903-b06c-583a7f8758b2"/>
    <ds:schemaRef ds:uri="8c20356a-7f9f-4efe-873f-278f2e05da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BrushVTI</vt:lpstr>
      <vt:lpstr>WhatsApp Chat Analysis for National Security</vt:lpstr>
      <vt:lpstr>Problem Statement</vt:lpstr>
      <vt:lpstr>Importance</vt:lpstr>
      <vt:lpstr>Libraries and Algorithms</vt:lpstr>
      <vt:lpstr>Our Approach</vt:lpstr>
      <vt:lpstr>Literature Survey</vt:lpstr>
      <vt:lpstr>Flowchart</vt:lpstr>
      <vt:lpstr>Development of WordCloud Generator </vt:lpstr>
      <vt:lpstr>Results :</vt:lpstr>
      <vt:lpstr>PowerPoint Presentation</vt:lpstr>
      <vt:lpstr>PowerPoint Presentation</vt:lpstr>
      <vt:lpstr>PowerPoint Presentation</vt:lpstr>
      <vt:lpstr>Audio Checkup</vt:lpstr>
      <vt:lpstr>Document Analysis</vt:lpstr>
      <vt:lpstr>Result</vt:lpstr>
      <vt:lpstr>CALLING FEATURE:</vt:lpstr>
      <vt:lpstr>What is Twilio?</vt:lpstr>
      <vt:lpstr>Twilio Results</vt:lpstr>
      <vt:lpstr>Advantages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Chat Analysis</dc:title>
  <dc:creator>Om Kakde</dc:creator>
  <cp:revision>2</cp:revision>
  <dcterms:created xsi:type="dcterms:W3CDTF">2021-03-08T06:09:19Z</dcterms:created>
  <dcterms:modified xsi:type="dcterms:W3CDTF">2021-06-16T11:01:18Z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0x0101007216C480D3604345857E57C2F53905F1</vt:lpwstr>
  </property>
</Properties>
</file>