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6C9EA-B3A0-489D-97B0-8181AE5EC2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B73AD-B561-4701-8F62-0659A5C4A83F}">
      <dgm:prSet/>
      <dgm:spPr/>
      <dgm:t>
        <a:bodyPr/>
        <a:lstStyle/>
        <a:p>
          <a:pPr rtl="0"/>
          <a:r>
            <a:rPr lang="en-IN" dirty="0" smtClean="0"/>
            <a:t>Data Collection</a:t>
          </a:r>
          <a:endParaRPr lang="en-IN" dirty="0"/>
        </a:p>
      </dgm:t>
    </dgm:pt>
    <dgm:pt modelId="{D86DF0BF-3F97-4426-9427-A1F5410E1EAE}" type="parTrans" cxnId="{DED93BCF-B25A-4419-A9D2-61B1B426A8FB}">
      <dgm:prSet/>
      <dgm:spPr/>
      <dgm:t>
        <a:bodyPr/>
        <a:lstStyle/>
        <a:p>
          <a:endParaRPr lang="en-US"/>
        </a:p>
      </dgm:t>
    </dgm:pt>
    <dgm:pt modelId="{F948BFA0-9007-4423-823D-FF67648445B7}" type="sibTrans" cxnId="{DED93BCF-B25A-4419-A9D2-61B1B426A8FB}">
      <dgm:prSet/>
      <dgm:spPr/>
      <dgm:t>
        <a:bodyPr/>
        <a:lstStyle/>
        <a:p>
          <a:endParaRPr lang="en-US"/>
        </a:p>
      </dgm:t>
    </dgm:pt>
    <dgm:pt modelId="{9A573577-7702-4DD3-89DF-320C3E311ADD}">
      <dgm:prSet/>
      <dgm:spPr/>
      <dgm:t>
        <a:bodyPr/>
        <a:lstStyle/>
        <a:p>
          <a:pPr rtl="0"/>
          <a:r>
            <a:rPr lang="en-IN" dirty="0" smtClean="0"/>
            <a:t>Data Cleaning and </a:t>
          </a:r>
          <a:r>
            <a:rPr lang="en-IN" dirty="0" err="1" smtClean="0"/>
            <a:t>Preprocessing</a:t>
          </a:r>
          <a:endParaRPr lang="en-IN" dirty="0"/>
        </a:p>
      </dgm:t>
    </dgm:pt>
    <dgm:pt modelId="{ADE7C5D2-9536-4D2C-8247-1AF6230A26F6}" type="parTrans" cxnId="{12729262-F174-43E3-BE85-799BE277DA45}">
      <dgm:prSet/>
      <dgm:spPr/>
      <dgm:t>
        <a:bodyPr/>
        <a:lstStyle/>
        <a:p>
          <a:endParaRPr lang="en-US"/>
        </a:p>
      </dgm:t>
    </dgm:pt>
    <dgm:pt modelId="{6C6D2483-51A5-4D55-8920-BDE777FAD9D0}" type="sibTrans" cxnId="{12729262-F174-43E3-BE85-799BE277DA45}">
      <dgm:prSet/>
      <dgm:spPr/>
      <dgm:t>
        <a:bodyPr/>
        <a:lstStyle/>
        <a:p>
          <a:endParaRPr lang="en-US"/>
        </a:p>
      </dgm:t>
    </dgm:pt>
    <dgm:pt modelId="{C71896E9-DE80-43A8-B649-8ECA16CCEE0E}">
      <dgm:prSet/>
      <dgm:spPr/>
      <dgm:t>
        <a:bodyPr/>
        <a:lstStyle/>
        <a:p>
          <a:pPr rtl="0"/>
          <a:r>
            <a:rPr lang="en-IN" dirty="0" smtClean="0"/>
            <a:t>Data Exploration</a:t>
          </a:r>
          <a:endParaRPr lang="en-IN" dirty="0"/>
        </a:p>
      </dgm:t>
    </dgm:pt>
    <dgm:pt modelId="{55C56EED-0F5A-4DFA-8503-1863794AC35E}" type="parTrans" cxnId="{47F2D600-0E36-426C-9E7E-806D5FE68AC2}">
      <dgm:prSet/>
      <dgm:spPr/>
      <dgm:t>
        <a:bodyPr/>
        <a:lstStyle/>
        <a:p>
          <a:endParaRPr lang="en-US"/>
        </a:p>
      </dgm:t>
    </dgm:pt>
    <dgm:pt modelId="{077C4D2E-6686-4DD4-8E46-ABCCA80B0E85}" type="sibTrans" cxnId="{47F2D600-0E36-426C-9E7E-806D5FE68AC2}">
      <dgm:prSet/>
      <dgm:spPr/>
      <dgm:t>
        <a:bodyPr/>
        <a:lstStyle/>
        <a:p>
          <a:endParaRPr lang="en-US"/>
        </a:p>
      </dgm:t>
    </dgm:pt>
    <dgm:pt modelId="{02266114-0E56-4791-941A-45653E3E49B4}">
      <dgm:prSet/>
      <dgm:spPr/>
      <dgm:t>
        <a:bodyPr/>
        <a:lstStyle/>
        <a:p>
          <a:pPr rtl="0"/>
          <a:r>
            <a:rPr lang="en-IN" dirty="0" smtClean="0"/>
            <a:t>Visualization Development</a:t>
          </a:r>
          <a:endParaRPr lang="en-IN" dirty="0"/>
        </a:p>
      </dgm:t>
    </dgm:pt>
    <dgm:pt modelId="{A8931771-01B8-4DFC-83C9-18B73E421835}" type="parTrans" cxnId="{94E72A82-56E0-4E00-AF85-F7A8BE0BBF74}">
      <dgm:prSet/>
      <dgm:spPr/>
      <dgm:t>
        <a:bodyPr/>
        <a:lstStyle/>
        <a:p>
          <a:endParaRPr lang="en-US"/>
        </a:p>
      </dgm:t>
    </dgm:pt>
    <dgm:pt modelId="{F6D19332-45D2-45C9-8DD8-736F843AB5CE}" type="sibTrans" cxnId="{94E72A82-56E0-4E00-AF85-F7A8BE0BBF74}">
      <dgm:prSet/>
      <dgm:spPr/>
      <dgm:t>
        <a:bodyPr/>
        <a:lstStyle/>
        <a:p>
          <a:endParaRPr lang="en-US"/>
        </a:p>
      </dgm:t>
    </dgm:pt>
    <dgm:pt modelId="{E9AF21F4-73CB-4C73-9F29-F67482F1F2E2}" type="pres">
      <dgm:prSet presAssocID="{ACF6C9EA-B3A0-489D-97B0-8181AE5EC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91D279-9C99-4598-88F7-39E210CC1849}" type="pres">
      <dgm:prSet presAssocID="{6DDB73AD-B561-4701-8F62-0659A5C4A83F}" presName="linNode" presStyleCnt="0"/>
      <dgm:spPr/>
    </dgm:pt>
    <dgm:pt modelId="{FC310143-D2CB-43C4-9F5D-16D82F02909D}" type="pres">
      <dgm:prSet presAssocID="{6DDB73AD-B561-4701-8F62-0659A5C4A83F}" presName="parentText" presStyleLbl="node1" presStyleIdx="0" presStyleCnt="4" custScaleX="95690" custScaleY="12113" custLinFactNeighborX="762" custLinFactNeighborY="-13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230EC-992B-4C6D-9DC9-F3520DA56063}" type="pres">
      <dgm:prSet presAssocID="{F948BFA0-9007-4423-823D-FF67648445B7}" presName="sp" presStyleCnt="0"/>
      <dgm:spPr/>
    </dgm:pt>
    <dgm:pt modelId="{9DB279FF-10F0-466D-9DED-3A67D626CDFA}" type="pres">
      <dgm:prSet presAssocID="{9A573577-7702-4DD3-89DF-320C3E311ADD}" presName="linNode" presStyleCnt="0"/>
      <dgm:spPr/>
    </dgm:pt>
    <dgm:pt modelId="{25397965-1C95-4A32-994A-9D02189AA527}" type="pres">
      <dgm:prSet presAssocID="{9A573577-7702-4DD3-89DF-320C3E311ADD}" presName="parentText" presStyleLbl="node1" presStyleIdx="1" presStyleCnt="4" custScaleX="101085" custScaleY="145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26B4-7679-450C-B9FA-B6389F5B52BD}" type="pres">
      <dgm:prSet presAssocID="{6C6D2483-51A5-4D55-8920-BDE777FAD9D0}" presName="sp" presStyleCnt="0"/>
      <dgm:spPr/>
    </dgm:pt>
    <dgm:pt modelId="{6F70DBFC-008C-4A0B-988C-B9C63C04E3EB}" type="pres">
      <dgm:prSet presAssocID="{C71896E9-DE80-43A8-B649-8ECA16CCEE0E}" presName="linNode" presStyleCnt="0"/>
      <dgm:spPr/>
    </dgm:pt>
    <dgm:pt modelId="{D1B87439-9ADE-48D1-B944-5D599975B705}" type="pres">
      <dgm:prSet presAssocID="{C71896E9-DE80-43A8-B649-8ECA16CCEE0E}" presName="parentText" presStyleLbl="node1" presStyleIdx="2" presStyleCnt="4" custScaleX="100155" custScaleY="137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06AE9-F810-4035-810A-0DB1056C6C4F}" type="pres">
      <dgm:prSet presAssocID="{077C4D2E-6686-4DD4-8E46-ABCCA80B0E85}" presName="sp" presStyleCnt="0"/>
      <dgm:spPr/>
    </dgm:pt>
    <dgm:pt modelId="{8064CEEC-011B-4DBE-A441-F7066192D85D}" type="pres">
      <dgm:prSet presAssocID="{02266114-0E56-4791-941A-45653E3E49B4}" presName="linNode" presStyleCnt="0"/>
      <dgm:spPr/>
    </dgm:pt>
    <dgm:pt modelId="{2BC2E2DF-AB3E-459C-9788-626BA6E965A9}" type="pres">
      <dgm:prSet presAssocID="{02266114-0E56-4791-941A-45653E3E49B4}" presName="parentText" presStyleLbl="node1" presStyleIdx="3" presStyleCnt="4" custScaleX="102323" custScaleY="122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72A82-56E0-4E00-AF85-F7A8BE0BBF74}" srcId="{ACF6C9EA-B3A0-489D-97B0-8181AE5EC25A}" destId="{02266114-0E56-4791-941A-45653E3E49B4}" srcOrd="3" destOrd="0" parTransId="{A8931771-01B8-4DFC-83C9-18B73E421835}" sibTransId="{F6D19332-45D2-45C9-8DD8-736F843AB5CE}"/>
    <dgm:cxn modelId="{659891F5-D280-4751-A7F1-2CC9D7457291}" type="presOf" srcId="{C71896E9-DE80-43A8-B649-8ECA16CCEE0E}" destId="{D1B87439-9ADE-48D1-B944-5D599975B705}" srcOrd="0" destOrd="0" presId="urn:microsoft.com/office/officeart/2005/8/layout/vList5"/>
    <dgm:cxn modelId="{47F2D600-0E36-426C-9E7E-806D5FE68AC2}" srcId="{ACF6C9EA-B3A0-489D-97B0-8181AE5EC25A}" destId="{C71896E9-DE80-43A8-B649-8ECA16CCEE0E}" srcOrd="2" destOrd="0" parTransId="{55C56EED-0F5A-4DFA-8503-1863794AC35E}" sibTransId="{077C4D2E-6686-4DD4-8E46-ABCCA80B0E85}"/>
    <dgm:cxn modelId="{16E56958-9BFC-4214-9E3F-4E17632862FA}" type="presOf" srcId="{ACF6C9EA-B3A0-489D-97B0-8181AE5EC25A}" destId="{E9AF21F4-73CB-4C73-9F29-F67482F1F2E2}" srcOrd="0" destOrd="0" presId="urn:microsoft.com/office/officeart/2005/8/layout/vList5"/>
    <dgm:cxn modelId="{6EEC41A9-7C43-46E5-A608-44DB1ADD1733}" type="presOf" srcId="{6DDB73AD-B561-4701-8F62-0659A5C4A83F}" destId="{FC310143-D2CB-43C4-9F5D-16D82F02909D}" srcOrd="0" destOrd="0" presId="urn:microsoft.com/office/officeart/2005/8/layout/vList5"/>
    <dgm:cxn modelId="{CA299FA1-BEA0-4936-974A-FEFEB2B98842}" type="presOf" srcId="{02266114-0E56-4791-941A-45653E3E49B4}" destId="{2BC2E2DF-AB3E-459C-9788-626BA6E965A9}" srcOrd="0" destOrd="0" presId="urn:microsoft.com/office/officeart/2005/8/layout/vList5"/>
    <dgm:cxn modelId="{12729262-F174-43E3-BE85-799BE277DA45}" srcId="{ACF6C9EA-B3A0-489D-97B0-8181AE5EC25A}" destId="{9A573577-7702-4DD3-89DF-320C3E311ADD}" srcOrd="1" destOrd="0" parTransId="{ADE7C5D2-9536-4D2C-8247-1AF6230A26F6}" sibTransId="{6C6D2483-51A5-4D55-8920-BDE777FAD9D0}"/>
    <dgm:cxn modelId="{02A3EEDE-A5BD-4485-90C1-DFC534142983}" type="presOf" srcId="{9A573577-7702-4DD3-89DF-320C3E311ADD}" destId="{25397965-1C95-4A32-994A-9D02189AA527}" srcOrd="0" destOrd="0" presId="urn:microsoft.com/office/officeart/2005/8/layout/vList5"/>
    <dgm:cxn modelId="{DED93BCF-B25A-4419-A9D2-61B1B426A8FB}" srcId="{ACF6C9EA-B3A0-489D-97B0-8181AE5EC25A}" destId="{6DDB73AD-B561-4701-8F62-0659A5C4A83F}" srcOrd="0" destOrd="0" parTransId="{D86DF0BF-3F97-4426-9427-A1F5410E1EAE}" sibTransId="{F948BFA0-9007-4423-823D-FF67648445B7}"/>
    <dgm:cxn modelId="{A4300DA2-948D-448F-B2EF-A214A8AE6E7D}" type="presParOf" srcId="{E9AF21F4-73CB-4C73-9F29-F67482F1F2E2}" destId="{F391D279-9C99-4598-88F7-39E210CC1849}" srcOrd="0" destOrd="0" presId="urn:microsoft.com/office/officeart/2005/8/layout/vList5"/>
    <dgm:cxn modelId="{920D4579-B097-4A07-8687-3C77BE2F9CF3}" type="presParOf" srcId="{F391D279-9C99-4598-88F7-39E210CC1849}" destId="{FC310143-D2CB-43C4-9F5D-16D82F02909D}" srcOrd="0" destOrd="0" presId="urn:microsoft.com/office/officeart/2005/8/layout/vList5"/>
    <dgm:cxn modelId="{25284A3A-8ABD-4867-A66B-08243FF5047D}" type="presParOf" srcId="{E9AF21F4-73CB-4C73-9F29-F67482F1F2E2}" destId="{7E6230EC-992B-4C6D-9DC9-F3520DA56063}" srcOrd="1" destOrd="0" presId="urn:microsoft.com/office/officeart/2005/8/layout/vList5"/>
    <dgm:cxn modelId="{7A3C8D54-D2C5-4885-A17C-E2E7A5FA097F}" type="presParOf" srcId="{E9AF21F4-73CB-4C73-9F29-F67482F1F2E2}" destId="{9DB279FF-10F0-466D-9DED-3A67D626CDFA}" srcOrd="2" destOrd="0" presId="urn:microsoft.com/office/officeart/2005/8/layout/vList5"/>
    <dgm:cxn modelId="{A1B5BFD0-A2F7-4B56-8F65-1105FC9F72F9}" type="presParOf" srcId="{9DB279FF-10F0-466D-9DED-3A67D626CDFA}" destId="{25397965-1C95-4A32-994A-9D02189AA527}" srcOrd="0" destOrd="0" presId="urn:microsoft.com/office/officeart/2005/8/layout/vList5"/>
    <dgm:cxn modelId="{8A7AC802-8F01-4C6F-9CDB-B838839182D3}" type="presParOf" srcId="{E9AF21F4-73CB-4C73-9F29-F67482F1F2E2}" destId="{4CF226B4-7679-450C-B9FA-B6389F5B52BD}" srcOrd="3" destOrd="0" presId="urn:microsoft.com/office/officeart/2005/8/layout/vList5"/>
    <dgm:cxn modelId="{D2372E91-C6E9-4A9F-8D81-169E17535B90}" type="presParOf" srcId="{E9AF21F4-73CB-4C73-9F29-F67482F1F2E2}" destId="{6F70DBFC-008C-4A0B-988C-B9C63C04E3EB}" srcOrd="4" destOrd="0" presId="urn:microsoft.com/office/officeart/2005/8/layout/vList5"/>
    <dgm:cxn modelId="{5187D342-B3B5-4E47-8348-972E2DCF4227}" type="presParOf" srcId="{6F70DBFC-008C-4A0B-988C-B9C63C04E3EB}" destId="{D1B87439-9ADE-48D1-B944-5D599975B705}" srcOrd="0" destOrd="0" presId="urn:microsoft.com/office/officeart/2005/8/layout/vList5"/>
    <dgm:cxn modelId="{8EF335EF-880C-4919-B005-D700C699AE37}" type="presParOf" srcId="{E9AF21F4-73CB-4C73-9F29-F67482F1F2E2}" destId="{CA906AE9-F810-4035-810A-0DB1056C6C4F}" srcOrd="5" destOrd="0" presId="urn:microsoft.com/office/officeart/2005/8/layout/vList5"/>
    <dgm:cxn modelId="{5ECDEAFE-848E-4190-98A8-38478647F0C4}" type="presParOf" srcId="{E9AF21F4-73CB-4C73-9F29-F67482F1F2E2}" destId="{8064CEEC-011B-4DBE-A441-F7066192D85D}" srcOrd="6" destOrd="0" presId="urn:microsoft.com/office/officeart/2005/8/layout/vList5"/>
    <dgm:cxn modelId="{1D3C08BB-66A3-43E6-ADF6-E2CE4214D7DD}" type="presParOf" srcId="{8064CEEC-011B-4DBE-A441-F7066192D85D}" destId="{2BC2E2DF-AB3E-459C-9788-626BA6E965A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10143-D2CB-43C4-9F5D-16D82F02909D}">
      <dsp:nvSpPr>
        <dsp:cNvPr id="0" name=""/>
        <dsp:cNvSpPr/>
      </dsp:nvSpPr>
      <dsp:spPr>
        <a:xfrm>
          <a:off x="3349868" y="729464"/>
          <a:ext cx="3622455" cy="594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Data Collection</a:t>
          </a:r>
          <a:endParaRPr lang="en-IN" sz="2100" kern="1200" dirty="0"/>
        </a:p>
      </dsp:txBody>
      <dsp:txXfrm>
        <a:off x="3378878" y="758474"/>
        <a:ext cx="3564435" cy="536256"/>
      </dsp:txXfrm>
    </dsp:sp>
    <dsp:sp modelId="{25397965-1C95-4A32-994A-9D02189AA527}">
      <dsp:nvSpPr>
        <dsp:cNvPr id="0" name=""/>
        <dsp:cNvSpPr/>
      </dsp:nvSpPr>
      <dsp:spPr>
        <a:xfrm>
          <a:off x="3321022" y="1633464"/>
          <a:ext cx="3826689" cy="713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Data Cleaning and </a:t>
          </a:r>
          <a:r>
            <a:rPr lang="en-IN" sz="2100" kern="1200" dirty="0" err="1" smtClean="0"/>
            <a:t>Preprocessing</a:t>
          </a:r>
          <a:endParaRPr lang="en-IN" sz="2100" kern="1200" dirty="0"/>
        </a:p>
      </dsp:txBody>
      <dsp:txXfrm>
        <a:off x="3355833" y="1668275"/>
        <a:ext cx="3757067" cy="643480"/>
      </dsp:txXfrm>
    </dsp:sp>
    <dsp:sp modelId="{D1B87439-9ADE-48D1-B944-5D599975B705}">
      <dsp:nvSpPr>
        <dsp:cNvPr id="0" name=""/>
        <dsp:cNvSpPr/>
      </dsp:nvSpPr>
      <dsp:spPr>
        <a:xfrm>
          <a:off x="3321022" y="2591872"/>
          <a:ext cx="3791483" cy="676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Data Exploration</a:t>
          </a:r>
          <a:endParaRPr lang="en-IN" sz="2100" kern="1200" dirty="0"/>
        </a:p>
      </dsp:txBody>
      <dsp:txXfrm>
        <a:off x="3354034" y="2624884"/>
        <a:ext cx="3725459" cy="610233"/>
      </dsp:txXfrm>
    </dsp:sp>
    <dsp:sp modelId="{2BC2E2DF-AB3E-459C-9788-626BA6E965A9}">
      <dsp:nvSpPr>
        <dsp:cNvPr id="0" name=""/>
        <dsp:cNvSpPr/>
      </dsp:nvSpPr>
      <dsp:spPr>
        <a:xfrm>
          <a:off x="3321022" y="3513435"/>
          <a:ext cx="3873555" cy="598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Visualization Development</a:t>
          </a:r>
          <a:endParaRPr lang="en-IN" sz="2100" kern="1200" dirty="0"/>
        </a:p>
      </dsp:txBody>
      <dsp:txXfrm>
        <a:off x="3350253" y="3542666"/>
        <a:ext cx="3815093" cy="54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4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5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3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4F28-FDBA-41F0-AF43-CA80CC49F06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DBE-9420-4714-97E1-DCA8275CF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5038"/>
            <a:ext cx="6348046" cy="1556239"/>
          </a:xfrm>
        </p:spPr>
        <p:txBody>
          <a:bodyPr anchor="t">
            <a:normAutofit fontScale="90000"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Crypto Currency Dashboard</a:t>
            </a:r>
            <a:b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48640" y="502158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- </a:t>
            </a:r>
            <a:r>
              <a:rPr lang="en-IN" b="1" dirty="0" err="1" smtClean="0">
                <a:solidFill>
                  <a:schemeClr val="bg1"/>
                </a:solidFill>
              </a:rPr>
              <a:t>Mohit</a:t>
            </a:r>
            <a:r>
              <a:rPr lang="en-IN" b="1" dirty="0" smtClean="0">
                <a:solidFill>
                  <a:schemeClr val="bg1"/>
                </a:solidFill>
              </a:rPr>
              <a:t> Mande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rial Black" panose="020B0A04020102020204" pitchFamily="34" charset="0"/>
              </a:rPr>
              <a:t>Introduction &amp; Overview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7962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cryptocurrency dashboard project involves creating an interactive visualization tool using </a:t>
            </a:r>
            <a:r>
              <a:rPr lang="en-US" sz="1800" dirty="0" err="1" smtClean="0"/>
              <a:t>Streamlit</a:t>
            </a:r>
            <a:r>
              <a:rPr lang="en-US" sz="1800" dirty="0" smtClean="0"/>
              <a:t>, </a:t>
            </a:r>
            <a:r>
              <a:rPr lang="en-US" sz="1800" dirty="0" err="1" smtClean="0"/>
              <a:t>Seaborn</a:t>
            </a:r>
            <a:r>
              <a:rPr lang="en-US" sz="1800" dirty="0" smtClean="0"/>
              <a:t>, and other libraries in Python. </a:t>
            </a:r>
          </a:p>
          <a:p>
            <a:r>
              <a:rPr lang="en-US" sz="1800" dirty="0" smtClean="0"/>
              <a:t>The goal is to provide users with a dynamic interface to explore and analyze cryptocurrency data, including metrics like price changes, rolling averages, volume, correlation, and more.</a:t>
            </a:r>
          </a:p>
          <a:p>
            <a:r>
              <a:rPr lang="en-US" sz="1800" dirty="0" smtClean="0"/>
              <a:t> The project aims to leverage </a:t>
            </a:r>
            <a:r>
              <a:rPr lang="en-US" sz="1800" dirty="0" err="1" smtClean="0"/>
              <a:t>Streamlit</a:t>
            </a:r>
            <a:r>
              <a:rPr lang="en-US" sz="1800" dirty="0" smtClean="0"/>
              <a:t> for the web app, Altair for interactive visualizations, and various other Python libraries for data manipulation and analysis. </a:t>
            </a:r>
          </a:p>
          <a:p>
            <a:r>
              <a:rPr lang="en-US" sz="1800" dirty="0" smtClean="0"/>
              <a:t>Users can select different cryptocurrencies, visualize specific metrics, and interact with the plots for a comprehensive understanding of cryptocurrency trends. 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31" y="1626577"/>
            <a:ext cx="4416669" cy="37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Technologies used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685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err="1" smtClean="0"/>
              <a:t>Streamlit</a:t>
            </a:r>
            <a:r>
              <a:rPr lang="en-US" sz="2300" dirty="0" smtClean="0"/>
              <a:t>:  </a:t>
            </a:r>
            <a:r>
              <a:rPr lang="en-US" sz="2300" dirty="0" err="1" smtClean="0"/>
              <a:t>Streamlit</a:t>
            </a:r>
            <a:r>
              <a:rPr lang="en-US" sz="2300" dirty="0" smtClean="0"/>
              <a:t> is the main framework used to create the web application</a:t>
            </a:r>
          </a:p>
          <a:p>
            <a:endParaRPr lang="en-US" sz="2300" dirty="0" smtClean="0"/>
          </a:p>
          <a:p>
            <a:r>
              <a:rPr lang="en-US" sz="2300" dirty="0" smtClean="0"/>
              <a:t>Pandas: Pandas is a powerful data manipulation library in Python</a:t>
            </a:r>
          </a:p>
          <a:p>
            <a:endParaRPr lang="en-US" sz="2300" dirty="0" smtClean="0"/>
          </a:p>
          <a:p>
            <a:r>
              <a:rPr lang="en-US" sz="2300" dirty="0" err="1" smtClean="0"/>
              <a:t>Matplotlib</a:t>
            </a:r>
            <a:r>
              <a:rPr lang="en-US" sz="2300" dirty="0" smtClean="0"/>
              <a:t>:  </a:t>
            </a:r>
            <a:r>
              <a:rPr lang="en-US" sz="2300" dirty="0" err="1" smtClean="0"/>
              <a:t>Matplotlib</a:t>
            </a:r>
            <a:r>
              <a:rPr lang="en-US" sz="2300" dirty="0" smtClean="0"/>
              <a:t> is a popular plotting library in Python. </a:t>
            </a:r>
          </a:p>
          <a:p>
            <a:endParaRPr lang="en-US" sz="2300" dirty="0" smtClean="0"/>
          </a:p>
          <a:p>
            <a:r>
              <a:rPr lang="en-US" sz="2300" dirty="0" err="1" smtClean="0"/>
              <a:t>Seaborn</a:t>
            </a:r>
            <a:r>
              <a:rPr lang="en-US" sz="2300" dirty="0" smtClean="0"/>
              <a:t>:  </a:t>
            </a:r>
            <a:r>
              <a:rPr lang="en-US" sz="2300" dirty="0" err="1" smtClean="0"/>
              <a:t>Seaborn</a:t>
            </a:r>
            <a:r>
              <a:rPr lang="en-US" sz="2300" dirty="0" smtClean="0"/>
              <a:t> is a high-level interface for drawing attractive and informative statistical graphics.</a:t>
            </a:r>
          </a:p>
          <a:p>
            <a:endParaRPr lang="en-US" sz="2300" dirty="0" smtClean="0"/>
          </a:p>
          <a:p>
            <a:r>
              <a:rPr lang="en-US" sz="2300" dirty="0" smtClean="0"/>
              <a:t>Altair: It is used to create interactive charts and visualizations.</a:t>
            </a:r>
          </a:p>
          <a:p>
            <a:endParaRPr lang="en-US" sz="2300" dirty="0" smtClean="0"/>
          </a:p>
          <a:p>
            <a:r>
              <a:rPr lang="en-US" sz="2300" dirty="0" err="1" smtClean="0"/>
              <a:t>NumPy</a:t>
            </a:r>
            <a:r>
              <a:rPr lang="en-US" sz="2300" dirty="0" smtClean="0"/>
              <a:t>:  used for numerical operations and array manipulation.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23" y="1027906"/>
            <a:ext cx="3877842" cy="2181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23" y="3807069"/>
            <a:ext cx="3877841" cy="21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Methodology: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73007"/>
              </p:ext>
            </p:extLst>
          </p:nvPr>
        </p:nvGraphicFramePr>
        <p:xfrm>
          <a:off x="838200" y="1310054"/>
          <a:ext cx="10515600" cy="490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own Arrow 3"/>
          <p:cNvSpPr/>
          <p:nvPr/>
        </p:nvSpPr>
        <p:spPr>
          <a:xfrm>
            <a:off x="5852742" y="2534753"/>
            <a:ext cx="316523" cy="4308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852743" y="3497265"/>
            <a:ext cx="316523" cy="4308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5852744" y="4459777"/>
            <a:ext cx="316523" cy="4308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Code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85" y="1338995"/>
            <a:ext cx="4991099" cy="2943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62" y="1338995"/>
            <a:ext cx="5005752" cy="2943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69" y="4282702"/>
            <a:ext cx="5090746" cy="2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Results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53063"/>
            <a:ext cx="528124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6" y="1690687"/>
            <a:ext cx="4985239" cy="39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Crypto Currency Dashboard </vt:lpstr>
      <vt:lpstr>Introduction &amp; Overview</vt:lpstr>
      <vt:lpstr>Technologies used</vt:lpstr>
      <vt:lpstr>Methodology:</vt:lpstr>
      <vt:lpstr>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Currency Dashboard</dc:title>
  <dc:creator>mandemohit4@outlook.com</dc:creator>
  <cp:lastModifiedBy>mandemohit4@outlook.com</cp:lastModifiedBy>
  <cp:revision>9</cp:revision>
  <dcterms:created xsi:type="dcterms:W3CDTF">2023-12-04T18:30:28Z</dcterms:created>
  <dcterms:modified xsi:type="dcterms:W3CDTF">2023-12-05T17:21:08Z</dcterms:modified>
</cp:coreProperties>
</file>