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6" r:id="rId6"/>
    <p:sldId id="273" r:id="rId7"/>
    <p:sldId id="286" r:id="rId8"/>
    <p:sldId id="301" r:id="rId9"/>
    <p:sldId id="302" r:id="rId10"/>
    <p:sldId id="289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>
        <p:scale>
          <a:sx n="100" d="100"/>
          <a:sy n="100" d="100"/>
        </p:scale>
        <p:origin x="58" y="-3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4BCC8-ECE4-414A-9790-84C1CBDE98F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D51037-8F50-4744-8770-A74415FC30A2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Import Modules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E1D85-AA0C-4AD8-9A29-712A00DAC069}" type="parTrans" cxnId="{12E15EC4-E3AD-407A-9ED5-20333FE6BB8A}">
      <dgm:prSet/>
      <dgm:spPr/>
      <dgm:t>
        <a:bodyPr/>
        <a:lstStyle/>
        <a:p>
          <a:endParaRPr lang="en-US"/>
        </a:p>
      </dgm:t>
    </dgm:pt>
    <dgm:pt modelId="{95E88041-857C-43C7-B66B-03D8DEC8BF18}" type="sibTrans" cxnId="{12E15EC4-E3AD-407A-9ED5-20333FE6BB8A}">
      <dgm:prSet/>
      <dgm:spPr/>
      <dgm:t>
        <a:bodyPr/>
        <a:lstStyle/>
        <a:p>
          <a:endParaRPr lang="en-US"/>
        </a:p>
      </dgm:t>
    </dgm:pt>
    <dgm:pt modelId="{AA88917F-4A0F-42E1-AE00-EFF8BB9B4892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Set Subscription Key and Region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36C56D-7B07-42B8-813F-6FC62A56DE14}" type="parTrans" cxnId="{81424A02-38FF-4D3B-B704-2C5F300C9CF0}">
      <dgm:prSet/>
      <dgm:spPr/>
      <dgm:t>
        <a:bodyPr/>
        <a:lstStyle/>
        <a:p>
          <a:endParaRPr lang="en-US"/>
        </a:p>
      </dgm:t>
    </dgm:pt>
    <dgm:pt modelId="{B5DC7C16-15C1-4595-9BAD-93D74152B6F2}" type="sibTrans" cxnId="{81424A02-38FF-4D3B-B704-2C5F300C9CF0}">
      <dgm:prSet/>
      <dgm:spPr/>
      <dgm:t>
        <a:bodyPr/>
        <a:lstStyle/>
        <a:p>
          <a:endParaRPr lang="en-US"/>
        </a:p>
      </dgm:t>
    </dgm:pt>
    <dgm:pt modelId="{B5C391EA-9B9E-4626-BB05-6056AF14757E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 Speech Configuration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AE90B-F142-40B4-993F-0C0E12D6CB4E}" type="parTrans" cxnId="{CAC209DE-3AFC-402C-AD22-8342C4B28609}">
      <dgm:prSet/>
      <dgm:spPr/>
      <dgm:t>
        <a:bodyPr/>
        <a:lstStyle/>
        <a:p>
          <a:endParaRPr lang="en-US"/>
        </a:p>
      </dgm:t>
    </dgm:pt>
    <dgm:pt modelId="{01DE5EE5-A68E-47C6-9897-3087579154C9}" type="sibTrans" cxnId="{CAC209DE-3AFC-402C-AD22-8342C4B28609}">
      <dgm:prSet/>
      <dgm:spPr/>
      <dgm:t>
        <a:bodyPr/>
        <a:lstStyle/>
        <a:p>
          <a:endParaRPr lang="en-US"/>
        </a:p>
      </dgm:t>
    </dgm:pt>
    <dgm:pt modelId="{33CDBACF-4E8A-4039-8C9B-4EF22E424803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Configure Audio Input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BB3810-CA7B-4B21-8665-6D9E6D160B07}" type="parTrans" cxnId="{EF78DB01-4054-46BD-A44D-21FA6A6A81BC}">
      <dgm:prSet/>
      <dgm:spPr/>
      <dgm:t>
        <a:bodyPr/>
        <a:lstStyle/>
        <a:p>
          <a:endParaRPr lang="en-US"/>
        </a:p>
      </dgm:t>
    </dgm:pt>
    <dgm:pt modelId="{3B46EB8C-325D-49F9-A520-EB9188D34A76}" type="sibTrans" cxnId="{EF78DB01-4054-46BD-A44D-21FA6A6A81BC}">
      <dgm:prSet/>
      <dgm:spPr/>
      <dgm:t>
        <a:bodyPr/>
        <a:lstStyle/>
        <a:p>
          <a:endParaRPr lang="en-US"/>
        </a:p>
      </dgm:t>
    </dgm:pt>
    <dgm:pt modelId="{A50ED3F3-DE53-4B6B-902D-06C99E18CCA7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Initialize Speech Recognizer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13C942-5AF0-4D4F-A36F-26B51740A163}" type="parTrans" cxnId="{F866BF5E-96DC-4F85-8DBD-E0945CF6014A}">
      <dgm:prSet/>
      <dgm:spPr/>
      <dgm:t>
        <a:bodyPr/>
        <a:lstStyle/>
        <a:p>
          <a:endParaRPr lang="en-US"/>
        </a:p>
      </dgm:t>
    </dgm:pt>
    <dgm:pt modelId="{7EA5DE5C-05EF-463E-A39E-3BFDCD089DB3}" type="sibTrans" cxnId="{F866BF5E-96DC-4F85-8DBD-E0945CF6014A}">
      <dgm:prSet/>
      <dgm:spPr/>
      <dgm:t>
        <a:bodyPr/>
        <a:lstStyle/>
        <a:p>
          <a:endParaRPr lang="en-US"/>
        </a:p>
      </dgm:t>
    </dgm:pt>
    <dgm:pt modelId="{0C013B18-2144-4B82-ACF3-C772D96B4F2D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Recognize Speech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6E7C32-F155-4A40-A799-59D881D7C07E}" type="parTrans" cxnId="{4B2D93B0-1C4C-4477-A37C-F96DB74A988A}">
      <dgm:prSet/>
      <dgm:spPr/>
      <dgm:t>
        <a:bodyPr/>
        <a:lstStyle/>
        <a:p>
          <a:endParaRPr lang="en-US"/>
        </a:p>
      </dgm:t>
    </dgm:pt>
    <dgm:pt modelId="{4B2EF2E9-4BE6-41D2-9603-03CCFC3F0D5D}" type="sibTrans" cxnId="{4B2D93B0-1C4C-4477-A37C-F96DB74A988A}">
      <dgm:prSet/>
      <dgm:spPr/>
      <dgm:t>
        <a:bodyPr/>
        <a:lstStyle/>
        <a:p>
          <a:endParaRPr lang="en-US"/>
        </a:p>
      </dgm:t>
    </dgm:pt>
    <dgm:pt modelId="{376FDB0E-AAB9-4F68-8914-72350C371D79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Handle Recognition Results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2EA212-3D5F-456A-87C2-6938A31BB8E2}" type="parTrans" cxnId="{3A2F608E-62DF-462D-A1C9-D1E53C0883B2}">
      <dgm:prSet/>
      <dgm:spPr/>
      <dgm:t>
        <a:bodyPr/>
        <a:lstStyle/>
        <a:p>
          <a:endParaRPr lang="en-US"/>
        </a:p>
      </dgm:t>
    </dgm:pt>
    <dgm:pt modelId="{D9534186-4970-4F7B-9047-23D94489F009}" type="sibTrans" cxnId="{3A2F608E-62DF-462D-A1C9-D1E53C0883B2}">
      <dgm:prSet/>
      <dgm:spPr/>
      <dgm:t>
        <a:bodyPr/>
        <a:lstStyle/>
        <a:p>
          <a:endParaRPr lang="en-US"/>
        </a:p>
      </dgm:t>
    </dgm:pt>
    <dgm:pt modelId="{5302AE6E-4C01-443B-A5DE-81811C635DE1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Display Results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07562-59AA-419C-9744-0869ACA8111B}" type="parTrans" cxnId="{7375A945-DA2A-4EC3-B8EB-1FFE68799BAC}">
      <dgm:prSet/>
      <dgm:spPr/>
      <dgm:t>
        <a:bodyPr/>
        <a:lstStyle/>
        <a:p>
          <a:endParaRPr lang="en-US"/>
        </a:p>
      </dgm:t>
    </dgm:pt>
    <dgm:pt modelId="{7A90BD2F-1D89-4F1E-ACBD-E0CF2251FF7A}" type="sibTrans" cxnId="{7375A945-DA2A-4EC3-B8EB-1FFE68799BAC}">
      <dgm:prSet/>
      <dgm:spPr/>
      <dgm:t>
        <a:bodyPr/>
        <a:lstStyle/>
        <a:p>
          <a:endParaRPr lang="en-US"/>
        </a:p>
      </dgm:t>
    </dgm:pt>
    <dgm:pt modelId="{9CBFACD3-CCB0-4260-A1B5-C847C72640C2}" type="pres">
      <dgm:prSet presAssocID="{0A14BCC8-ECE4-414A-9790-84C1CBDE98F4}" presName="Name0" presStyleCnt="0">
        <dgm:presLayoutVars>
          <dgm:dir/>
          <dgm:resizeHandles val="exact"/>
        </dgm:presLayoutVars>
      </dgm:prSet>
      <dgm:spPr/>
    </dgm:pt>
    <dgm:pt modelId="{784E5BFB-121D-4801-BE09-17820CB0FDEB}" type="pres">
      <dgm:prSet presAssocID="{0A14BCC8-ECE4-414A-9790-84C1CBDE98F4}" presName="arrow" presStyleLbl="bgShp" presStyleIdx="0" presStyleCnt="1"/>
      <dgm:spPr/>
    </dgm:pt>
    <dgm:pt modelId="{6867BA9D-4591-4708-AF86-B9ED4E253115}" type="pres">
      <dgm:prSet presAssocID="{0A14BCC8-ECE4-414A-9790-84C1CBDE98F4}" presName="points" presStyleCnt="0"/>
      <dgm:spPr/>
    </dgm:pt>
    <dgm:pt modelId="{9CBB99ED-1477-43AF-8A60-09A6A6B431CE}" type="pres">
      <dgm:prSet presAssocID="{9AD51037-8F50-4744-8770-A74415FC30A2}" presName="compositeA" presStyleCnt="0"/>
      <dgm:spPr/>
    </dgm:pt>
    <dgm:pt modelId="{66A4CA21-32C1-4604-A08A-C8B49B57A151}" type="pres">
      <dgm:prSet presAssocID="{9AD51037-8F50-4744-8770-A74415FC30A2}" presName="textA" presStyleLbl="revTx" presStyleIdx="0" presStyleCnt="8">
        <dgm:presLayoutVars>
          <dgm:bulletEnabled val="1"/>
        </dgm:presLayoutVars>
      </dgm:prSet>
      <dgm:spPr/>
    </dgm:pt>
    <dgm:pt modelId="{0CCD1E83-0AFF-4EFE-BC49-0148ADCE31EC}" type="pres">
      <dgm:prSet presAssocID="{9AD51037-8F50-4744-8770-A74415FC30A2}" presName="circleA" presStyleLbl="node1" presStyleIdx="0" presStyleCnt="8"/>
      <dgm:spPr/>
    </dgm:pt>
    <dgm:pt modelId="{46C4BC44-3F84-44F0-8920-3798876940DF}" type="pres">
      <dgm:prSet presAssocID="{9AD51037-8F50-4744-8770-A74415FC30A2}" presName="spaceA" presStyleCnt="0"/>
      <dgm:spPr/>
    </dgm:pt>
    <dgm:pt modelId="{10C94F48-9BF9-4296-97E6-5DD67A71996E}" type="pres">
      <dgm:prSet presAssocID="{95E88041-857C-43C7-B66B-03D8DEC8BF18}" presName="space" presStyleCnt="0"/>
      <dgm:spPr/>
    </dgm:pt>
    <dgm:pt modelId="{A41522C6-5F1F-408E-943F-38F8656DF6BD}" type="pres">
      <dgm:prSet presAssocID="{AA88917F-4A0F-42E1-AE00-EFF8BB9B4892}" presName="compositeB" presStyleCnt="0"/>
      <dgm:spPr/>
    </dgm:pt>
    <dgm:pt modelId="{A70EC3E3-CD6E-4D68-834D-C13A20650D04}" type="pres">
      <dgm:prSet presAssocID="{AA88917F-4A0F-42E1-AE00-EFF8BB9B4892}" presName="textB" presStyleLbl="revTx" presStyleIdx="1" presStyleCnt="8">
        <dgm:presLayoutVars>
          <dgm:bulletEnabled val="1"/>
        </dgm:presLayoutVars>
      </dgm:prSet>
      <dgm:spPr/>
    </dgm:pt>
    <dgm:pt modelId="{A1E55BE7-3192-4BA6-9585-2C77C5BD00B0}" type="pres">
      <dgm:prSet presAssocID="{AA88917F-4A0F-42E1-AE00-EFF8BB9B4892}" presName="circleB" presStyleLbl="node1" presStyleIdx="1" presStyleCnt="8"/>
      <dgm:spPr/>
    </dgm:pt>
    <dgm:pt modelId="{006424F1-C49E-40E3-A4BC-5E42B8CFDB5C}" type="pres">
      <dgm:prSet presAssocID="{AA88917F-4A0F-42E1-AE00-EFF8BB9B4892}" presName="spaceB" presStyleCnt="0"/>
      <dgm:spPr/>
    </dgm:pt>
    <dgm:pt modelId="{F4182E4C-884D-416F-B4E7-911EEC136AA4}" type="pres">
      <dgm:prSet presAssocID="{B5DC7C16-15C1-4595-9BAD-93D74152B6F2}" presName="space" presStyleCnt="0"/>
      <dgm:spPr/>
    </dgm:pt>
    <dgm:pt modelId="{6619E8D0-7BBA-4CA8-8DD6-49224BD8BF20}" type="pres">
      <dgm:prSet presAssocID="{B5C391EA-9B9E-4626-BB05-6056AF14757E}" presName="compositeA" presStyleCnt="0"/>
      <dgm:spPr/>
    </dgm:pt>
    <dgm:pt modelId="{76C59AE4-BE10-4A10-9CBD-3017EC477C5E}" type="pres">
      <dgm:prSet presAssocID="{B5C391EA-9B9E-4626-BB05-6056AF14757E}" presName="textA" presStyleLbl="revTx" presStyleIdx="2" presStyleCnt="8">
        <dgm:presLayoutVars>
          <dgm:bulletEnabled val="1"/>
        </dgm:presLayoutVars>
      </dgm:prSet>
      <dgm:spPr/>
    </dgm:pt>
    <dgm:pt modelId="{B590CAD9-A3FA-4713-81FF-4EE179FF5EC2}" type="pres">
      <dgm:prSet presAssocID="{B5C391EA-9B9E-4626-BB05-6056AF14757E}" presName="circleA" presStyleLbl="node1" presStyleIdx="2" presStyleCnt="8"/>
      <dgm:spPr/>
    </dgm:pt>
    <dgm:pt modelId="{4FE56A8A-4EF9-46A7-A922-CACEA5E1E6CD}" type="pres">
      <dgm:prSet presAssocID="{B5C391EA-9B9E-4626-BB05-6056AF14757E}" presName="spaceA" presStyleCnt="0"/>
      <dgm:spPr/>
    </dgm:pt>
    <dgm:pt modelId="{3C639E8C-A640-4E99-93A9-55C6C12A3A75}" type="pres">
      <dgm:prSet presAssocID="{01DE5EE5-A68E-47C6-9897-3087579154C9}" presName="space" presStyleCnt="0"/>
      <dgm:spPr/>
    </dgm:pt>
    <dgm:pt modelId="{EFD3D101-8519-4D54-852F-C44E706FAA65}" type="pres">
      <dgm:prSet presAssocID="{33CDBACF-4E8A-4039-8C9B-4EF22E424803}" presName="compositeB" presStyleCnt="0"/>
      <dgm:spPr/>
    </dgm:pt>
    <dgm:pt modelId="{3E9D60FA-396F-469E-AEBC-19270F003F69}" type="pres">
      <dgm:prSet presAssocID="{33CDBACF-4E8A-4039-8C9B-4EF22E424803}" presName="textB" presStyleLbl="revTx" presStyleIdx="3" presStyleCnt="8">
        <dgm:presLayoutVars>
          <dgm:bulletEnabled val="1"/>
        </dgm:presLayoutVars>
      </dgm:prSet>
      <dgm:spPr/>
    </dgm:pt>
    <dgm:pt modelId="{FD77BA8B-0944-4116-ABB4-EAEC9D1EC4D0}" type="pres">
      <dgm:prSet presAssocID="{33CDBACF-4E8A-4039-8C9B-4EF22E424803}" presName="circleB" presStyleLbl="node1" presStyleIdx="3" presStyleCnt="8"/>
      <dgm:spPr/>
    </dgm:pt>
    <dgm:pt modelId="{629FFC30-6B60-4509-A8EB-5556BD62EC56}" type="pres">
      <dgm:prSet presAssocID="{33CDBACF-4E8A-4039-8C9B-4EF22E424803}" presName="spaceB" presStyleCnt="0"/>
      <dgm:spPr/>
    </dgm:pt>
    <dgm:pt modelId="{F5BC0575-3761-4D91-BCA8-60580F9BF08E}" type="pres">
      <dgm:prSet presAssocID="{3B46EB8C-325D-49F9-A520-EB9188D34A76}" presName="space" presStyleCnt="0"/>
      <dgm:spPr/>
    </dgm:pt>
    <dgm:pt modelId="{D79DEDEC-1CAB-4AA0-98D0-010C31959099}" type="pres">
      <dgm:prSet presAssocID="{A50ED3F3-DE53-4B6B-902D-06C99E18CCA7}" presName="compositeA" presStyleCnt="0"/>
      <dgm:spPr/>
    </dgm:pt>
    <dgm:pt modelId="{660A2067-DD88-4FD1-9C1E-DB3E774C1FFA}" type="pres">
      <dgm:prSet presAssocID="{A50ED3F3-DE53-4B6B-902D-06C99E18CCA7}" presName="textA" presStyleLbl="revTx" presStyleIdx="4" presStyleCnt="8">
        <dgm:presLayoutVars>
          <dgm:bulletEnabled val="1"/>
        </dgm:presLayoutVars>
      </dgm:prSet>
      <dgm:spPr/>
    </dgm:pt>
    <dgm:pt modelId="{2655A236-CB91-4096-B076-396F0EA1F571}" type="pres">
      <dgm:prSet presAssocID="{A50ED3F3-DE53-4B6B-902D-06C99E18CCA7}" presName="circleA" presStyleLbl="node1" presStyleIdx="4" presStyleCnt="8"/>
      <dgm:spPr/>
    </dgm:pt>
    <dgm:pt modelId="{162E5799-2D37-4A2A-8AD7-C5835A0B9AB8}" type="pres">
      <dgm:prSet presAssocID="{A50ED3F3-DE53-4B6B-902D-06C99E18CCA7}" presName="spaceA" presStyleCnt="0"/>
      <dgm:spPr/>
    </dgm:pt>
    <dgm:pt modelId="{6E085BB6-1CDF-474A-9790-AF690656EBE2}" type="pres">
      <dgm:prSet presAssocID="{7EA5DE5C-05EF-463E-A39E-3BFDCD089DB3}" presName="space" presStyleCnt="0"/>
      <dgm:spPr/>
    </dgm:pt>
    <dgm:pt modelId="{5B591FA5-87B3-4D9C-BC31-15B7EAAA4AED}" type="pres">
      <dgm:prSet presAssocID="{0C013B18-2144-4B82-ACF3-C772D96B4F2D}" presName="compositeB" presStyleCnt="0"/>
      <dgm:spPr/>
    </dgm:pt>
    <dgm:pt modelId="{D5CD496F-3AF3-4F16-9377-D3FF3C232F62}" type="pres">
      <dgm:prSet presAssocID="{0C013B18-2144-4B82-ACF3-C772D96B4F2D}" presName="textB" presStyleLbl="revTx" presStyleIdx="5" presStyleCnt="8">
        <dgm:presLayoutVars>
          <dgm:bulletEnabled val="1"/>
        </dgm:presLayoutVars>
      </dgm:prSet>
      <dgm:spPr/>
    </dgm:pt>
    <dgm:pt modelId="{D9E86D28-84D7-43CB-B1EA-9F6942D66A77}" type="pres">
      <dgm:prSet presAssocID="{0C013B18-2144-4B82-ACF3-C772D96B4F2D}" presName="circleB" presStyleLbl="node1" presStyleIdx="5" presStyleCnt="8"/>
      <dgm:spPr/>
    </dgm:pt>
    <dgm:pt modelId="{DB72A64F-E7AD-426A-ACFF-AC5F9DFE0FE0}" type="pres">
      <dgm:prSet presAssocID="{0C013B18-2144-4B82-ACF3-C772D96B4F2D}" presName="spaceB" presStyleCnt="0"/>
      <dgm:spPr/>
    </dgm:pt>
    <dgm:pt modelId="{4062FF0B-155E-4D37-A22E-77F9499DCDE4}" type="pres">
      <dgm:prSet presAssocID="{4B2EF2E9-4BE6-41D2-9603-03CCFC3F0D5D}" presName="space" presStyleCnt="0"/>
      <dgm:spPr/>
    </dgm:pt>
    <dgm:pt modelId="{DF0E9D4A-9F8E-4604-80EE-B9E4E1F84878}" type="pres">
      <dgm:prSet presAssocID="{376FDB0E-AAB9-4F68-8914-72350C371D79}" presName="compositeA" presStyleCnt="0"/>
      <dgm:spPr/>
    </dgm:pt>
    <dgm:pt modelId="{E5AEDFD9-E45E-4006-BF96-24344E065778}" type="pres">
      <dgm:prSet presAssocID="{376FDB0E-AAB9-4F68-8914-72350C371D79}" presName="textA" presStyleLbl="revTx" presStyleIdx="6" presStyleCnt="8">
        <dgm:presLayoutVars>
          <dgm:bulletEnabled val="1"/>
        </dgm:presLayoutVars>
      </dgm:prSet>
      <dgm:spPr/>
    </dgm:pt>
    <dgm:pt modelId="{6DAB2204-6652-40DD-8F0C-A90244612CC0}" type="pres">
      <dgm:prSet presAssocID="{376FDB0E-AAB9-4F68-8914-72350C371D79}" presName="circleA" presStyleLbl="node1" presStyleIdx="6" presStyleCnt="8"/>
      <dgm:spPr/>
    </dgm:pt>
    <dgm:pt modelId="{797A942A-51EE-473E-84BE-9E1244B1991A}" type="pres">
      <dgm:prSet presAssocID="{376FDB0E-AAB9-4F68-8914-72350C371D79}" presName="spaceA" presStyleCnt="0"/>
      <dgm:spPr/>
    </dgm:pt>
    <dgm:pt modelId="{48DD49CB-4853-4F85-842A-C4B79115B038}" type="pres">
      <dgm:prSet presAssocID="{D9534186-4970-4F7B-9047-23D94489F009}" presName="space" presStyleCnt="0"/>
      <dgm:spPr/>
    </dgm:pt>
    <dgm:pt modelId="{6B574E29-C2ED-4F99-99C4-BA6776F30F9B}" type="pres">
      <dgm:prSet presAssocID="{5302AE6E-4C01-443B-A5DE-81811C635DE1}" presName="compositeB" presStyleCnt="0"/>
      <dgm:spPr/>
    </dgm:pt>
    <dgm:pt modelId="{1A5F725D-3586-44A4-B20C-679CAFCB4B69}" type="pres">
      <dgm:prSet presAssocID="{5302AE6E-4C01-443B-A5DE-81811C635DE1}" presName="textB" presStyleLbl="revTx" presStyleIdx="7" presStyleCnt="8">
        <dgm:presLayoutVars>
          <dgm:bulletEnabled val="1"/>
        </dgm:presLayoutVars>
      </dgm:prSet>
      <dgm:spPr/>
    </dgm:pt>
    <dgm:pt modelId="{10A538FA-D2E1-490A-B8EF-73170849A322}" type="pres">
      <dgm:prSet presAssocID="{5302AE6E-4C01-443B-A5DE-81811C635DE1}" presName="circleB" presStyleLbl="node1" presStyleIdx="7" presStyleCnt="8"/>
      <dgm:spPr/>
    </dgm:pt>
    <dgm:pt modelId="{E539CABD-1D31-4F8A-BFA3-9102F5B214E1}" type="pres">
      <dgm:prSet presAssocID="{5302AE6E-4C01-443B-A5DE-81811C635DE1}" presName="spaceB" presStyleCnt="0"/>
      <dgm:spPr/>
    </dgm:pt>
  </dgm:ptLst>
  <dgm:cxnLst>
    <dgm:cxn modelId="{81424A02-38FF-4D3B-B704-2C5F300C9CF0}" srcId="{0A14BCC8-ECE4-414A-9790-84C1CBDE98F4}" destId="{AA88917F-4A0F-42E1-AE00-EFF8BB9B4892}" srcOrd="1" destOrd="0" parTransId="{DA36C56D-7B07-42B8-813F-6FC62A56DE14}" sibTransId="{B5DC7C16-15C1-4595-9BAD-93D74152B6F2}"/>
    <dgm:cxn modelId="{7375A945-DA2A-4EC3-B8EB-1FFE68799BAC}" srcId="{0A14BCC8-ECE4-414A-9790-84C1CBDE98F4}" destId="{5302AE6E-4C01-443B-A5DE-81811C635DE1}" srcOrd="7" destOrd="0" parTransId="{14207562-59AA-419C-9744-0869ACA8111B}" sibTransId="{7A90BD2F-1D89-4F1E-ACBD-E0CF2251FF7A}"/>
    <dgm:cxn modelId="{F1376BA0-9707-4CCF-8A9D-D1E793B5C13A}" type="presOf" srcId="{A50ED3F3-DE53-4B6B-902D-06C99E18CCA7}" destId="{660A2067-DD88-4FD1-9C1E-DB3E774C1FFA}" srcOrd="0" destOrd="0" presId="urn:microsoft.com/office/officeart/2005/8/layout/hProcess11"/>
    <dgm:cxn modelId="{FDABA44E-1B19-4A7D-A7BB-633DD6BCE012}" type="presOf" srcId="{9AD51037-8F50-4744-8770-A74415FC30A2}" destId="{66A4CA21-32C1-4604-A08A-C8B49B57A151}" srcOrd="0" destOrd="0" presId="urn:microsoft.com/office/officeart/2005/8/layout/hProcess11"/>
    <dgm:cxn modelId="{E870A28C-A7B3-4D00-8860-6C68DFCD8158}" type="presOf" srcId="{0A14BCC8-ECE4-414A-9790-84C1CBDE98F4}" destId="{9CBFACD3-CCB0-4260-A1B5-C847C72640C2}" srcOrd="0" destOrd="0" presId="urn:microsoft.com/office/officeart/2005/8/layout/hProcess11"/>
    <dgm:cxn modelId="{3A2F608E-62DF-462D-A1C9-D1E53C0883B2}" srcId="{0A14BCC8-ECE4-414A-9790-84C1CBDE98F4}" destId="{376FDB0E-AAB9-4F68-8914-72350C371D79}" srcOrd="6" destOrd="0" parTransId="{AF2EA212-3D5F-456A-87C2-6938A31BB8E2}" sibTransId="{D9534186-4970-4F7B-9047-23D94489F009}"/>
    <dgm:cxn modelId="{9C22FB30-F08C-4733-8087-6E9537B0B862}" type="presOf" srcId="{0C013B18-2144-4B82-ACF3-C772D96B4F2D}" destId="{D5CD496F-3AF3-4F16-9377-D3FF3C232F62}" srcOrd="0" destOrd="0" presId="urn:microsoft.com/office/officeart/2005/8/layout/hProcess11"/>
    <dgm:cxn modelId="{F5E5E1FE-16BE-4052-8A13-355B92D79565}" type="presOf" srcId="{376FDB0E-AAB9-4F68-8914-72350C371D79}" destId="{E5AEDFD9-E45E-4006-BF96-24344E065778}" srcOrd="0" destOrd="0" presId="urn:microsoft.com/office/officeart/2005/8/layout/hProcess11"/>
    <dgm:cxn modelId="{4B2D93B0-1C4C-4477-A37C-F96DB74A988A}" srcId="{0A14BCC8-ECE4-414A-9790-84C1CBDE98F4}" destId="{0C013B18-2144-4B82-ACF3-C772D96B4F2D}" srcOrd="5" destOrd="0" parTransId="{D26E7C32-F155-4A40-A799-59D881D7C07E}" sibTransId="{4B2EF2E9-4BE6-41D2-9603-03CCFC3F0D5D}"/>
    <dgm:cxn modelId="{CAC209DE-3AFC-402C-AD22-8342C4B28609}" srcId="{0A14BCC8-ECE4-414A-9790-84C1CBDE98F4}" destId="{B5C391EA-9B9E-4626-BB05-6056AF14757E}" srcOrd="2" destOrd="0" parTransId="{791AE90B-F142-40B4-993F-0C0E12D6CB4E}" sibTransId="{01DE5EE5-A68E-47C6-9897-3087579154C9}"/>
    <dgm:cxn modelId="{744E91D2-1374-4B4D-85C7-3C2D15728D6E}" type="presOf" srcId="{33CDBACF-4E8A-4039-8C9B-4EF22E424803}" destId="{3E9D60FA-396F-469E-AEBC-19270F003F69}" srcOrd="0" destOrd="0" presId="urn:microsoft.com/office/officeart/2005/8/layout/hProcess11"/>
    <dgm:cxn modelId="{C2576DBE-0075-4F20-8E3F-8015FB48B1F3}" type="presOf" srcId="{B5C391EA-9B9E-4626-BB05-6056AF14757E}" destId="{76C59AE4-BE10-4A10-9CBD-3017EC477C5E}" srcOrd="0" destOrd="0" presId="urn:microsoft.com/office/officeart/2005/8/layout/hProcess11"/>
    <dgm:cxn modelId="{F866BF5E-96DC-4F85-8DBD-E0945CF6014A}" srcId="{0A14BCC8-ECE4-414A-9790-84C1CBDE98F4}" destId="{A50ED3F3-DE53-4B6B-902D-06C99E18CCA7}" srcOrd="4" destOrd="0" parTransId="{D113C942-5AF0-4D4F-A36F-26B51740A163}" sibTransId="{7EA5DE5C-05EF-463E-A39E-3BFDCD089DB3}"/>
    <dgm:cxn modelId="{12E15EC4-E3AD-407A-9ED5-20333FE6BB8A}" srcId="{0A14BCC8-ECE4-414A-9790-84C1CBDE98F4}" destId="{9AD51037-8F50-4744-8770-A74415FC30A2}" srcOrd="0" destOrd="0" parTransId="{064E1D85-AA0C-4AD8-9A29-712A00DAC069}" sibTransId="{95E88041-857C-43C7-B66B-03D8DEC8BF18}"/>
    <dgm:cxn modelId="{03495EB0-ACC6-40FC-B94B-13713B414E2D}" type="presOf" srcId="{AA88917F-4A0F-42E1-AE00-EFF8BB9B4892}" destId="{A70EC3E3-CD6E-4D68-834D-C13A20650D04}" srcOrd="0" destOrd="0" presId="urn:microsoft.com/office/officeart/2005/8/layout/hProcess11"/>
    <dgm:cxn modelId="{EF78DB01-4054-46BD-A44D-21FA6A6A81BC}" srcId="{0A14BCC8-ECE4-414A-9790-84C1CBDE98F4}" destId="{33CDBACF-4E8A-4039-8C9B-4EF22E424803}" srcOrd="3" destOrd="0" parTransId="{11BB3810-CA7B-4B21-8665-6D9E6D160B07}" sibTransId="{3B46EB8C-325D-49F9-A520-EB9188D34A76}"/>
    <dgm:cxn modelId="{878C69E1-8615-466C-AFB6-A36D835930F7}" type="presOf" srcId="{5302AE6E-4C01-443B-A5DE-81811C635DE1}" destId="{1A5F725D-3586-44A4-B20C-679CAFCB4B69}" srcOrd="0" destOrd="0" presId="urn:microsoft.com/office/officeart/2005/8/layout/hProcess11"/>
    <dgm:cxn modelId="{2B90CEA5-AA6F-4232-843A-ACD5FBC5C198}" type="presParOf" srcId="{9CBFACD3-CCB0-4260-A1B5-C847C72640C2}" destId="{784E5BFB-121D-4801-BE09-17820CB0FDEB}" srcOrd="0" destOrd="0" presId="urn:microsoft.com/office/officeart/2005/8/layout/hProcess11"/>
    <dgm:cxn modelId="{6D94E88C-C010-4512-99DC-48C28AA73805}" type="presParOf" srcId="{9CBFACD3-CCB0-4260-A1B5-C847C72640C2}" destId="{6867BA9D-4591-4708-AF86-B9ED4E253115}" srcOrd="1" destOrd="0" presId="urn:microsoft.com/office/officeart/2005/8/layout/hProcess11"/>
    <dgm:cxn modelId="{5F365518-C065-4902-9ED5-E8FDCAF238BA}" type="presParOf" srcId="{6867BA9D-4591-4708-AF86-B9ED4E253115}" destId="{9CBB99ED-1477-43AF-8A60-09A6A6B431CE}" srcOrd="0" destOrd="0" presId="urn:microsoft.com/office/officeart/2005/8/layout/hProcess11"/>
    <dgm:cxn modelId="{74F41353-593E-400F-976F-A1F64023892D}" type="presParOf" srcId="{9CBB99ED-1477-43AF-8A60-09A6A6B431CE}" destId="{66A4CA21-32C1-4604-A08A-C8B49B57A151}" srcOrd="0" destOrd="0" presId="urn:microsoft.com/office/officeart/2005/8/layout/hProcess11"/>
    <dgm:cxn modelId="{846780FF-EE7A-477C-9F43-276FF3B887B2}" type="presParOf" srcId="{9CBB99ED-1477-43AF-8A60-09A6A6B431CE}" destId="{0CCD1E83-0AFF-4EFE-BC49-0148ADCE31EC}" srcOrd="1" destOrd="0" presId="urn:microsoft.com/office/officeart/2005/8/layout/hProcess11"/>
    <dgm:cxn modelId="{4169E162-9EED-4CDF-82B3-2DF9A93E8599}" type="presParOf" srcId="{9CBB99ED-1477-43AF-8A60-09A6A6B431CE}" destId="{46C4BC44-3F84-44F0-8920-3798876940DF}" srcOrd="2" destOrd="0" presId="urn:microsoft.com/office/officeart/2005/8/layout/hProcess11"/>
    <dgm:cxn modelId="{395590C4-21AB-443F-AE03-BD2C11D84E35}" type="presParOf" srcId="{6867BA9D-4591-4708-AF86-B9ED4E253115}" destId="{10C94F48-9BF9-4296-97E6-5DD67A71996E}" srcOrd="1" destOrd="0" presId="urn:microsoft.com/office/officeart/2005/8/layout/hProcess11"/>
    <dgm:cxn modelId="{BEF08CD9-FEF8-4C94-AD9D-78ADDFBCDAA3}" type="presParOf" srcId="{6867BA9D-4591-4708-AF86-B9ED4E253115}" destId="{A41522C6-5F1F-408E-943F-38F8656DF6BD}" srcOrd="2" destOrd="0" presId="urn:microsoft.com/office/officeart/2005/8/layout/hProcess11"/>
    <dgm:cxn modelId="{0BD9A4D3-7F63-4C92-B9E2-9179843FDC6A}" type="presParOf" srcId="{A41522C6-5F1F-408E-943F-38F8656DF6BD}" destId="{A70EC3E3-CD6E-4D68-834D-C13A20650D04}" srcOrd="0" destOrd="0" presId="urn:microsoft.com/office/officeart/2005/8/layout/hProcess11"/>
    <dgm:cxn modelId="{3C55ABE3-7F31-45E0-8ED6-AFFFC85D5364}" type="presParOf" srcId="{A41522C6-5F1F-408E-943F-38F8656DF6BD}" destId="{A1E55BE7-3192-4BA6-9585-2C77C5BD00B0}" srcOrd="1" destOrd="0" presId="urn:microsoft.com/office/officeart/2005/8/layout/hProcess11"/>
    <dgm:cxn modelId="{51F5E3FF-04B2-4DAC-951A-10B3D43A399B}" type="presParOf" srcId="{A41522C6-5F1F-408E-943F-38F8656DF6BD}" destId="{006424F1-C49E-40E3-A4BC-5E42B8CFDB5C}" srcOrd="2" destOrd="0" presId="urn:microsoft.com/office/officeart/2005/8/layout/hProcess11"/>
    <dgm:cxn modelId="{35F4AAF5-8C94-46FB-BBF7-BD2BCF2DF0C6}" type="presParOf" srcId="{6867BA9D-4591-4708-AF86-B9ED4E253115}" destId="{F4182E4C-884D-416F-B4E7-911EEC136AA4}" srcOrd="3" destOrd="0" presId="urn:microsoft.com/office/officeart/2005/8/layout/hProcess11"/>
    <dgm:cxn modelId="{0E6E6991-3118-4833-A00B-FB2869C2D6E0}" type="presParOf" srcId="{6867BA9D-4591-4708-AF86-B9ED4E253115}" destId="{6619E8D0-7BBA-4CA8-8DD6-49224BD8BF20}" srcOrd="4" destOrd="0" presId="urn:microsoft.com/office/officeart/2005/8/layout/hProcess11"/>
    <dgm:cxn modelId="{F6459F05-079C-46A4-B6F6-3578E0BF0BD8}" type="presParOf" srcId="{6619E8D0-7BBA-4CA8-8DD6-49224BD8BF20}" destId="{76C59AE4-BE10-4A10-9CBD-3017EC477C5E}" srcOrd="0" destOrd="0" presId="urn:microsoft.com/office/officeart/2005/8/layout/hProcess11"/>
    <dgm:cxn modelId="{81865F59-D7DD-4241-87EE-C7037C1B2E9E}" type="presParOf" srcId="{6619E8D0-7BBA-4CA8-8DD6-49224BD8BF20}" destId="{B590CAD9-A3FA-4713-81FF-4EE179FF5EC2}" srcOrd="1" destOrd="0" presId="urn:microsoft.com/office/officeart/2005/8/layout/hProcess11"/>
    <dgm:cxn modelId="{5CA9777A-B525-4D68-94A4-FF1E66E0FCE0}" type="presParOf" srcId="{6619E8D0-7BBA-4CA8-8DD6-49224BD8BF20}" destId="{4FE56A8A-4EF9-46A7-A922-CACEA5E1E6CD}" srcOrd="2" destOrd="0" presId="urn:microsoft.com/office/officeart/2005/8/layout/hProcess11"/>
    <dgm:cxn modelId="{25D383C4-B39A-43F4-99AF-FFC5291C6DEB}" type="presParOf" srcId="{6867BA9D-4591-4708-AF86-B9ED4E253115}" destId="{3C639E8C-A640-4E99-93A9-55C6C12A3A75}" srcOrd="5" destOrd="0" presId="urn:microsoft.com/office/officeart/2005/8/layout/hProcess11"/>
    <dgm:cxn modelId="{063A4857-DCF0-462A-9F9B-1CDB8E66BD0F}" type="presParOf" srcId="{6867BA9D-4591-4708-AF86-B9ED4E253115}" destId="{EFD3D101-8519-4D54-852F-C44E706FAA65}" srcOrd="6" destOrd="0" presId="urn:microsoft.com/office/officeart/2005/8/layout/hProcess11"/>
    <dgm:cxn modelId="{4ED04D4D-B68A-4576-8247-53506BA021BD}" type="presParOf" srcId="{EFD3D101-8519-4D54-852F-C44E706FAA65}" destId="{3E9D60FA-396F-469E-AEBC-19270F003F69}" srcOrd="0" destOrd="0" presId="urn:microsoft.com/office/officeart/2005/8/layout/hProcess11"/>
    <dgm:cxn modelId="{8E26DD5B-16F5-4B48-B90C-0D0D1F1C116D}" type="presParOf" srcId="{EFD3D101-8519-4D54-852F-C44E706FAA65}" destId="{FD77BA8B-0944-4116-ABB4-EAEC9D1EC4D0}" srcOrd="1" destOrd="0" presId="urn:microsoft.com/office/officeart/2005/8/layout/hProcess11"/>
    <dgm:cxn modelId="{DB2E160A-A58F-452F-AA96-0C0692E21145}" type="presParOf" srcId="{EFD3D101-8519-4D54-852F-C44E706FAA65}" destId="{629FFC30-6B60-4509-A8EB-5556BD62EC56}" srcOrd="2" destOrd="0" presId="urn:microsoft.com/office/officeart/2005/8/layout/hProcess11"/>
    <dgm:cxn modelId="{9126D052-BABE-4F04-8DA5-85073A910392}" type="presParOf" srcId="{6867BA9D-4591-4708-AF86-B9ED4E253115}" destId="{F5BC0575-3761-4D91-BCA8-60580F9BF08E}" srcOrd="7" destOrd="0" presId="urn:microsoft.com/office/officeart/2005/8/layout/hProcess11"/>
    <dgm:cxn modelId="{88C14A54-17D1-4790-A5B7-3A64DDF8CFB7}" type="presParOf" srcId="{6867BA9D-4591-4708-AF86-B9ED4E253115}" destId="{D79DEDEC-1CAB-4AA0-98D0-010C31959099}" srcOrd="8" destOrd="0" presId="urn:microsoft.com/office/officeart/2005/8/layout/hProcess11"/>
    <dgm:cxn modelId="{2FA81934-F908-4A6D-BD32-A00AD44502E2}" type="presParOf" srcId="{D79DEDEC-1CAB-4AA0-98D0-010C31959099}" destId="{660A2067-DD88-4FD1-9C1E-DB3E774C1FFA}" srcOrd="0" destOrd="0" presId="urn:microsoft.com/office/officeart/2005/8/layout/hProcess11"/>
    <dgm:cxn modelId="{81E1D921-CC70-439B-88B0-0585427A04B0}" type="presParOf" srcId="{D79DEDEC-1CAB-4AA0-98D0-010C31959099}" destId="{2655A236-CB91-4096-B076-396F0EA1F571}" srcOrd="1" destOrd="0" presId="urn:microsoft.com/office/officeart/2005/8/layout/hProcess11"/>
    <dgm:cxn modelId="{FDE01CD9-653D-4E33-A09E-F5A7F08E2A47}" type="presParOf" srcId="{D79DEDEC-1CAB-4AA0-98D0-010C31959099}" destId="{162E5799-2D37-4A2A-8AD7-C5835A0B9AB8}" srcOrd="2" destOrd="0" presId="urn:microsoft.com/office/officeart/2005/8/layout/hProcess11"/>
    <dgm:cxn modelId="{62884AF0-96F9-494B-9E0C-EF9144625810}" type="presParOf" srcId="{6867BA9D-4591-4708-AF86-B9ED4E253115}" destId="{6E085BB6-1CDF-474A-9790-AF690656EBE2}" srcOrd="9" destOrd="0" presId="urn:microsoft.com/office/officeart/2005/8/layout/hProcess11"/>
    <dgm:cxn modelId="{8A7BF400-9905-4FA9-9D23-2E60DDE5AF76}" type="presParOf" srcId="{6867BA9D-4591-4708-AF86-B9ED4E253115}" destId="{5B591FA5-87B3-4D9C-BC31-15B7EAAA4AED}" srcOrd="10" destOrd="0" presId="urn:microsoft.com/office/officeart/2005/8/layout/hProcess11"/>
    <dgm:cxn modelId="{1579BD74-7037-4E9F-B70D-67F5AE021EB5}" type="presParOf" srcId="{5B591FA5-87B3-4D9C-BC31-15B7EAAA4AED}" destId="{D5CD496F-3AF3-4F16-9377-D3FF3C232F62}" srcOrd="0" destOrd="0" presId="urn:microsoft.com/office/officeart/2005/8/layout/hProcess11"/>
    <dgm:cxn modelId="{56AA78F6-B92F-4FF0-A434-16C5FBE9EC71}" type="presParOf" srcId="{5B591FA5-87B3-4D9C-BC31-15B7EAAA4AED}" destId="{D9E86D28-84D7-43CB-B1EA-9F6942D66A77}" srcOrd="1" destOrd="0" presId="urn:microsoft.com/office/officeart/2005/8/layout/hProcess11"/>
    <dgm:cxn modelId="{821405B8-0ED2-4ED7-BB50-1092FD228B75}" type="presParOf" srcId="{5B591FA5-87B3-4D9C-BC31-15B7EAAA4AED}" destId="{DB72A64F-E7AD-426A-ACFF-AC5F9DFE0FE0}" srcOrd="2" destOrd="0" presId="urn:microsoft.com/office/officeart/2005/8/layout/hProcess11"/>
    <dgm:cxn modelId="{305A4C64-1D16-4903-8439-F4A2950C620D}" type="presParOf" srcId="{6867BA9D-4591-4708-AF86-B9ED4E253115}" destId="{4062FF0B-155E-4D37-A22E-77F9499DCDE4}" srcOrd="11" destOrd="0" presId="urn:microsoft.com/office/officeart/2005/8/layout/hProcess11"/>
    <dgm:cxn modelId="{391F9275-7E11-4A04-B4D8-A1AF4179673D}" type="presParOf" srcId="{6867BA9D-4591-4708-AF86-B9ED4E253115}" destId="{DF0E9D4A-9F8E-4604-80EE-B9E4E1F84878}" srcOrd="12" destOrd="0" presId="urn:microsoft.com/office/officeart/2005/8/layout/hProcess11"/>
    <dgm:cxn modelId="{16481E77-D8FC-44DE-A7E4-F041AA8F3BD8}" type="presParOf" srcId="{DF0E9D4A-9F8E-4604-80EE-B9E4E1F84878}" destId="{E5AEDFD9-E45E-4006-BF96-24344E065778}" srcOrd="0" destOrd="0" presId="urn:microsoft.com/office/officeart/2005/8/layout/hProcess11"/>
    <dgm:cxn modelId="{F50B46E2-CFA1-4930-8529-C49014F218B6}" type="presParOf" srcId="{DF0E9D4A-9F8E-4604-80EE-B9E4E1F84878}" destId="{6DAB2204-6652-40DD-8F0C-A90244612CC0}" srcOrd="1" destOrd="0" presId="urn:microsoft.com/office/officeart/2005/8/layout/hProcess11"/>
    <dgm:cxn modelId="{BC678144-1D85-42C2-95D5-23E6282A2028}" type="presParOf" srcId="{DF0E9D4A-9F8E-4604-80EE-B9E4E1F84878}" destId="{797A942A-51EE-473E-84BE-9E1244B1991A}" srcOrd="2" destOrd="0" presId="urn:microsoft.com/office/officeart/2005/8/layout/hProcess11"/>
    <dgm:cxn modelId="{4EFF19C5-94EE-44AC-886B-A105E5918EA0}" type="presParOf" srcId="{6867BA9D-4591-4708-AF86-B9ED4E253115}" destId="{48DD49CB-4853-4F85-842A-C4B79115B038}" srcOrd="13" destOrd="0" presId="urn:microsoft.com/office/officeart/2005/8/layout/hProcess11"/>
    <dgm:cxn modelId="{0308D69E-9768-410F-B3BE-FD7E0DAECEAF}" type="presParOf" srcId="{6867BA9D-4591-4708-AF86-B9ED4E253115}" destId="{6B574E29-C2ED-4F99-99C4-BA6776F30F9B}" srcOrd="14" destOrd="0" presId="urn:microsoft.com/office/officeart/2005/8/layout/hProcess11"/>
    <dgm:cxn modelId="{EE48627F-CF04-4D6E-A3F6-46342099006B}" type="presParOf" srcId="{6B574E29-C2ED-4F99-99C4-BA6776F30F9B}" destId="{1A5F725D-3586-44A4-B20C-679CAFCB4B69}" srcOrd="0" destOrd="0" presId="urn:microsoft.com/office/officeart/2005/8/layout/hProcess11"/>
    <dgm:cxn modelId="{C36D3046-4141-4617-9D6A-DCC18C9BE9E0}" type="presParOf" srcId="{6B574E29-C2ED-4F99-99C4-BA6776F30F9B}" destId="{10A538FA-D2E1-490A-B8EF-73170849A322}" srcOrd="1" destOrd="0" presId="urn:microsoft.com/office/officeart/2005/8/layout/hProcess11"/>
    <dgm:cxn modelId="{4BFF8742-8BF3-4B00-A649-53642E466DEE}" type="presParOf" srcId="{6B574E29-C2ED-4F99-99C4-BA6776F30F9B}" destId="{E539CABD-1D31-4F8A-BFA3-9102F5B214E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E5BFB-121D-4801-BE09-17820CB0FDEB}">
      <dsp:nvSpPr>
        <dsp:cNvPr id="0" name=""/>
        <dsp:cNvSpPr/>
      </dsp:nvSpPr>
      <dsp:spPr>
        <a:xfrm>
          <a:off x="0" y="1483042"/>
          <a:ext cx="11520487" cy="19773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4CA21-32C1-4604-A08A-C8B49B57A151}">
      <dsp:nvSpPr>
        <dsp:cNvPr id="0" name=""/>
        <dsp:cNvSpPr/>
      </dsp:nvSpPr>
      <dsp:spPr>
        <a:xfrm>
          <a:off x="411" y="0"/>
          <a:ext cx="1241630" cy="19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Import Modules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" y="0"/>
        <a:ext cx="1241630" cy="1977390"/>
      </dsp:txXfrm>
    </dsp:sp>
    <dsp:sp modelId="{0CCD1E83-0AFF-4EFE-BC49-0148ADCE31EC}">
      <dsp:nvSpPr>
        <dsp:cNvPr id="0" name=""/>
        <dsp:cNvSpPr/>
      </dsp:nvSpPr>
      <dsp:spPr>
        <a:xfrm>
          <a:off x="374052" y="2224563"/>
          <a:ext cx="494347" cy="49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C3E3-CD6E-4D68-834D-C13A20650D04}">
      <dsp:nvSpPr>
        <dsp:cNvPr id="0" name=""/>
        <dsp:cNvSpPr/>
      </dsp:nvSpPr>
      <dsp:spPr>
        <a:xfrm>
          <a:off x="1304123" y="2966084"/>
          <a:ext cx="1241630" cy="19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Set Subscription Key and Region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04123" y="2966084"/>
        <a:ext cx="1241630" cy="1977390"/>
      </dsp:txXfrm>
    </dsp:sp>
    <dsp:sp modelId="{A1E55BE7-3192-4BA6-9585-2C77C5BD00B0}">
      <dsp:nvSpPr>
        <dsp:cNvPr id="0" name=""/>
        <dsp:cNvSpPr/>
      </dsp:nvSpPr>
      <dsp:spPr>
        <a:xfrm>
          <a:off x="1677765" y="2224563"/>
          <a:ext cx="494347" cy="49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59AE4-BE10-4A10-9CBD-3017EC477C5E}">
      <dsp:nvSpPr>
        <dsp:cNvPr id="0" name=""/>
        <dsp:cNvSpPr/>
      </dsp:nvSpPr>
      <dsp:spPr>
        <a:xfrm>
          <a:off x="2607835" y="0"/>
          <a:ext cx="1241630" cy="19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 Speech Configuration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7835" y="0"/>
        <a:ext cx="1241630" cy="1977390"/>
      </dsp:txXfrm>
    </dsp:sp>
    <dsp:sp modelId="{B590CAD9-A3FA-4713-81FF-4EE179FF5EC2}">
      <dsp:nvSpPr>
        <dsp:cNvPr id="0" name=""/>
        <dsp:cNvSpPr/>
      </dsp:nvSpPr>
      <dsp:spPr>
        <a:xfrm>
          <a:off x="2981477" y="2224563"/>
          <a:ext cx="494347" cy="49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D60FA-396F-469E-AEBC-19270F003F69}">
      <dsp:nvSpPr>
        <dsp:cNvPr id="0" name=""/>
        <dsp:cNvSpPr/>
      </dsp:nvSpPr>
      <dsp:spPr>
        <a:xfrm>
          <a:off x="3911547" y="2966084"/>
          <a:ext cx="1241630" cy="19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Configure Audio Input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11547" y="2966084"/>
        <a:ext cx="1241630" cy="1977390"/>
      </dsp:txXfrm>
    </dsp:sp>
    <dsp:sp modelId="{FD77BA8B-0944-4116-ABB4-EAEC9D1EC4D0}">
      <dsp:nvSpPr>
        <dsp:cNvPr id="0" name=""/>
        <dsp:cNvSpPr/>
      </dsp:nvSpPr>
      <dsp:spPr>
        <a:xfrm>
          <a:off x="4285189" y="2224563"/>
          <a:ext cx="494347" cy="49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A2067-DD88-4FD1-9C1E-DB3E774C1FFA}">
      <dsp:nvSpPr>
        <dsp:cNvPr id="0" name=""/>
        <dsp:cNvSpPr/>
      </dsp:nvSpPr>
      <dsp:spPr>
        <a:xfrm>
          <a:off x="5215259" y="0"/>
          <a:ext cx="1241630" cy="19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Initialize Speech Recognizer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5259" y="0"/>
        <a:ext cx="1241630" cy="1977390"/>
      </dsp:txXfrm>
    </dsp:sp>
    <dsp:sp modelId="{2655A236-CB91-4096-B076-396F0EA1F571}">
      <dsp:nvSpPr>
        <dsp:cNvPr id="0" name=""/>
        <dsp:cNvSpPr/>
      </dsp:nvSpPr>
      <dsp:spPr>
        <a:xfrm>
          <a:off x="5588901" y="2224563"/>
          <a:ext cx="494347" cy="49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496F-3AF3-4F16-9377-D3FF3C232F62}">
      <dsp:nvSpPr>
        <dsp:cNvPr id="0" name=""/>
        <dsp:cNvSpPr/>
      </dsp:nvSpPr>
      <dsp:spPr>
        <a:xfrm>
          <a:off x="6518972" y="2966084"/>
          <a:ext cx="1241630" cy="19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Recognize Speech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18972" y="2966084"/>
        <a:ext cx="1241630" cy="1977390"/>
      </dsp:txXfrm>
    </dsp:sp>
    <dsp:sp modelId="{D9E86D28-84D7-43CB-B1EA-9F6942D66A77}">
      <dsp:nvSpPr>
        <dsp:cNvPr id="0" name=""/>
        <dsp:cNvSpPr/>
      </dsp:nvSpPr>
      <dsp:spPr>
        <a:xfrm>
          <a:off x="6892613" y="2224563"/>
          <a:ext cx="494347" cy="49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EDFD9-E45E-4006-BF96-24344E065778}">
      <dsp:nvSpPr>
        <dsp:cNvPr id="0" name=""/>
        <dsp:cNvSpPr/>
      </dsp:nvSpPr>
      <dsp:spPr>
        <a:xfrm>
          <a:off x="7822684" y="0"/>
          <a:ext cx="1241630" cy="19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Handle Recognition Results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22684" y="0"/>
        <a:ext cx="1241630" cy="1977390"/>
      </dsp:txXfrm>
    </dsp:sp>
    <dsp:sp modelId="{6DAB2204-6652-40DD-8F0C-A90244612CC0}">
      <dsp:nvSpPr>
        <dsp:cNvPr id="0" name=""/>
        <dsp:cNvSpPr/>
      </dsp:nvSpPr>
      <dsp:spPr>
        <a:xfrm>
          <a:off x="8196325" y="2224563"/>
          <a:ext cx="494347" cy="49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F725D-3586-44A4-B20C-679CAFCB4B69}">
      <dsp:nvSpPr>
        <dsp:cNvPr id="0" name=""/>
        <dsp:cNvSpPr/>
      </dsp:nvSpPr>
      <dsp:spPr>
        <a:xfrm>
          <a:off x="9126396" y="2966084"/>
          <a:ext cx="1241630" cy="197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Display Results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26396" y="2966084"/>
        <a:ext cx="1241630" cy="1977390"/>
      </dsp:txXfrm>
    </dsp:sp>
    <dsp:sp modelId="{10A538FA-D2E1-490A-B8EF-73170849A322}">
      <dsp:nvSpPr>
        <dsp:cNvPr id="0" name=""/>
        <dsp:cNvSpPr/>
      </dsp:nvSpPr>
      <dsp:spPr>
        <a:xfrm>
          <a:off x="9500037" y="2224563"/>
          <a:ext cx="494347" cy="49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Azure Speech Services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Mohit</a:t>
            </a:r>
            <a:r>
              <a:rPr lang="en-US" dirty="0" smtClean="0"/>
              <a:t> Mande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r="6007"/>
          <a:stretch>
            <a:fillRect/>
          </a:stretch>
        </p:blipFill>
        <p:spPr>
          <a:xfrm>
            <a:off x="571500" y="0"/>
            <a:ext cx="6034088" cy="6858000"/>
          </a:xfr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82724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426677"/>
            <a:ext cx="5272764" cy="2426677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Speech Services is a cloud-based suite of APIs and SDKs designed to enable powerful speech-related capabilities in applications.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speech-to-text transcription to text-to-speech synthesis, Azure Speech Services provides a comprehensive set of tools for voice-enabled applications.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 b="1560"/>
          <a:stretch>
            <a:fillRect/>
          </a:stretch>
        </p:blipFill>
        <p:spPr>
          <a:xfrm>
            <a:off x="1117601" y="852854"/>
            <a:ext cx="5138058" cy="5141546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spoken language into written text.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transcription services, voice assistants, and more.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written text into lifelike spoken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applications with natural-sounding voices for better user experiences.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Translation: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spoken language in real-time, enabling multilingual communication.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 Recognition: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verify speakers based on unique voice characteristics.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r="8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Speech to Text Conversion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Voice Assistants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 conversion is also a key component of voice assistants, allowing them to understand and respond to spoken commands or queries.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Transcription Services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speech to text conversion capability of Azure Speech Services is particularly useful in transcription services, where it can automatically transcribe spoken content into written text.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892" y="2453054"/>
            <a:ext cx="9856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Speech Services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Speech Services provides a powerful speech to text conversion feature that allows users to convert spoken language into written text.</a:t>
            </a: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in Speech to text Services: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Models (HMMs)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1" r="20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32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Methodolgies</a:t>
            </a:r>
            <a:r>
              <a:rPr lang="en-IN" dirty="0" smtClean="0"/>
              <a:t> used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334064"/>
              </p:ext>
            </p:extLst>
          </p:nvPr>
        </p:nvGraphicFramePr>
        <p:xfrm>
          <a:off x="371474" y="1233488"/>
          <a:ext cx="11520487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8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Code</a:t>
            </a:r>
            <a:endParaRPr kumimoji="0" lang="en-US" sz="2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434206"/>
            <a:ext cx="5303520" cy="3093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2613423"/>
            <a:ext cx="5303520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111240" y="2446020"/>
            <a:ext cx="5250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I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I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1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267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Microsoft Azure Speech Services </vt:lpstr>
      <vt:lpstr>Introduction</vt:lpstr>
      <vt:lpstr>Key Features</vt:lpstr>
      <vt:lpstr>Speech to Text Conversion</vt:lpstr>
      <vt:lpstr>Technologies used in Speech to text Services:</vt:lpstr>
      <vt:lpstr>Methodolgies used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2023-12-19T12:15:31Z</dcterms:created>
  <dcterms:modified xsi:type="dcterms:W3CDTF">2023-12-19T12:59:49Z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