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63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Comprehensive Guide to Becoming a Web Developer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Start Building!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Suggestions for Project Ideas</a:t>
            </a:r>
          </a:p>
          <a:p>
            <a:r>
              <a:t>• Benefits of Contributing to Open Source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9: Stay 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Community Involvement</a:t>
            </a:r>
          </a:p>
          <a:p>
            <a:r>
              <a:t>• Learning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Journey Begins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Continuous Learning</a:t>
            </a:r>
          </a:p>
          <a:p>
            <a:r>
              <a:t>• Exploring Web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Contact Information</a:t>
            </a:r>
          </a:p>
          <a:p>
            <a:r>
              <a:t>• Social Media or Portfolio Links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Follow a Roadmap?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Structured Learning Path</a:t>
            </a:r>
          </a:p>
          <a:p>
            <a:r>
              <a:t>• Clear Milestones</a:t>
            </a:r>
          </a:p>
          <a:p>
            <a:r>
              <a:t>• Focus on Key Areas</a:t>
            </a:r>
          </a:p>
          <a:p>
            <a:r>
              <a:t>• Efficient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Overview</a:t>
            </a:r>
          </a:p>
          <a:p>
            <a:r>
              <a:t>• CSS Overview</a:t>
            </a:r>
          </a:p>
          <a:p>
            <a:r>
              <a:t>• JavaScript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Mastering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 to Git and GitHub</a:t>
            </a:r>
          </a:p>
          <a:p>
            <a:r>
              <a:t>• Importance of Version Control in Web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Deep Dive into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ES6 Features</a:t>
            </a:r>
          </a:p>
          <a:p>
            <a:r>
              <a:t>• DOM Manipulation Techniques</a:t>
            </a:r>
          </a:p>
          <a:p>
            <a:r>
              <a:t>• AJAX &amp; Fetch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4: Learn Frontend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React.js</a:t>
            </a:r>
          </a:p>
          <a:p>
            <a:r>
              <a:t>• Vue.js</a:t>
            </a:r>
          </a:p>
          <a:p>
            <a:r>
              <a:t>• Angular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Backend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Node.js, Express.js, RESTful APIs</a:t>
            </a:r>
          </a:p>
          <a:p>
            <a:r>
              <a:t>• Working with Databases (SQL &amp; NoSQL)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Introduction to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Servers, CI/CD Pipelines, Docker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Go Beyond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Performance Optimization</a:t>
            </a:r>
          </a:p>
          <a:p>
            <a:r>
              <a:t>• Security</a:t>
            </a:r>
          </a:p>
          <a:p>
            <a:r>
              <a:t>• Testing</a:t>
            </a:r>
          </a:p>
          <a:p>
            <a:r>
              <a:t>• PWAs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198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Web Development Roadmap</vt:lpstr>
      <vt:lpstr>Why Follow a Roadmap?</vt:lpstr>
      <vt:lpstr>Step 1: The Basics</vt:lpstr>
      <vt:lpstr>Step 2: Mastering Version Control</vt:lpstr>
      <vt:lpstr>Step 3: Deep Dive into JavaScript</vt:lpstr>
      <vt:lpstr>Step 4: Learn Frontend Frameworks</vt:lpstr>
      <vt:lpstr>Step 5: Backend Skills</vt:lpstr>
      <vt:lpstr>Step 6: Introduction to DevOps</vt:lpstr>
      <vt:lpstr>Step 7: Go Beyond Basics</vt:lpstr>
      <vt:lpstr>Step 8: Start Building!</vt:lpstr>
      <vt:lpstr>Step 9: Stay Current</vt:lpstr>
      <vt:lpstr>Your Journey Begins Here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Roadmap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2024-08-11T13:18:55Z</dcterms:modified>
  <cp:category/>
</cp:coreProperties>
</file>