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84" r:id="rId2"/>
    <p:sldId id="258" r:id="rId3"/>
    <p:sldId id="260" r:id="rId4"/>
    <p:sldId id="261" r:id="rId5"/>
    <p:sldId id="292" r:id="rId6"/>
    <p:sldId id="287" r:id="rId7"/>
    <p:sldId id="293" r:id="rId8"/>
    <p:sldId id="286" r:id="rId9"/>
    <p:sldId id="288" r:id="rId10"/>
    <p:sldId id="294" r:id="rId11"/>
    <p:sldId id="295" r:id="rId12"/>
    <p:sldId id="289" r:id="rId13"/>
    <p:sldId id="290" r:id="rId14"/>
    <p:sldId id="264" r:id="rId15"/>
    <p:sldId id="279" r:id="rId16"/>
  </p:sldIdLst>
  <p:sldSz cx="9144000" cy="5143500" type="screen16x9"/>
  <p:notesSz cx="6858000" cy="9144000"/>
  <p:embeddedFontLst>
    <p:embeddedFont>
      <p:font typeface="Times" pitchFamily="18" charset="0"/>
      <p:regular r:id="rId18"/>
      <p:bold r:id="rId19"/>
      <p:italic r:id="rId20"/>
      <p:boldItalic r:id="rId21"/>
    </p:embeddedFont>
    <p:embeddedFont>
      <p:font typeface="Baskerville Old Face" pitchFamily="18" charset="0"/>
      <p:regular r:id="rId22"/>
    </p:embeddedFont>
    <p:embeddedFont>
      <p:font typeface="Oswald" charset="0"/>
      <p:regular r:id="rId23"/>
      <p:bold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Bell MT" pitchFamily="18" charset="0"/>
      <p:regular r:id="rId29"/>
      <p:bold r:id="rId30"/>
      <p:italic r:id="rId31"/>
    </p:embeddedFont>
    <p:embeddedFont>
      <p:font typeface="Roboto Condensed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56"/>
    <a:srgbClr val="F08E18"/>
    <a:srgbClr val="9EE9F8"/>
    <a:srgbClr val="38ABBA"/>
    <a:srgbClr val="107227"/>
    <a:srgbClr val="092C57"/>
    <a:srgbClr val="2A7F8A"/>
    <a:srgbClr val="04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ED4602-D0FE-46D9-A76B-16A585760FE3}">
  <a:tblStyle styleId="{F5ED4602-D0FE-46D9-A76B-16A585760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>
      <p:cViewPr>
        <p:scale>
          <a:sx n="96" d="100"/>
          <a:sy n="96" d="100"/>
        </p:scale>
        <p:origin x="-708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88A31-6CA9-461D-81A8-B3BD085C76E1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A1F6FD2-8FC7-4656-988B-423BAD3A11B1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0BD636EB-3619-476E-B591-A541C3C44F79}" type="parTrans" cxnId="{59439053-F6E9-45B7-A4FD-A190EB4A090A}">
      <dgm:prSet/>
      <dgm:spPr/>
      <dgm:t>
        <a:bodyPr/>
        <a:lstStyle/>
        <a:p>
          <a:endParaRPr lang="en-US"/>
        </a:p>
      </dgm:t>
    </dgm:pt>
    <dgm:pt modelId="{C02EB6BF-8883-4197-9715-744BBF47475F}" type="sibTrans" cxnId="{59439053-F6E9-45B7-A4FD-A190EB4A090A}">
      <dgm:prSet/>
      <dgm:spPr/>
      <dgm:t>
        <a:bodyPr/>
        <a:lstStyle/>
        <a:p>
          <a:endParaRPr lang="en-US"/>
        </a:p>
      </dgm:t>
    </dgm:pt>
    <dgm:pt modelId="{2B148D48-4C37-424B-8373-BDBF617D3886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smtClean="0"/>
            <a:t>Tweets</a:t>
          </a:r>
          <a:endParaRPr lang="en-US" dirty="0"/>
        </a:p>
      </dgm:t>
    </dgm:pt>
    <dgm:pt modelId="{FA1A478E-F018-45C4-9361-969875A4A7A4}" type="parTrans" cxnId="{72E9B6F2-EC81-4CF8-B40C-3699E4F48551}">
      <dgm:prSet/>
      <dgm:spPr/>
      <dgm:t>
        <a:bodyPr/>
        <a:lstStyle/>
        <a:p>
          <a:endParaRPr lang="en-US"/>
        </a:p>
      </dgm:t>
    </dgm:pt>
    <dgm:pt modelId="{3AFFD334-AB53-4214-B39E-A7FE8D22962E}" type="sibTrans" cxnId="{72E9B6F2-EC81-4CF8-B40C-3699E4F48551}">
      <dgm:prSet/>
      <dgm:spPr/>
      <dgm:t>
        <a:bodyPr/>
        <a:lstStyle/>
        <a:p>
          <a:endParaRPr lang="en-US"/>
        </a:p>
      </dgm:t>
    </dgm:pt>
    <dgm:pt modelId="{9547E00C-B9D3-49DB-AF2A-95457AD10C1D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AF225ABB-8081-447E-B7C9-1BCA903217F1}" type="parTrans" cxnId="{8193C229-494F-462A-ACF9-043BD848FF36}">
      <dgm:prSet/>
      <dgm:spPr/>
      <dgm:t>
        <a:bodyPr/>
        <a:lstStyle/>
        <a:p>
          <a:endParaRPr lang="en-US"/>
        </a:p>
      </dgm:t>
    </dgm:pt>
    <dgm:pt modelId="{54394763-FE47-4896-B051-2E9503B25252}" type="sibTrans" cxnId="{8193C229-494F-462A-ACF9-043BD848FF36}">
      <dgm:prSet/>
      <dgm:spPr/>
      <dgm:t>
        <a:bodyPr/>
        <a:lstStyle/>
        <a:p>
          <a:endParaRPr lang="en-US"/>
        </a:p>
      </dgm:t>
    </dgm:pt>
    <dgm:pt modelId="{3E9A667A-13C7-4DDC-8998-7EB2E23ECD8A}">
      <dgm:prSet phldrT="[Text]"/>
      <dgm:spPr/>
      <dgm:t>
        <a:bodyPr/>
        <a:lstStyle/>
        <a:p>
          <a:r>
            <a:rPr lang="en-US" dirty="0" smtClean="0"/>
            <a:t>Removal of Stop words</a:t>
          </a:r>
          <a:endParaRPr lang="en-US" dirty="0"/>
        </a:p>
      </dgm:t>
    </dgm:pt>
    <dgm:pt modelId="{AAA7A8DE-AEBC-4B91-8DDD-7DEFDD7DA1E7}" type="parTrans" cxnId="{75884AFC-055A-44C8-896C-4DB0CA7B3604}">
      <dgm:prSet/>
      <dgm:spPr/>
      <dgm:t>
        <a:bodyPr/>
        <a:lstStyle/>
        <a:p>
          <a:endParaRPr lang="en-US"/>
        </a:p>
      </dgm:t>
    </dgm:pt>
    <dgm:pt modelId="{EFD83C1B-4B36-4865-BB98-9DDB07ED8387}" type="sibTrans" cxnId="{75884AFC-055A-44C8-896C-4DB0CA7B3604}">
      <dgm:prSet/>
      <dgm:spPr/>
      <dgm:t>
        <a:bodyPr/>
        <a:lstStyle/>
        <a:p>
          <a:endParaRPr lang="en-US"/>
        </a:p>
      </dgm:t>
    </dgm:pt>
    <dgm:pt modelId="{9BC9BDC1-DB61-4BD9-8148-CCA696198472}">
      <dgm:prSet phldrT="[Text]"/>
      <dgm:spPr/>
      <dgm:t>
        <a:bodyPr/>
        <a:lstStyle/>
        <a:p>
          <a:r>
            <a:rPr lang="en-US" dirty="0" smtClean="0"/>
            <a:t>Tokenization</a:t>
          </a:r>
          <a:endParaRPr lang="en-US" dirty="0"/>
        </a:p>
      </dgm:t>
    </dgm:pt>
    <dgm:pt modelId="{F91D49CE-BE76-495A-A9D8-E230BF0E8668}" type="parTrans" cxnId="{5BC8414F-0459-4B43-A169-8A068E43C3F3}">
      <dgm:prSet/>
      <dgm:spPr/>
      <dgm:t>
        <a:bodyPr/>
        <a:lstStyle/>
        <a:p>
          <a:endParaRPr lang="en-US"/>
        </a:p>
      </dgm:t>
    </dgm:pt>
    <dgm:pt modelId="{338CFD9A-979F-4C66-8655-A9C66E9CA163}" type="sibTrans" cxnId="{5BC8414F-0459-4B43-A169-8A068E43C3F3}">
      <dgm:prSet/>
      <dgm:spPr/>
      <dgm:t>
        <a:bodyPr/>
        <a:lstStyle/>
        <a:p>
          <a:endParaRPr lang="en-US"/>
        </a:p>
      </dgm:t>
    </dgm:pt>
    <dgm:pt modelId="{3A2E87F4-80E1-4E6B-AF41-AF4D94B2ADA2}">
      <dgm:prSet phldrT="[Text]"/>
      <dgm:spPr/>
      <dgm:t>
        <a:bodyPr/>
        <a:lstStyle/>
        <a:p>
          <a:r>
            <a:rPr lang="en-US" dirty="0" smtClean="0"/>
            <a:t>Classifier</a:t>
          </a:r>
          <a:endParaRPr lang="en-US" dirty="0"/>
        </a:p>
      </dgm:t>
    </dgm:pt>
    <dgm:pt modelId="{B8F625BB-4039-44DF-9E5A-69E99D6133DB}" type="parTrans" cxnId="{865D4705-6AF7-4326-A782-1B810805AFA7}">
      <dgm:prSet/>
      <dgm:spPr/>
      <dgm:t>
        <a:bodyPr/>
        <a:lstStyle/>
        <a:p>
          <a:endParaRPr lang="en-US"/>
        </a:p>
      </dgm:t>
    </dgm:pt>
    <dgm:pt modelId="{7A39280B-A5D3-4705-8770-6806855913B4}" type="sibTrans" cxnId="{865D4705-6AF7-4326-A782-1B810805AFA7}">
      <dgm:prSet/>
      <dgm:spPr/>
      <dgm:t>
        <a:bodyPr/>
        <a:lstStyle/>
        <a:p>
          <a:endParaRPr lang="en-US"/>
        </a:p>
      </dgm:t>
    </dgm:pt>
    <dgm:pt modelId="{9ADEE083-55A8-4D93-AAF9-CE1E9C44C71E}">
      <dgm:prSet phldrT="[Text]"/>
      <dgm:spPr/>
      <dgm:t>
        <a:bodyPr/>
        <a:lstStyle/>
        <a:p>
          <a:r>
            <a:rPr lang="en-US" dirty="0" smtClean="0"/>
            <a:t>Naïve Bayes</a:t>
          </a:r>
          <a:endParaRPr lang="en-US" dirty="0"/>
        </a:p>
      </dgm:t>
    </dgm:pt>
    <dgm:pt modelId="{8B268FF2-B282-4222-B3BF-9BB5884F0441}" type="parTrans" cxnId="{27A5E2A8-CFF9-47F8-889E-17EC2D761B0F}">
      <dgm:prSet/>
      <dgm:spPr/>
      <dgm:t>
        <a:bodyPr/>
        <a:lstStyle/>
        <a:p>
          <a:endParaRPr lang="en-US"/>
        </a:p>
      </dgm:t>
    </dgm:pt>
    <dgm:pt modelId="{3E7FEBB2-B434-4F82-B9A2-33B14D32A0F2}" type="sibTrans" cxnId="{27A5E2A8-CFF9-47F8-889E-17EC2D761B0F}">
      <dgm:prSet/>
      <dgm:spPr/>
      <dgm:t>
        <a:bodyPr/>
        <a:lstStyle/>
        <a:p>
          <a:endParaRPr lang="en-US"/>
        </a:p>
      </dgm:t>
    </dgm:pt>
    <dgm:pt modelId="{F56D99B5-15D8-4843-8D8D-1A9458198D0E}">
      <dgm:prSet phldrT="[Text]"/>
      <dgm:spPr/>
      <dgm:t>
        <a:bodyPr/>
        <a:lstStyle/>
        <a:p>
          <a:r>
            <a:rPr lang="en-US" dirty="0" smtClean="0"/>
            <a:t>Support Vector Machine</a:t>
          </a:r>
          <a:endParaRPr lang="en-US" dirty="0"/>
        </a:p>
      </dgm:t>
    </dgm:pt>
    <dgm:pt modelId="{8FE3875D-81DA-45EA-ACA6-43F2CD837326}" type="parTrans" cxnId="{8DF22631-FD84-4768-ADD5-0F046BF100A0}">
      <dgm:prSet/>
      <dgm:spPr/>
      <dgm:t>
        <a:bodyPr/>
        <a:lstStyle/>
        <a:p>
          <a:endParaRPr lang="en-US"/>
        </a:p>
      </dgm:t>
    </dgm:pt>
    <dgm:pt modelId="{E5B5C77A-1DD5-45DB-B6EC-8099C7B151B0}" type="sibTrans" cxnId="{8DF22631-FD84-4768-ADD5-0F046BF100A0}">
      <dgm:prSet/>
      <dgm:spPr/>
      <dgm:t>
        <a:bodyPr/>
        <a:lstStyle/>
        <a:p>
          <a:endParaRPr lang="en-US"/>
        </a:p>
      </dgm:t>
    </dgm:pt>
    <dgm:pt modelId="{D2D93524-ACCC-40B8-A146-5EB49946817F}">
      <dgm:prSet phldrT="[Text]"/>
      <dgm:spPr/>
      <dgm:t>
        <a:bodyPr/>
        <a:lstStyle/>
        <a:p>
          <a:r>
            <a:rPr lang="en-US" dirty="0" smtClean="0"/>
            <a:t>Rocchio Algorithm</a:t>
          </a:r>
          <a:endParaRPr lang="en-US" dirty="0"/>
        </a:p>
      </dgm:t>
    </dgm:pt>
    <dgm:pt modelId="{16D25723-5199-48FF-A9DA-573588A224C6}" type="parTrans" cxnId="{D2CC3EA3-B166-4D5A-84BB-FC8752ECFEB1}">
      <dgm:prSet/>
      <dgm:spPr/>
      <dgm:t>
        <a:bodyPr/>
        <a:lstStyle/>
        <a:p>
          <a:endParaRPr lang="en-US"/>
        </a:p>
      </dgm:t>
    </dgm:pt>
    <dgm:pt modelId="{BE2F6D2F-30D3-4AFA-9E12-547A3A915405}" type="sibTrans" cxnId="{D2CC3EA3-B166-4D5A-84BB-FC8752ECFEB1}">
      <dgm:prSet/>
      <dgm:spPr/>
      <dgm:t>
        <a:bodyPr/>
        <a:lstStyle/>
        <a:p>
          <a:endParaRPr lang="en-US"/>
        </a:p>
      </dgm:t>
    </dgm:pt>
    <dgm:pt modelId="{5775FAF6-9E97-463D-A666-E168701D7F69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3BD26D28-A196-4CF2-891F-5ABE738DD3F3}" type="parTrans" cxnId="{EB1C893B-884F-4CFA-898F-BD8C943C8649}">
      <dgm:prSet/>
      <dgm:spPr/>
      <dgm:t>
        <a:bodyPr/>
        <a:lstStyle/>
        <a:p>
          <a:endParaRPr lang="en-US"/>
        </a:p>
      </dgm:t>
    </dgm:pt>
    <dgm:pt modelId="{0D2E4CA3-7208-4357-8487-70773358DA5D}" type="sibTrans" cxnId="{EB1C893B-884F-4CFA-898F-BD8C943C8649}">
      <dgm:prSet/>
      <dgm:spPr/>
      <dgm:t>
        <a:bodyPr/>
        <a:lstStyle/>
        <a:p>
          <a:endParaRPr lang="en-US"/>
        </a:p>
      </dgm:t>
    </dgm:pt>
    <dgm:pt modelId="{07FF3C1D-5214-4F8E-ADBF-484FD66FF3B9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699F40ED-5493-4967-A6FC-A37BE564830B}" type="parTrans" cxnId="{82716AE3-A64A-4BB5-B291-F981CE11A1A7}">
      <dgm:prSet/>
      <dgm:spPr/>
      <dgm:t>
        <a:bodyPr/>
        <a:lstStyle/>
        <a:p>
          <a:endParaRPr lang="en-US"/>
        </a:p>
      </dgm:t>
    </dgm:pt>
    <dgm:pt modelId="{2A118120-25CE-45C3-86B4-81A19FC7E67A}" type="sibTrans" cxnId="{82716AE3-A64A-4BB5-B291-F981CE11A1A7}">
      <dgm:prSet/>
      <dgm:spPr/>
      <dgm:t>
        <a:bodyPr/>
        <a:lstStyle/>
        <a:p>
          <a:endParaRPr lang="en-US"/>
        </a:p>
      </dgm:t>
    </dgm:pt>
    <dgm:pt modelId="{2A90F11B-7333-4ABC-914B-A54B296A15BB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CCC47402-A0E8-4CC6-A2C4-761586C114AE}" type="parTrans" cxnId="{BE454D36-7F43-4C6A-95FA-70640F8368B3}">
      <dgm:prSet/>
      <dgm:spPr/>
      <dgm:t>
        <a:bodyPr/>
        <a:lstStyle/>
        <a:p>
          <a:endParaRPr lang="en-US"/>
        </a:p>
      </dgm:t>
    </dgm:pt>
    <dgm:pt modelId="{F341C327-0AE8-4586-A06D-60AD1B372E5D}" type="sibTrans" cxnId="{BE454D36-7F43-4C6A-95FA-70640F8368B3}">
      <dgm:prSet/>
      <dgm:spPr/>
      <dgm:t>
        <a:bodyPr/>
        <a:lstStyle/>
        <a:p>
          <a:endParaRPr lang="en-US"/>
        </a:p>
      </dgm:t>
    </dgm:pt>
    <dgm:pt modelId="{75DF000D-1E5D-42CB-B98E-D12D081A266E}">
      <dgm:prSet phldrT="[Text]"/>
      <dgm:spPr/>
      <dgm:t>
        <a:bodyPr/>
        <a:lstStyle/>
        <a:p>
          <a:r>
            <a:rPr lang="en-US" dirty="0" smtClean="0"/>
            <a:t>TF-IDF Matrix</a:t>
          </a:r>
          <a:endParaRPr lang="en-US" dirty="0"/>
        </a:p>
      </dgm:t>
    </dgm:pt>
    <dgm:pt modelId="{F6D929DE-3DCC-4397-A245-38ED2360ED0F}" type="parTrans" cxnId="{DEF0F57E-B352-40FA-B1E7-AB452AA0E9C8}">
      <dgm:prSet/>
      <dgm:spPr/>
      <dgm:t>
        <a:bodyPr/>
        <a:lstStyle/>
        <a:p>
          <a:endParaRPr lang="en-US"/>
        </a:p>
      </dgm:t>
    </dgm:pt>
    <dgm:pt modelId="{DEF61332-1ADF-4894-BCC0-871A005A61BF}" type="sibTrans" cxnId="{DEF0F57E-B352-40FA-B1E7-AB452AA0E9C8}">
      <dgm:prSet/>
      <dgm:spPr/>
      <dgm:t>
        <a:bodyPr/>
        <a:lstStyle/>
        <a:p>
          <a:endParaRPr lang="en-US"/>
        </a:p>
      </dgm:t>
    </dgm:pt>
    <dgm:pt modelId="{943FD3DF-8538-466F-9660-ECF5064BB3BE}">
      <dgm:prSet phldrT="[Text]"/>
      <dgm:spPr/>
      <dgm:t>
        <a:bodyPr/>
        <a:lstStyle/>
        <a:p>
          <a:r>
            <a:rPr lang="en-US" dirty="0" smtClean="0"/>
            <a:t>Term-Document Matrix(TDM)</a:t>
          </a:r>
          <a:endParaRPr lang="en-US" dirty="0"/>
        </a:p>
      </dgm:t>
    </dgm:pt>
    <dgm:pt modelId="{41D2D4E0-A3B7-449C-A785-DAD28B45BD37}" type="parTrans" cxnId="{78904A5E-9B15-4D7A-90D3-140F99677E03}">
      <dgm:prSet/>
      <dgm:spPr/>
      <dgm:t>
        <a:bodyPr/>
        <a:lstStyle/>
        <a:p>
          <a:endParaRPr lang="en-US"/>
        </a:p>
      </dgm:t>
    </dgm:pt>
    <dgm:pt modelId="{894B00F7-8002-40B3-8A3D-32ADE6576CE7}" type="sibTrans" cxnId="{78904A5E-9B15-4D7A-90D3-140F99677E03}">
      <dgm:prSet/>
      <dgm:spPr/>
      <dgm:t>
        <a:bodyPr/>
        <a:lstStyle/>
        <a:p>
          <a:endParaRPr lang="en-US"/>
        </a:p>
      </dgm:t>
    </dgm:pt>
    <dgm:pt modelId="{86276FA6-0B40-4E74-A213-C7BDABA3473F}" type="pres">
      <dgm:prSet presAssocID="{8DE88A31-6CA9-461D-81A8-B3BD085C76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642B7B-08E4-43DA-8DFB-671670673428}" type="pres">
      <dgm:prSet presAssocID="{EA1F6FD2-8FC7-4656-988B-423BAD3A11B1}" presName="root" presStyleCnt="0"/>
      <dgm:spPr/>
    </dgm:pt>
    <dgm:pt modelId="{95F5A852-B3F5-44AF-BD6E-8D2838696D3F}" type="pres">
      <dgm:prSet presAssocID="{EA1F6FD2-8FC7-4656-988B-423BAD3A11B1}" presName="rootComposite" presStyleCnt="0"/>
      <dgm:spPr/>
    </dgm:pt>
    <dgm:pt modelId="{87DE3F2C-5B54-48C5-9209-BBE70441C2B6}" type="pres">
      <dgm:prSet presAssocID="{EA1F6FD2-8FC7-4656-988B-423BAD3A11B1}" presName="rootText" presStyleLbl="node1" presStyleIdx="0" presStyleCnt="4"/>
      <dgm:spPr/>
      <dgm:t>
        <a:bodyPr/>
        <a:lstStyle/>
        <a:p>
          <a:endParaRPr lang="en-US"/>
        </a:p>
      </dgm:t>
    </dgm:pt>
    <dgm:pt modelId="{6B5F5F02-C435-422C-ACAF-A64B9B5627E1}" type="pres">
      <dgm:prSet presAssocID="{EA1F6FD2-8FC7-4656-988B-423BAD3A11B1}" presName="rootConnector" presStyleLbl="node1" presStyleIdx="0" presStyleCnt="4"/>
      <dgm:spPr/>
      <dgm:t>
        <a:bodyPr/>
        <a:lstStyle/>
        <a:p>
          <a:endParaRPr lang="en-US"/>
        </a:p>
      </dgm:t>
    </dgm:pt>
    <dgm:pt modelId="{38701A14-A426-4DFD-B660-5CF0F631C19E}" type="pres">
      <dgm:prSet presAssocID="{EA1F6FD2-8FC7-4656-988B-423BAD3A11B1}" presName="childShape" presStyleCnt="0"/>
      <dgm:spPr/>
    </dgm:pt>
    <dgm:pt modelId="{400D46A8-D71B-48C8-BC7C-F2A2300DE2FC}" type="pres">
      <dgm:prSet presAssocID="{FA1A478E-F018-45C4-9361-969875A4A7A4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20107713-0A65-4370-8820-0A0698526D44}" type="pres">
      <dgm:prSet presAssocID="{2B148D48-4C37-424B-8373-BDBF617D3886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8A938-4619-4267-8436-5F22451A3D6C}" type="pres">
      <dgm:prSet presAssocID="{9547E00C-B9D3-49DB-AF2A-95457AD10C1D}" presName="root" presStyleCnt="0"/>
      <dgm:spPr/>
    </dgm:pt>
    <dgm:pt modelId="{52DC753E-76FE-4883-8318-546CD52C2588}" type="pres">
      <dgm:prSet presAssocID="{9547E00C-B9D3-49DB-AF2A-95457AD10C1D}" presName="rootComposite" presStyleCnt="0"/>
      <dgm:spPr/>
    </dgm:pt>
    <dgm:pt modelId="{41D51129-ADA6-4250-92E6-32D83F669BA0}" type="pres">
      <dgm:prSet presAssocID="{9547E00C-B9D3-49DB-AF2A-95457AD10C1D}" presName="rootText" presStyleLbl="node1" presStyleIdx="1" presStyleCnt="4"/>
      <dgm:spPr/>
      <dgm:t>
        <a:bodyPr/>
        <a:lstStyle/>
        <a:p>
          <a:endParaRPr lang="en-US"/>
        </a:p>
      </dgm:t>
    </dgm:pt>
    <dgm:pt modelId="{CCD89A15-0C05-44A6-8F8E-9E7807045E1D}" type="pres">
      <dgm:prSet presAssocID="{9547E00C-B9D3-49DB-AF2A-95457AD10C1D}" presName="rootConnector" presStyleLbl="node1" presStyleIdx="1" presStyleCnt="4"/>
      <dgm:spPr/>
      <dgm:t>
        <a:bodyPr/>
        <a:lstStyle/>
        <a:p>
          <a:endParaRPr lang="en-US"/>
        </a:p>
      </dgm:t>
    </dgm:pt>
    <dgm:pt modelId="{4474C5EF-194C-488D-AFAE-F78EFC29DA6F}" type="pres">
      <dgm:prSet presAssocID="{9547E00C-B9D3-49DB-AF2A-95457AD10C1D}" presName="childShape" presStyleCnt="0"/>
      <dgm:spPr/>
    </dgm:pt>
    <dgm:pt modelId="{74370E52-AD89-4F15-8BD5-9A85FD5B214D}" type="pres">
      <dgm:prSet presAssocID="{699F40ED-5493-4967-A6FC-A37BE564830B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F180C7A6-22CE-4657-A017-37871B36850E}" type="pres">
      <dgm:prSet presAssocID="{07FF3C1D-5214-4F8E-ADBF-484FD66FF3B9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5665-5DC4-4E02-81CA-FF02900B5A9E}" type="pres">
      <dgm:prSet presAssocID="{AAA7A8DE-AEBC-4B91-8DDD-7DEFDD7DA1E7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1E5382D1-7134-4587-BC3A-07F3105BC69C}" type="pres">
      <dgm:prSet presAssocID="{3E9A667A-13C7-4DDC-8998-7EB2E23ECD8A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7C80B-065C-4E48-BBAC-93725209CE27}" type="pres">
      <dgm:prSet presAssocID="{F91D49CE-BE76-495A-A9D8-E230BF0E8668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B9C7C55B-7990-4603-B271-07E938D771D7}" type="pres">
      <dgm:prSet presAssocID="{9BC9BDC1-DB61-4BD9-8148-CCA696198472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2FD21-70F0-4244-8C6B-3647C7A0AD38}" type="pres">
      <dgm:prSet presAssocID="{3BD26D28-A196-4CF2-891F-5ABE738DD3F3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3A0CB693-B81C-424A-90A7-9C64D5FE8E1E}" type="pres">
      <dgm:prSet presAssocID="{5775FAF6-9E97-463D-A666-E168701D7F69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8E925-DACD-494F-BCCD-EDFCA212545C}" type="pres">
      <dgm:prSet presAssocID="{2A90F11B-7333-4ABC-914B-A54B296A15BB}" presName="root" presStyleCnt="0"/>
      <dgm:spPr/>
    </dgm:pt>
    <dgm:pt modelId="{9C4055D3-E972-4230-BE8F-60611B72A870}" type="pres">
      <dgm:prSet presAssocID="{2A90F11B-7333-4ABC-914B-A54B296A15BB}" presName="rootComposite" presStyleCnt="0"/>
      <dgm:spPr/>
    </dgm:pt>
    <dgm:pt modelId="{62B09888-8525-4A4E-8A39-45E3E162ED65}" type="pres">
      <dgm:prSet presAssocID="{2A90F11B-7333-4ABC-914B-A54B296A15BB}" presName="rootText" presStyleLbl="node1" presStyleIdx="2" presStyleCnt="4"/>
      <dgm:spPr/>
      <dgm:t>
        <a:bodyPr/>
        <a:lstStyle/>
        <a:p>
          <a:endParaRPr lang="en-US"/>
        </a:p>
      </dgm:t>
    </dgm:pt>
    <dgm:pt modelId="{3680C203-03C1-4DEC-A6F9-E6AE54D8F4C2}" type="pres">
      <dgm:prSet presAssocID="{2A90F11B-7333-4ABC-914B-A54B296A15BB}" presName="rootConnector" presStyleLbl="node1" presStyleIdx="2" presStyleCnt="4"/>
      <dgm:spPr/>
      <dgm:t>
        <a:bodyPr/>
        <a:lstStyle/>
        <a:p>
          <a:endParaRPr lang="en-US"/>
        </a:p>
      </dgm:t>
    </dgm:pt>
    <dgm:pt modelId="{B72056A2-2549-4E82-8403-35ECA92DF462}" type="pres">
      <dgm:prSet presAssocID="{2A90F11B-7333-4ABC-914B-A54B296A15BB}" presName="childShape" presStyleCnt="0"/>
      <dgm:spPr/>
    </dgm:pt>
    <dgm:pt modelId="{EF248DC8-25FD-48F2-B787-DE4E6ACD8CAF}" type="pres">
      <dgm:prSet presAssocID="{F6D929DE-3DCC-4397-A245-38ED2360ED0F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89D323E1-70DF-4AD9-BFD4-EC83E5C38F9C}" type="pres">
      <dgm:prSet presAssocID="{75DF000D-1E5D-42CB-B98E-D12D081A266E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D6863-9BBF-46A7-9B40-B394CEC4BB73}" type="pres">
      <dgm:prSet presAssocID="{41D2D4E0-A3B7-449C-A785-DAD28B45BD37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248247D9-6E54-4390-BAF0-0521D4A0D348}" type="pres">
      <dgm:prSet presAssocID="{943FD3DF-8538-466F-9660-ECF5064BB3BE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AAE6A-A6CF-4E10-8591-D87DE861591A}" type="pres">
      <dgm:prSet presAssocID="{3A2E87F4-80E1-4E6B-AF41-AF4D94B2ADA2}" presName="root" presStyleCnt="0"/>
      <dgm:spPr/>
    </dgm:pt>
    <dgm:pt modelId="{15F51967-D713-458E-A233-B1AEAC34FC45}" type="pres">
      <dgm:prSet presAssocID="{3A2E87F4-80E1-4E6B-AF41-AF4D94B2ADA2}" presName="rootComposite" presStyleCnt="0"/>
      <dgm:spPr/>
    </dgm:pt>
    <dgm:pt modelId="{CCF255A7-2B3E-4491-92E3-B1192646462B}" type="pres">
      <dgm:prSet presAssocID="{3A2E87F4-80E1-4E6B-AF41-AF4D94B2ADA2}" presName="rootText" presStyleLbl="node1" presStyleIdx="3" presStyleCnt="4"/>
      <dgm:spPr/>
      <dgm:t>
        <a:bodyPr/>
        <a:lstStyle/>
        <a:p>
          <a:endParaRPr lang="en-US"/>
        </a:p>
      </dgm:t>
    </dgm:pt>
    <dgm:pt modelId="{F7BABE74-CB93-4EAE-AD66-982201C10BA6}" type="pres">
      <dgm:prSet presAssocID="{3A2E87F4-80E1-4E6B-AF41-AF4D94B2ADA2}" presName="rootConnector" presStyleLbl="node1" presStyleIdx="3" presStyleCnt="4"/>
      <dgm:spPr/>
      <dgm:t>
        <a:bodyPr/>
        <a:lstStyle/>
        <a:p>
          <a:endParaRPr lang="en-US"/>
        </a:p>
      </dgm:t>
    </dgm:pt>
    <dgm:pt modelId="{24C6F6FB-5D1E-4326-9F4D-6C9EE5A1E746}" type="pres">
      <dgm:prSet presAssocID="{3A2E87F4-80E1-4E6B-AF41-AF4D94B2ADA2}" presName="childShape" presStyleCnt="0"/>
      <dgm:spPr/>
    </dgm:pt>
    <dgm:pt modelId="{703627CF-046D-43B8-9076-7EB6082DA3F2}" type="pres">
      <dgm:prSet presAssocID="{8B268FF2-B282-4222-B3BF-9BB5884F0441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DC013891-F9E6-48D7-B31F-7B5A857CE30B}" type="pres">
      <dgm:prSet presAssocID="{9ADEE083-55A8-4D93-AAF9-CE1E9C44C71E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D42A7-1605-40C2-9408-D4C5C9F7003F}" type="pres">
      <dgm:prSet presAssocID="{8FE3875D-81DA-45EA-ACA6-43F2CD837326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42AE9CB4-FE42-4A0D-B35C-A0175E711AE8}" type="pres">
      <dgm:prSet presAssocID="{F56D99B5-15D8-4843-8D8D-1A9458198D0E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F6DC5-17BC-4CB0-87AE-500244B39409}" type="pres">
      <dgm:prSet presAssocID="{16D25723-5199-48FF-A9DA-573588A224C6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1F512DB6-9B6F-4390-913E-19CCACBB5EAB}" type="pres">
      <dgm:prSet presAssocID="{D2D93524-ACCC-40B8-A146-5EB49946817F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3C229-494F-462A-ACF9-043BD848FF36}" srcId="{8DE88A31-6CA9-461D-81A8-B3BD085C76E1}" destId="{9547E00C-B9D3-49DB-AF2A-95457AD10C1D}" srcOrd="1" destOrd="0" parTransId="{AF225ABB-8081-447E-B7C9-1BCA903217F1}" sibTransId="{54394763-FE47-4896-B051-2E9503B25252}"/>
    <dgm:cxn modelId="{3952AC85-288D-4D48-8038-5E7C42C21927}" type="presOf" srcId="{699F40ED-5493-4967-A6FC-A37BE564830B}" destId="{74370E52-AD89-4F15-8BD5-9A85FD5B214D}" srcOrd="0" destOrd="0" presId="urn:microsoft.com/office/officeart/2005/8/layout/hierarchy3"/>
    <dgm:cxn modelId="{5DBC20CF-6F73-46E9-85AC-CA79C510162F}" type="presOf" srcId="{16D25723-5199-48FF-A9DA-573588A224C6}" destId="{6C2F6DC5-17BC-4CB0-87AE-500244B39409}" srcOrd="0" destOrd="0" presId="urn:microsoft.com/office/officeart/2005/8/layout/hierarchy3"/>
    <dgm:cxn modelId="{82716AE3-A64A-4BB5-B291-F981CE11A1A7}" srcId="{9547E00C-B9D3-49DB-AF2A-95457AD10C1D}" destId="{07FF3C1D-5214-4F8E-ADBF-484FD66FF3B9}" srcOrd="0" destOrd="0" parTransId="{699F40ED-5493-4967-A6FC-A37BE564830B}" sibTransId="{2A118120-25CE-45C3-86B4-81A19FC7E67A}"/>
    <dgm:cxn modelId="{A5D24FEC-47CA-4A7B-9765-E133933C5366}" type="presOf" srcId="{9547E00C-B9D3-49DB-AF2A-95457AD10C1D}" destId="{41D51129-ADA6-4250-92E6-32D83F669BA0}" srcOrd="0" destOrd="0" presId="urn:microsoft.com/office/officeart/2005/8/layout/hierarchy3"/>
    <dgm:cxn modelId="{6BCFE39C-63E2-4DAC-BDF2-65DF4A1CE605}" type="presOf" srcId="{943FD3DF-8538-466F-9660-ECF5064BB3BE}" destId="{248247D9-6E54-4390-BAF0-0521D4A0D348}" srcOrd="0" destOrd="0" presId="urn:microsoft.com/office/officeart/2005/8/layout/hierarchy3"/>
    <dgm:cxn modelId="{EF9553CB-114E-4C22-A5BA-5D433C29C282}" type="presOf" srcId="{8FE3875D-81DA-45EA-ACA6-43F2CD837326}" destId="{CCED42A7-1605-40C2-9408-D4C5C9F7003F}" srcOrd="0" destOrd="0" presId="urn:microsoft.com/office/officeart/2005/8/layout/hierarchy3"/>
    <dgm:cxn modelId="{AC597CA3-75D5-47E1-806D-86D71744C75C}" type="presOf" srcId="{F91D49CE-BE76-495A-A9D8-E230BF0E8668}" destId="{CA67C80B-065C-4E48-BBAC-93725209CE27}" srcOrd="0" destOrd="0" presId="urn:microsoft.com/office/officeart/2005/8/layout/hierarchy3"/>
    <dgm:cxn modelId="{865D4705-6AF7-4326-A782-1B810805AFA7}" srcId="{8DE88A31-6CA9-461D-81A8-B3BD085C76E1}" destId="{3A2E87F4-80E1-4E6B-AF41-AF4D94B2ADA2}" srcOrd="3" destOrd="0" parTransId="{B8F625BB-4039-44DF-9E5A-69E99D6133DB}" sibTransId="{7A39280B-A5D3-4705-8770-6806855913B4}"/>
    <dgm:cxn modelId="{99F33028-A510-4E52-BEBF-B78494859FCF}" type="presOf" srcId="{2B148D48-4C37-424B-8373-BDBF617D3886}" destId="{20107713-0A65-4370-8820-0A0698526D44}" srcOrd="0" destOrd="0" presId="urn:microsoft.com/office/officeart/2005/8/layout/hierarchy3"/>
    <dgm:cxn modelId="{78904A5E-9B15-4D7A-90D3-140F99677E03}" srcId="{2A90F11B-7333-4ABC-914B-A54B296A15BB}" destId="{943FD3DF-8538-466F-9660-ECF5064BB3BE}" srcOrd="1" destOrd="0" parTransId="{41D2D4E0-A3B7-449C-A785-DAD28B45BD37}" sibTransId="{894B00F7-8002-40B3-8A3D-32ADE6576CE7}"/>
    <dgm:cxn modelId="{DEF0F57E-B352-40FA-B1E7-AB452AA0E9C8}" srcId="{2A90F11B-7333-4ABC-914B-A54B296A15BB}" destId="{75DF000D-1E5D-42CB-B98E-D12D081A266E}" srcOrd="0" destOrd="0" parTransId="{F6D929DE-3DCC-4397-A245-38ED2360ED0F}" sibTransId="{DEF61332-1ADF-4894-BCC0-871A005A61BF}"/>
    <dgm:cxn modelId="{848F6CE2-509A-4423-8AE5-261AFDBFC7E2}" type="presOf" srcId="{07FF3C1D-5214-4F8E-ADBF-484FD66FF3B9}" destId="{F180C7A6-22CE-4657-A017-37871B36850E}" srcOrd="0" destOrd="0" presId="urn:microsoft.com/office/officeart/2005/8/layout/hierarchy3"/>
    <dgm:cxn modelId="{7A855F14-BC26-4A45-827B-7E119D9C311B}" type="presOf" srcId="{FA1A478E-F018-45C4-9361-969875A4A7A4}" destId="{400D46A8-D71B-48C8-BC7C-F2A2300DE2FC}" srcOrd="0" destOrd="0" presId="urn:microsoft.com/office/officeart/2005/8/layout/hierarchy3"/>
    <dgm:cxn modelId="{949239E1-6827-44AC-82A5-697AD28614FF}" type="presOf" srcId="{8B268FF2-B282-4222-B3BF-9BB5884F0441}" destId="{703627CF-046D-43B8-9076-7EB6082DA3F2}" srcOrd="0" destOrd="0" presId="urn:microsoft.com/office/officeart/2005/8/layout/hierarchy3"/>
    <dgm:cxn modelId="{C098B243-E63F-4047-A219-40DEEACB8568}" type="presOf" srcId="{3E9A667A-13C7-4DDC-8998-7EB2E23ECD8A}" destId="{1E5382D1-7134-4587-BC3A-07F3105BC69C}" srcOrd="0" destOrd="0" presId="urn:microsoft.com/office/officeart/2005/8/layout/hierarchy3"/>
    <dgm:cxn modelId="{41D0053A-506E-483A-9567-A77E97A37C63}" type="presOf" srcId="{3A2E87F4-80E1-4E6B-AF41-AF4D94B2ADA2}" destId="{F7BABE74-CB93-4EAE-AD66-982201C10BA6}" srcOrd="1" destOrd="0" presId="urn:microsoft.com/office/officeart/2005/8/layout/hierarchy3"/>
    <dgm:cxn modelId="{D2CC3EA3-B166-4D5A-84BB-FC8752ECFEB1}" srcId="{3A2E87F4-80E1-4E6B-AF41-AF4D94B2ADA2}" destId="{D2D93524-ACCC-40B8-A146-5EB49946817F}" srcOrd="2" destOrd="0" parTransId="{16D25723-5199-48FF-A9DA-573588A224C6}" sibTransId="{BE2F6D2F-30D3-4AFA-9E12-547A3A915405}"/>
    <dgm:cxn modelId="{BE454D36-7F43-4C6A-95FA-70640F8368B3}" srcId="{8DE88A31-6CA9-461D-81A8-B3BD085C76E1}" destId="{2A90F11B-7333-4ABC-914B-A54B296A15BB}" srcOrd="2" destOrd="0" parTransId="{CCC47402-A0E8-4CC6-A2C4-761586C114AE}" sibTransId="{F341C327-0AE8-4586-A06D-60AD1B372E5D}"/>
    <dgm:cxn modelId="{59439053-F6E9-45B7-A4FD-A190EB4A090A}" srcId="{8DE88A31-6CA9-461D-81A8-B3BD085C76E1}" destId="{EA1F6FD2-8FC7-4656-988B-423BAD3A11B1}" srcOrd="0" destOrd="0" parTransId="{0BD636EB-3619-476E-B591-A541C3C44F79}" sibTransId="{C02EB6BF-8883-4197-9715-744BBF47475F}"/>
    <dgm:cxn modelId="{27A5E2A8-CFF9-47F8-889E-17EC2D761B0F}" srcId="{3A2E87F4-80E1-4E6B-AF41-AF4D94B2ADA2}" destId="{9ADEE083-55A8-4D93-AAF9-CE1E9C44C71E}" srcOrd="0" destOrd="0" parTransId="{8B268FF2-B282-4222-B3BF-9BB5884F0441}" sibTransId="{3E7FEBB2-B434-4F82-B9A2-33B14D32A0F2}"/>
    <dgm:cxn modelId="{ADDC4A96-54A0-42FF-BED6-DC148877B16C}" type="presOf" srcId="{AAA7A8DE-AEBC-4B91-8DDD-7DEFDD7DA1E7}" destId="{664B5665-5DC4-4E02-81CA-FF02900B5A9E}" srcOrd="0" destOrd="0" presId="urn:microsoft.com/office/officeart/2005/8/layout/hierarchy3"/>
    <dgm:cxn modelId="{6FE282D7-E579-49AD-ACE6-69BEEB6ED1F3}" type="presOf" srcId="{41D2D4E0-A3B7-449C-A785-DAD28B45BD37}" destId="{A57D6863-9BBF-46A7-9B40-B394CEC4BB73}" srcOrd="0" destOrd="0" presId="urn:microsoft.com/office/officeart/2005/8/layout/hierarchy3"/>
    <dgm:cxn modelId="{DB1CB3AC-36A0-4039-B939-4987BB6C4B25}" type="presOf" srcId="{9547E00C-B9D3-49DB-AF2A-95457AD10C1D}" destId="{CCD89A15-0C05-44A6-8F8E-9E7807045E1D}" srcOrd="1" destOrd="0" presId="urn:microsoft.com/office/officeart/2005/8/layout/hierarchy3"/>
    <dgm:cxn modelId="{EEA10ECF-EF7D-43BF-AF00-35E04604E44E}" type="presOf" srcId="{D2D93524-ACCC-40B8-A146-5EB49946817F}" destId="{1F512DB6-9B6F-4390-913E-19CCACBB5EAB}" srcOrd="0" destOrd="0" presId="urn:microsoft.com/office/officeart/2005/8/layout/hierarchy3"/>
    <dgm:cxn modelId="{EB1C893B-884F-4CFA-898F-BD8C943C8649}" srcId="{9547E00C-B9D3-49DB-AF2A-95457AD10C1D}" destId="{5775FAF6-9E97-463D-A666-E168701D7F69}" srcOrd="3" destOrd="0" parTransId="{3BD26D28-A196-4CF2-891F-5ABE738DD3F3}" sibTransId="{0D2E4CA3-7208-4357-8487-70773358DA5D}"/>
    <dgm:cxn modelId="{A160188D-19BF-4767-B2B3-7DF79F10B9D1}" type="presOf" srcId="{3A2E87F4-80E1-4E6B-AF41-AF4D94B2ADA2}" destId="{CCF255A7-2B3E-4491-92E3-B1192646462B}" srcOrd="0" destOrd="0" presId="urn:microsoft.com/office/officeart/2005/8/layout/hierarchy3"/>
    <dgm:cxn modelId="{75884AFC-055A-44C8-896C-4DB0CA7B3604}" srcId="{9547E00C-B9D3-49DB-AF2A-95457AD10C1D}" destId="{3E9A667A-13C7-4DDC-8998-7EB2E23ECD8A}" srcOrd="1" destOrd="0" parTransId="{AAA7A8DE-AEBC-4B91-8DDD-7DEFDD7DA1E7}" sibTransId="{EFD83C1B-4B36-4865-BB98-9DDB07ED8387}"/>
    <dgm:cxn modelId="{7C015ACA-CF57-4007-8320-F2F8EFBB720A}" type="presOf" srcId="{9BC9BDC1-DB61-4BD9-8148-CCA696198472}" destId="{B9C7C55B-7990-4603-B271-07E938D771D7}" srcOrd="0" destOrd="0" presId="urn:microsoft.com/office/officeart/2005/8/layout/hierarchy3"/>
    <dgm:cxn modelId="{ADA4223A-975C-4F45-B2F1-9E276233E9A9}" type="presOf" srcId="{EA1F6FD2-8FC7-4656-988B-423BAD3A11B1}" destId="{87DE3F2C-5B54-48C5-9209-BBE70441C2B6}" srcOrd="0" destOrd="0" presId="urn:microsoft.com/office/officeart/2005/8/layout/hierarchy3"/>
    <dgm:cxn modelId="{970CF047-698D-4110-B078-A00D284A150A}" type="presOf" srcId="{8DE88A31-6CA9-461D-81A8-B3BD085C76E1}" destId="{86276FA6-0B40-4E74-A213-C7BDABA3473F}" srcOrd="0" destOrd="0" presId="urn:microsoft.com/office/officeart/2005/8/layout/hierarchy3"/>
    <dgm:cxn modelId="{72E9B6F2-EC81-4CF8-B40C-3699E4F48551}" srcId="{EA1F6FD2-8FC7-4656-988B-423BAD3A11B1}" destId="{2B148D48-4C37-424B-8373-BDBF617D3886}" srcOrd="0" destOrd="0" parTransId="{FA1A478E-F018-45C4-9361-969875A4A7A4}" sibTransId="{3AFFD334-AB53-4214-B39E-A7FE8D22962E}"/>
    <dgm:cxn modelId="{121760A8-33BC-4C6B-95F3-595640909D8B}" type="presOf" srcId="{F56D99B5-15D8-4843-8D8D-1A9458198D0E}" destId="{42AE9CB4-FE42-4A0D-B35C-A0175E711AE8}" srcOrd="0" destOrd="0" presId="urn:microsoft.com/office/officeart/2005/8/layout/hierarchy3"/>
    <dgm:cxn modelId="{A2639E09-CE40-4BD1-A71D-7CC3277D54A2}" type="presOf" srcId="{EA1F6FD2-8FC7-4656-988B-423BAD3A11B1}" destId="{6B5F5F02-C435-422C-ACAF-A64B9B5627E1}" srcOrd="1" destOrd="0" presId="urn:microsoft.com/office/officeart/2005/8/layout/hierarchy3"/>
    <dgm:cxn modelId="{1610539B-8CB7-4807-B5E2-59000FABEF94}" type="presOf" srcId="{5775FAF6-9E97-463D-A666-E168701D7F69}" destId="{3A0CB693-B81C-424A-90A7-9C64D5FE8E1E}" srcOrd="0" destOrd="0" presId="urn:microsoft.com/office/officeart/2005/8/layout/hierarchy3"/>
    <dgm:cxn modelId="{B7BC90B7-EE58-44E4-966B-57FEAE336923}" type="presOf" srcId="{75DF000D-1E5D-42CB-B98E-D12D081A266E}" destId="{89D323E1-70DF-4AD9-BFD4-EC83E5C38F9C}" srcOrd="0" destOrd="0" presId="urn:microsoft.com/office/officeart/2005/8/layout/hierarchy3"/>
    <dgm:cxn modelId="{938DF4E2-D333-455B-86CA-53D117E4BB09}" type="presOf" srcId="{3BD26D28-A196-4CF2-891F-5ABE738DD3F3}" destId="{0742FD21-70F0-4244-8C6B-3647C7A0AD38}" srcOrd="0" destOrd="0" presId="urn:microsoft.com/office/officeart/2005/8/layout/hierarchy3"/>
    <dgm:cxn modelId="{5BC8414F-0459-4B43-A169-8A068E43C3F3}" srcId="{9547E00C-B9D3-49DB-AF2A-95457AD10C1D}" destId="{9BC9BDC1-DB61-4BD9-8148-CCA696198472}" srcOrd="2" destOrd="0" parTransId="{F91D49CE-BE76-495A-A9D8-E230BF0E8668}" sibTransId="{338CFD9A-979F-4C66-8655-A9C66E9CA163}"/>
    <dgm:cxn modelId="{D76CB6A7-559E-46B9-851C-914D31C7A15C}" type="presOf" srcId="{9ADEE083-55A8-4D93-AAF9-CE1E9C44C71E}" destId="{DC013891-F9E6-48D7-B31F-7B5A857CE30B}" srcOrd="0" destOrd="0" presId="urn:microsoft.com/office/officeart/2005/8/layout/hierarchy3"/>
    <dgm:cxn modelId="{5D7191C5-2854-4E5F-A3F9-38903381978E}" type="presOf" srcId="{2A90F11B-7333-4ABC-914B-A54B296A15BB}" destId="{3680C203-03C1-4DEC-A6F9-E6AE54D8F4C2}" srcOrd="1" destOrd="0" presId="urn:microsoft.com/office/officeart/2005/8/layout/hierarchy3"/>
    <dgm:cxn modelId="{6A1C8462-82FB-4ACC-87AC-0C4944C1EED2}" type="presOf" srcId="{2A90F11B-7333-4ABC-914B-A54B296A15BB}" destId="{62B09888-8525-4A4E-8A39-45E3E162ED65}" srcOrd="0" destOrd="0" presId="urn:microsoft.com/office/officeart/2005/8/layout/hierarchy3"/>
    <dgm:cxn modelId="{8DF22631-FD84-4768-ADD5-0F046BF100A0}" srcId="{3A2E87F4-80E1-4E6B-AF41-AF4D94B2ADA2}" destId="{F56D99B5-15D8-4843-8D8D-1A9458198D0E}" srcOrd="1" destOrd="0" parTransId="{8FE3875D-81DA-45EA-ACA6-43F2CD837326}" sibTransId="{E5B5C77A-1DD5-45DB-B6EC-8099C7B151B0}"/>
    <dgm:cxn modelId="{E4D71BE6-D9B0-47C7-89D2-2940C2712DBC}" type="presOf" srcId="{F6D929DE-3DCC-4397-A245-38ED2360ED0F}" destId="{EF248DC8-25FD-48F2-B787-DE4E6ACD8CAF}" srcOrd="0" destOrd="0" presId="urn:microsoft.com/office/officeart/2005/8/layout/hierarchy3"/>
    <dgm:cxn modelId="{4E14C128-CC3C-4F2A-845D-9CED9B09FF9C}" type="presParOf" srcId="{86276FA6-0B40-4E74-A213-C7BDABA3473F}" destId="{68642B7B-08E4-43DA-8DFB-671670673428}" srcOrd="0" destOrd="0" presId="urn:microsoft.com/office/officeart/2005/8/layout/hierarchy3"/>
    <dgm:cxn modelId="{24714CFA-97BB-47AC-8DFB-B5BB945B5CD6}" type="presParOf" srcId="{68642B7B-08E4-43DA-8DFB-671670673428}" destId="{95F5A852-B3F5-44AF-BD6E-8D2838696D3F}" srcOrd="0" destOrd="0" presId="urn:microsoft.com/office/officeart/2005/8/layout/hierarchy3"/>
    <dgm:cxn modelId="{461B42EB-5E7F-4973-A730-0FE1B7B944BA}" type="presParOf" srcId="{95F5A852-B3F5-44AF-BD6E-8D2838696D3F}" destId="{87DE3F2C-5B54-48C5-9209-BBE70441C2B6}" srcOrd="0" destOrd="0" presId="urn:microsoft.com/office/officeart/2005/8/layout/hierarchy3"/>
    <dgm:cxn modelId="{9D87E8D0-08D5-48D5-A568-A8291E12F8F7}" type="presParOf" srcId="{95F5A852-B3F5-44AF-BD6E-8D2838696D3F}" destId="{6B5F5F02-C435-422C-ACAF-A64B9B5627E1}" srcOrd="1" destOrd="0" presId="urn:microsoft.com/office/officeart/2005/8/layout/hierarchy3"/>
    <dgm:cxn modelId="{B37F8E2A-0DD8-433C-941A-ACF6FBFAE0A4}" type="presParOf" srcId="{68642B7B-08E4-43DA-8DFB-671670673428}" destId="{38701A14-A426-4DFD-B660-5CF0F631C19E}" srcOrd="1" destOrd="0" presId="urn:microsoft.com/office/officeart/2005/8/layout/hierarchy3"/>
    <dgm:cxn modelId="{860DAA5A-0750-4461-8BAB-311BDFD1AFB6}" type="presParOf" srcId="{38701A14-A426-4DFD-B660-5CF0F631C19E}" destId="{400D46A8-D71B-48C8-BC7C-F2A2300DE2FC}" srcOrd="0" destOrd="0" presId="urn:microsoft.com/office/officeart/2005/8/layout/hierarchy3"/>
    <dgm:cxn modelId="{ADAB6FA5-EFF5-4EFF-9E0B-4213E300F033}" type="presParOf" srcId="{38701A14-A426-4DFD-B660-5CF0F631C19E}" destId="{20107713-0A65-4370-8820-0A0698526D44}" srcOrd="1" destOrd="0" presId="urn:microsoft.com/office/officeart/2005/8/layout/hierarchy3"/>
    <dgm:cxn modelId="{39ADC45E-B5AF-49EF-9A59-A68E15D9A133}" type="presParOf" srcId="{86276FA6-0B40-4E74-A213-C7BDABA3473F}" destId="{8678A938-4619-4267-8436-5F22451A3D6C}" srcOrd="1" destOrd="0" presId="urn:microsoft.com/office/officeart/2005/8/layout/hierarchy3"/>
    <dgm:cxn modelId="{8F81C226-5835-42C4-B9CE-AF57730F48FE}" type="presParOf" srcId="{8678A938-4619-4267-8436-5F22451A3D6C}" destId="{52DC753E-76FE-4883-8318-546CD52C2588}" srcOrd="0" destOrd="0" presId="urn:microsoft.com/office/officeart/2005/8/layout/hierarchy3"/>
    <dgm:cxn modelId="{109A52F6-16FB-4C99-B859-612E8BB2D75E}" type="presParOf" srcId="{52DC753E-76FE-4883-8318-546CD52C2588}" destId="{41D51129-ADA6-4250-92E6-32D83F669BA0}" srcOrd="0" destOrd="0" presId="urn:microsoft.com/office/officeart/2005/8/layout/hierarchy3"/>
    <dgm:cxn modelId="{8ACD0DA6-25DF-46E1-82A4-ED82DDAC201F}" type="presParOf" srcId="{52DC753E-76FE-4883-8318-546CD52C2588}" destId="{CCD89A15-0C05-44A6-8F8E-9E7807045E1D}" srcOrd="1" destOrd="0" presId="urn:microsoft.com/office/officeart/2005/8/layout/hierarchy3"/>
    <dgm:cxn modelId="{17809402-4B04-469C-843C-06B94AEF47D4}" type="presParOf" srcId="{8678A938-4619-4267-8436-5F22451A3D6C}" destId="{4474C5EF-194C-488D-AFAE-F78EFC29DA6F}" srcOrd="1" destOrd="0" presId="urn:microsoft.com/office/officeart/2005/8/layout/hierarchy3"/>
    <dgm:cxn modelId="{A35D576D-473D-4623-83DC-8BD8D67161F1}" type="presParOf" srcId="{4474C5EF-194C-488D-AFAE-F78EFC29DA6F}" destId="{74370E52-AD89-4F15-8BD5-9A85FD5B214D}" srcOrd="0" destOrd="0" presId="urn:microsoft.com/office/officeart/2005/8/layout/hierarchy3"/>
    <dgm:cxn modelId="{9C2F46F1-3842-4EE5-870C-E244A5C5FC28}" type="presParOf" srcId="{4474C5EF-194C-488D-AFAE-F78EFC29DA6F}" destId="{F180C7A6-22CE-4657-A017-37871B36850E}" srcOrd="1" destOrd="0" presId="urn:microsoft.com/office/officeart/2005/8/layout/hierarchy3"/>
    <dgm:cxn modelId="{0A7976CA-8E73-48B5-9286-4D007779CA44}" type="presParOf" srcId="{4474C5EF-194C-488D-AFAE-F78EFC29DA6F}" destId="{664B5665-5DC4-4E02-81CA-FF02900B5A9E}" srcOrd="2" destOrd="0" presId="urn:microsoft.com/office/officeart/2005/8/layout/hierarchy3"/>
    <dgm:cxn modelId="{56E9D1A6-0824-41AC-A577-AE188EC1A4AF}" type="presParOf" srcId="{4474C5EF-194C-488D-AFAE-F78EFC29DA6F}" destId="{1E5382D1-7134-4587-BC3A-07F3105BC69C}" srcOrd="3" destOrd="0" presId="urn:microsoft.com/office/officeart/2005/8/layout/hierarchy3"/>
    <dgm:cxn modelId="{6E72FD3C-38CF-4557-9B3F-D0D4E01C4702}" type="presParOf" srcId="{4474C5EF-194C-488D-AFAE-F78EFC29DA6F}" destId="{CA67C80B-065C-4E48-BBAC-93725209CE27}" srcOrd="4" destOrd="0" presId="urn:microsoft.com/office/officeart/2005/8/layout/hierarchy3"/>
    <dgm:cxn modelId="{697210D8-96EE-4C60-B1BF-F6321A524762}" type="presParOf" srcId="{4474C5EF-194C-488D-AFAE-F78EFC29DA6F}" destId="{B9C7C55B-7990-4603-B271-07E938D771D7}" srcOrd="5" destOrd="0" presId="urn:microsoft.com/office/officeart/2005/8/layout/hierarchy3"/>
    <dgm:cxn modelId="{3F04B32A-409A-4747-AEED-173ACF003D1B}" type="presParOf" srcId="{4474C5EF-194C-488D-AFAE-F78EFC29DA6F}" destId="{0742FD21-70F0-4244-8C6B-3647C7A0AD38}" srcOrd="6" destOrd="0" presId="urn:microsoft.com/office/officeart/2005/8/layout/hierarchy3"/>
    <dgm:cxn modelId="{DED8525B-486A-47D7-AED0-FD02215D48D5}" type="presParOf" srcId="{4474C5EF-194C-488D-AFAE-F78EFC29DA6F}" destId="{3A0CB693-B81C-424A-90A7-9C64D5FE8E1E}" srcOrd="7" destOrd="0" presId="urn:microsoft.com/office/officeart/2005/8/layout/hierarchy3"/>
    <dgm:cxn modelId="{BCF6BE90-DF8C-4191-8BD4-8979FE025B12}" type="presParOf" srcId="{86276FA6-0B40-4E74-A213-C7BDABA3473F}" destId="{5578E925-DACD-494F-BCCD-EDFCA212545C}" srcOrd="2" destOrd="0" presId="urn:microsoft.com/office/officeart/2005/8/layout/hierarchy3"/>
    <dgm:cxn modelId="{9AE11FB1-B985-41D5-9C2B-B790B914D137}" type="presParOf" srcId="{5578E925-DACD-494F-BCCD-EDFCA212545C}" destId="{9C4055D3-E972-4230-BE8F-60611B72A870}" srcOrd="0" destOrd="0" presId="urn:microsoft.com/office/officeart/2005/8/layout/hierarchy3"/>
    <dgm:cxn modelId="{9AE1A637-B81B-4E30-8E83-A94368053286}" type="presParOf" srcId="{9C4055D3-E972-4230-BE8F-60611B72A870}" destId="{62B09888-8525-4A4E-8A39-45E3E162ED65}" srcOrd="0" destOrd="0" presId="urn:microsoft.com/office/officeart/2005/8/layout/hierarchy3"/>
    <dgm:cxn modelId="{B16DC9FE-D310-449A-8BA6-BB970EDDBF91}" type="presParOf" srcId="{9C4055D3-E972-4230-BE8F-60611B72A870}" destId="{3680C203-03C1-4DEC-A6F9-E6AE54D8F4C2}" srcOrd="1" destOrd="0" presId="urn:microsoft.com/office/officeart/2005/8/layout/hierarchy3"/>
    <dgm:cxn modelId="{19107917-83B1-4CDE-9862-B6BC0482DA7B}" type="presParOf" srcId="{5578E925-DACD-494F-BCCD-EDFCA212545C}" destId="{B72056A2-2549-4E82-8403-35ECA92DF462}" srcOrd="1" destOrd="0" presId="urn:microsoft.com/office/officeart/2005/8/layout/hierarchy3"/>
    <dgm:cxn modelId="{F680D093-B14F-4F8E-B71C-EC85A6A1B8FF}" type="presParOf" srcId="{B72056A2-2549-4E82-8403-35ECA92DF462}" destId="{EF248DC8-25FD-48F2-B787-DE4E6ACD8CAF}" srcOrd="0" destOrd="0" presId="urn:microsoft.com/office/officeart/2005/8/layout/hierarchy3"/>
    <dgm:cxn modelId="{79C37CBA-B6C1-4EB6-9A41-DB85E4001BCC}" type="presParOf" srcId="{B72056A2-2549-4E82-8403-35ECA92DF462}" destId="{89D323E1-70DF-4AD9-BFD4-EC83E5C38F9C}" srcOrd="1" destOrd="0" presId="urn:microsoft.com/office/officeart/2005/8/layout/hierarchy3"/>
    <dgm:cxn modelId="{5CABE6A6-8325-4A91-A4C2-04B132F792CC}" type="presParOf" srcId="{B72056A2-2549-4E82-8403-35ECA92DF462}" destId="{A57D6863-9BBF-46A7-9B40-B394CEC4BB73}" srcOrd="2" destOrd="0" presId="urn:microsoft.com/office/officeart/2005/8/layout/hierarchy3"/>
    <dgm:cxn modelId="{3BCE62EF-93D8-4691-9F9D-B82BE2439BBD}" type="presParOf" srcId="{B72056A2-2549-4E82-8403-35ECA92DF462}" destId="{248247D9-6E54-4390-BAF0-0521D4A0D348}" srcOrd="3" destOrd="0" presId="urn:microsoft.com/office/officeart/2005/8/layout/hierarchy3"/>
    <dgm:cxn modelId="{6A17C33B-698E-4FCB-892B-9E52CFA22509}" type="presParOf" srcId="{86276FA6-0B40-4E74-A213-C7BDABA3473F}" destId="{0BCAAE6A-A6CF-4E10-8591-D87DE861591A}" srcOrd="3" destOrd="0" presId="urn:microsoft.com/office/officeart/2005/8/layout/hierarchy3"/>
    <dgm:cxn modelId="{BE02745F-FD44-4194-A900-5EA4DED9D9E4}" type="presParOf" srcId="{0BCAAE6A-A6CF-4E10-8591-D87DE861591A}" destId="{15F51967-D713-458E-A233-B1AEAC34FC45}" srcOrd="0" destOrd="0" presId="urn:microsoft.com/office/officeart/2005/8/layout/hierarchy3"/>
    <dgm:cxn modelId="{179CB582-7D3C-43C5-A798-DD8E39DDDB2B}" type="presParOf" srcId="{15F51967-D713-458E-A233-B1AEAC34FC45}" destId="{CCF255A7-2B3E-4491-92E3-B1192646462B}" srcOrd="0" destOrd="0" presId="urn:microsoft.com/office/officeart/2005/8/layout/hierarchy3"/>
    <dgm:cxn modelId="{D001467E-296A-464E-BB12-1EEC47C01448}" type="presParOf" srcId="{15F51967-D713-458E-A233-B1AEAC34FC45}" destId="{F7BABE74-CB93-4EAE-AD66-982201C10BA6}" srcOrd="1" destOrd="0" presId="urn:microsoft.com/office/officeart/2005/8/layout/hierarchy3"/>
    <dgm:cxn modelId="{418F4AF9-3118-4A33-B23D-49CC2625E73D}" type="presParOf" srcId="{0BCAAE6A-A6CF-4E10-8591-D87DE861591A}" destId="{24C6F6FB-5D1E-4326-9F4D-6C9EE5A1E746}" srcOrd="1" destOrd="0" presId="urn:microsoft.com/office/officeart/2005/8/layout/hierarchy3"/>
    <dgm:cxn modelId="{C9655BB5-D130-4EDF-A0C7-9EBFDC8F73A7}" type="presParOf" srcId="{24C6F6FB-5D1E-4326-9F4D-6C9EE5A1E746}" destId="{703627CF-046D-43B8-9076-7EB6082DA3F2}" srcOrd="0" destOrd="0" presId="urn:microsoft.com/office/officeart/2005/8/layout/hierarchy3"/>
    <dgm:cxn modelId="{BD7E7FBC-867D-43B2-B5D1-AFF6B4FABC4D}" type="presParOf" srcId="{24C6F6FB-5D1E-4326-9F4D-6C9EE5A1E746}" destId="{DC013891-F9E6-48D7-B31F-7B5A857CE30B}" srcOrd="1" destOrd="0" presId="urn:microsoft.com/office/officeart/2005/8/layout/hierarchy3"/>
    <dgm:cxn modelId="{3A520E3C-957B-4CF2-B1FE-FFDDDD42EC5F}" type="presParOf" srcId="{24C6F6FB-5D1E-4326-9F4D-6C9EE5A1E746}" destId="{CCED42A7-1605-40C2-9408-D4C5C9F7003F}" srcOrd="2" destOrd="0" presId="urn:microsoft.com/office/officeart/2005/8/layout/hierarchy3"/>
    <dgm:cxn modelId="{575C8B35-6D97-47CF-B3AF-1AFB17D0D55D}" type="presParOf" srcId="{24C6F6FB-5D1E-4326-9F4D-6C9EE5A1E746}" destId="{42AE9CB4-FE42-4A0D-B35C-A0175E711AE8}" srcOrd="3" destOrd="0" presId="urn:microsoft.com/office/officeart/2005/8/layout/hierarchy3"/>
    <dgm:cxn modelId="{86748E87-2CE0-4C97-B992-462F45C246D8}" type="presParOf" srcId="{24C6F6FB-5D1E-4326-9F4D-6C9EE5A1E746}" destId="{6C2F6DC5-17BC-4CB0-87AE-500244B39409}" srcOrd="4" destOrd="0" presId="urn:microsoft.com/office/officeart/2005/8/layout/hierarchy3"/>
    <dgm:cxn modelId="{FAB878CB-168B-4C60-AD87-625716743F34}" type="presParOf" srcId="{24C6F6FB-5D1E-4326-9F4D-6C9EE5A1E746}" destId="{1F512DB6-9B6F-4390-913E-19CCACBB5EA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E3F2C-5B54-48C5-9209-BBE70441C2B6}">
      <dsp:nvSpPr>
        <dsp:cNvPr id="0" name=""/>
        <dsp:cNvSpPr/>
      </dsp:nvSpPr>
      <dsp:spPr>
        <a:xfrm>
          <a:off x="314973" y="977"/>
          <a:ext cx="974284" cy="4871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Collection</a:t>
          </a:r>
          <a:endParaRPr lang="en-US" sz="1100" kern="1200" dirty="0"/>
        </a:p>
      </dsp:txBody>
      <dsp:txXfrm>
        <a:off x="329241" y="15245"/>
        <a:ext cx="945748" cy="458606"/>
      </dsp:txXfrm>
    </dsp:sp>
    <dsp:sp modelId="{400D46A8-D71B-48C8-BC7C-F2A2300DE2FC}">
      <dsp:nvSpPr>
        <dsp:cNvPr id="0" name=""/>
        <dsp:cNvSpPr/>
      </dsp:nvSpPr>
      <dsp:spPr>
        <a:xfrm>
          <a:off x="412402" y="488120"/>
          <a:ext cx="97428" cy="365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356"/>
              </a:lnTo>
              <a:lnTo>
                <a:pt x="97428" y="36535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07713-0A65-4370-8820-0A0698526D44}">
      <dsp:nvSpPr>
        <dsp:cNvPr id="0" name=""/>
        <dsp:cNvSpPr/>
      </dsp:nvSpPr>
      <dsp:spPr>
        <a:xfrm>
          <a:off x="509830" y="609905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r>
            <a:rPr lang="en-US" sz="900" kern="1200" dirty="0" smtClean="0"/>
            <a:t>Tweets</a:t>
          </a:r>
          <a:endParaRPr lang="en-US" sz="900" kern="1200" dirty="0"/>
        </a:p>
      </dsp:txBody>
      <dsp:txXfrm>
        <a:off x="524098" y="624173"/>
        <a:ext cx="750891" cy="458606"/>
      </dsp:txXfrm>
    </dsp:sp>
    <dsp:sp modelId="{41D51129-ADA6-4250-92E6-32D83F669BA0}">
      <dsp:nvSpPr>
        <dsp:cNvPr id="0" name=""/>
        <dsp:cNvSpPr/>
      </dsp:nvSpPr>
      <dsp:spPr>
        <a:xfrm>
          <a:off x="1532829" y="977"/>
          <a:ext cx="974284" cy="4871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Preprocessing</a:t>
          </a:r>
          <a:endParaRPr lang="en-US" sz="1100" kern="1200" dirty="0"/>
        </a:p>
      </dsp:txBody>
      <dsp:txXfrm>
        <a:off x="1547097" y="15245"/>
        <a:ext cx="945748" cy="458606"/>
      </dsp:txXfrm>
    </dsp:sp>
    <dsp:sp modelId="{74370E52-AD89-4F15-8BD5-9A85FD5B214D}">
      <dsp:nvSpPr>
        <dsp:cNvPr id="0" name=""/>
        <dsp:cNvSpPr/>
      </dsp:nvSpPr>
      <dsp:spPr>
        <a:xfrm>
          <a:off x="1630258" y="488120"/>
          <a:ext cx="97428" cy="365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356"/>
              </a:lnTo>
              <a:lnTo>
                <a:pt x="97428" y="36535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0C7A6-22CE-4657-A017-37871B36850E}">
      <dsp:nvSpPr>
        <dsp:cNvPr id="0" name=""/>
        <dsp:cNvSpPr/>
      </dsp:nvSpPr>
      <dsp:spPr>
        <a:xfrm>
          <a:off x="1727686" y="609905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 Cleaning</a:t>
          </a:r>
          <a:endParaRPr lang="en-US" sz="900" kern="1200" dirty="0"/>
        </a:p>
      </dsp:txBody>
      <dsp:txXfrm>
        <a:off x="1741954" y="624173"/>
        <a:ext cx="750891" cy="458606"/>
      </dsp:txXfrm>
    </dsp:sp>
    <dsp:sp modelId="{664B5665-5DC4-4E02-81CA-FF02900B5A9E}">
      <dsp:nvSpPr>
        <dsp:cNvPr id="0" name=""/>
        <dsp:cNvSpPr/>
      </dsp:nvSpPr>
      <dsp:spPr>
        <a:xfrm>
          <a:off x="1630258" y="488120"/>
          <a:ext cx="97428" cy="97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284"/>
              </a:lnTo>
              <a:lnTo>
                <a:pt x="97428" y="97428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382D1-7134-4587-BC3A-07F3105BC69C}">
      <dsp:nvSpPr>
        <dsp:cNvPr id="0" name=""/>
        <dsp:cNvSpPr/>
      </dsp:nvSpPr>
      <dsp:spPr>
        <a:xfrm>
          <a:off x="1727686" y="1218833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Removal of Stop words</a:t>
          </a:r>
          <a:endParaRPr lang="en-US" sz="900" kern="1200" dirty="0"/>
        </a:p>
      </dsp:txBody>
      <dsp:txXfrm>
        <a:off x="1741954" y="1233101"/>
        <a:ext cx="750891" cy="458606"/>
      </dsp:txXfrm>
    </dsp:sp>
    <dsp:sp modelId="{CA67C80B-065C-4E48-BBAC-93725209CE27}">
      <dsp:nvSpPr>
        <dsp:cNvPr id="0" name=""/>
        <dsp:cNvSpPr/>
      </dsp:nvSpPr>
      <dsp:spPr>
        <a:xfrm>
          <a:off x="1630258" y="488120"/>
          <a:ext cx="97428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97428" y="158321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7C55B-7990-4603-B271-07E938D771D7}">
      <dsp:nvSpPr>
        <dsp:cNvPr id="0" name=""/>
        <dsp:cNvSpPr/>
      </dsp:nvSpPr>
      <dsp:spPr>
        <a:xfrm>
          <a:off x="1727686" y="1827761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Tokenization</a:t>
          </a:r>
          <a:endParaRPr lang="en-US" sz="900" kern="1200" dirty="0"/>
        </a:p>
      </dsp:txBody>
      <dsp:txXfrm>
        <a:off x="1741954" y="1842029"/>
        <a:ext cx="750891" cy="458606"/>
      </dsp:txXfrm>
    </dsp:sp>
    <dsp:sp modelId="{0742FD21-70F0-4244-8C6B-3647C7A0AD38}">
      <dsp:nvSpPr>
        <dsp:cNvPr id="0" name=""/>
        <dsp:cNvSpPr/>
      </dsp:nvSpPr>
      <dsp:spPr>
        <a:xfrm>
          <a:off x="1630258" y="488120"/>
          <a:ext cx="97428" cy="219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140"/>
              </a:lnTo>
              <a:lnTo>
                <a:pt x="97428" y="219214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93-B81C-424A-90A7-9C64D5FE8E1E}">
      <dsp:nvSpPr>
        <dsp:cNvPr id="0" name=""/>
        <dsp:cNvSpPr/>
      </dsp:nvSpPr>
      <dsp:spPr>
        <a:xfrm>
          <a:off x="1727686" y="2436689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Stemming</a:t>
          </a:r>
          <a:endParaRPr lang="en-US" sz="900" kern="1200" dirty="0"/>
        </a:p>
      </dsp:txBody>
      <dsp:txXfrm>
        <a:off x="1741954" y="2450957"/>
        <a:ext cx="750891" cy="458606"/>
      </dsp:txXfrm>
    </dsp:sp>
    <dsp:sp modelId="{62B09888-8525-4A4E-8A39-45E3E162ED65}">
      <dsp:nvSpPr>
        <dsp:cNvPr id="0" name=""/>
        <dsp:cNvSpPr/>
      </dsp:nvSpPr>
      <dsp:spPr>
        <a:xfrm>
          <a:off x="2750685" y="977"/>
          <a:ext cx="974284" cy="4871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Feature Extraction</a:t>
          </a:r>
          <a:endParaRPr lang="en-US" sz="1100" kern="1200" dirty="0"/>
        </a:p>
      </dsp:txBody>
      <dsp:txXfrm>
        <a:off x="2764953" y="15245"/>
        <a:ext cx="945748" cy="458606"/>
      </dsp:txXfrm>
    </dsp:sp>
    <dsp:sp modelId="{EF248DC8-25FD-48F2-B787-DE4E6ACD8CAF}">
      <dsp:nvSpPr>
        <dsp:cNvPr id="0" name=""/>
        <dsp:cNvSpPr/>
      </dsp:nvSpPr>
      <dsp:spPr>
        <a:xfrm>
          <a:off x="2848114" y="488120"/>
          <a:ext cx="97428" cy="365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356"/>
              </a:lnTo>
              <a:lnTo>
                <a:pt x="97428" y="36535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323E1-70DF-4AD9-BFD4-EC83E5C38F9C}">
      <dsp:nvSpPr>
        <dsp:cNvPr id="0" name=""/>
        <dsp:cNvSpPr/>
      </dsp:nvSpPr>
      <dsp:spPr>
        <a:xfrm>
          <a:off x="2945542" y="609905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TF-IDF Matrix</a:t>
          </a:r>
          <a:endParaRPr lang="en-US" sz="900" kern="1200" dirty="0"/>
        </a:p>
      </dsp:txBody>
      <dsp:txXfrm>
        <a:off x="2959810" y="624173"/>
        <a:ext cx="750891" cy="458606"/>
      </dsp:txXfrm>
    </dsp:sp>
    <dsp:sp modelId="{A57D6863-9BBF-46A7-9B40-B394CEC4BB73}">
      <dsp:nvSpPr>
        <dsp:cNvPr id="0" name=""/>
        <dsp:cNvSpPr/>
      </dsp:nvSpPr>
      <dsp:spPr>
        <a:xfrm>
          <a:off x="2848114" y="488120"/>
          <a:ext cx="97428" cy="97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284"/>
              </a:lnTo>
              <a:lnTo>
                <a:pt x="97428" y="97428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247D9-6E54-4390-BAF0-0521D4A0D348}">
      <dsp:nvSpPr>
        <dsp:cNvPr id="0" name=""/>
        <dsp:cNvSpPr/>
      </dsp:nvSpPr>
      <dsp:spPr>
        <a:xfrm>
          <a:off x="2945542" y="1218833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Term-Document Matrix(TDM)</a:t>
          </a:r>
          <a:endParaRPr lang="en-US" sz="900" kern="1200" dirty="0"/>
        </a:p>
      </dsp:txBody>
      <dsp:txXfrm>
        <a:off x="2959810" y="1233101"/>
        <a:ext cx="750891" cy="458606"/>
      </dsp:txXfrm>
    </dsp:sp>
    <dsp:sp modelId="{CCF255A7-2B3E-4491-92E3-B1192646462B}">
      <dsp:nvSpPr>
        <dsp:cNvPr id="0" name=""/>
        <dsp:cNvSpPr/>
      </dsp:nvSpPr>
      <dsp:spPr>
        <a:xfrm>
          <a:off x="3968541" y="977"/>
          <a:ext cx="974284" cy="4871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Classifier</a:t>
          </a:r>
          <a:endParaRPr lang="en-US" sz="1100" kern="1200" dirty="0"/>
        </a:p>
      </dsp:txBody>
      <dsp:txXfrm>
        <a:off x="3982809" y="15245"/>
        <a:ext cx="945748" cy="458606"/>
      </dsp:txXfrm>
    </dsp:sp>
    <dsp:sp modelId="{703627CF-046D-43B8-9076-7EB6082DA3F2}">
      <dsp:nvSpPr>
        <dsp:cNvPr id="0" name=""/>
        <dsp:cNvSpPr/>
      </dsp:nvSpPr>
      <dsp:spPr>
        <a:xfrm>
          <a:off x="4065969" y="488120"/>
          <a:ext cx="97428" cy="365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356"/>
              </a:lnTo>
              <a:lnTo>
                <a:pt x="97428" y="36535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13891-F9E6-48D7-B31F-7B5A857CE30B}">
      <dsp:nvSpPr>
        <dsp:cNvPr id="0" name=""/>
        <dsp:cNvSpPr/>
      </dsp:nvSpPr>
      <dsp:spPr>
        <a:xfrm>
          <a:off x="4163398" y="609905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Naïve Bayes</a:t>
          </a:r>
          <a:endParaRPr lang="en-US" sz="900" kern="1200" dirty="0"/>
        </a:p>
      </dsp:txBody>
      <dsp:txXfrm>
        <a:off x="4177666" y="624173"/>
        <a:ext cx="750891" cy="458606"/>
      </dsp:txXfrm>
    </dsp:sp>
    <dsp:sp modelId="{CCED42A7-1605-40C2-9408-D4C5C9F7003F}">
      <dsp:nvSpPr>
        <dsp:cNvPr id="0" name=""/>
        <dsp:cNvSpPr/>
      </dsp:nvSpPr>
      <dsp:spPr>
        <a:xfrm>
          <a:off x="4065969" y="488120"/>
          <a:ext cx="97428" cy="97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284"/>
              </a:lnTo>
              <a:lnTo>
                <a:pt x="97428" y="97428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E9CB4-FE42-4A0D-B35C-A0175E711AE8}">
      <dsp:nvSpPr>
        <dsp:cNvPr id="0" name=""/>
        <dsp:cNvSpPr/>
      </dsp:nvSpPr>
      <dsp:spPr>
        <a:xfrm>
          <a:off x="4163398" y="1218833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Support Vector Machine</a:t>
          </a:r>
          <a:endParaRPr lang="en-US" sz="900" kern="1200" dirty="0"/>
        </a:p>
      </dsp:txBody>
      <dsp:txXfrm>
        <a:off x="4177666" y="1233101"/>
        <a:ext cx="750891" cy="458606"/>
      </dsp:txXfrm>
    </dsp:sp>
    <dsp:sp modelId="{6C2F6DC5-17BC-4CB0-87AE-500244B39409}">
      <dsp:nvSpPr>
        <dsp:cNvPr id="0" name=""/>
        <dsp:cNvSpPr/>
      </dsp:nvSpPr>
      <dsp:spPr>
        <a:xfrm>
          <a:off x="4065969" y="488120"/>
          <a:ext cx="97428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97428" y="158321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12DB6-9B6F-4390-913E-19CCACBB5EAB}">
      <dsp:nvSpPr>
        <dsp:cNvPr id="0" name=""/>
        <dsp:cNvSpPr/>
      </dsp:nvSpPr>
      <dsp:spPr>
        <a:xfrm>
          <a:off x="4163398" y="1827761"/>
          <a:ext cx="779427" cy="487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Rocchio Algorithm</a:t>
          </a:r>
          <a:endParaRPr lang="en-US" sz="900" kern="1200" dirty="0"/>
        </a:p>
      </dsp:txBody>
      <dsp:txXfrm>
        <a:off x="4177666" y="1842029"/>
        <a:ext cx="750891" cy="458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426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C57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676400" y="1962150"/>
            <a:ext cx="66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latin typeface="Baskerville Old Face" pitchFamily="18" charset="0"/>
              </a:rPr>
              <a:t>		    INSE </a:t>
            </a:r>
            <a:r>
              <a:rPr lang="en-US" sz="2400" dirty="0">
                <a:latin typeface="Baskerville Old Face" pitchFamily="18" charset="0"/>
              </a:rPr>
              <a:t>- 6180 </a:t>
            </a:r>
            <a:r>
              <a:rPr lang="en-US" sz="2400" dirty="0" smtClean="0">
                <a:latin typeface="Baskerville Old Face" pitchFamily="18" charset="0"/>
              </a:rPr>
              <a:t>Project Presentation</a:t>
            </a:r>
            <a:r>
              <a:rPr lang="en-US" sz="2400" dirty="0">
                <a:latin typeface="Baskerville Old Face" pitchFamily="18" charset="0"/>
              </a:rPr>
              <a:t>	 </a:t>
            </a:r>
            <a:br>
              <a:rPr lang="en-US" sz="2400" dirty="0">
                <a:latin typeface="Baskerville Old Face" pitchFamily="18" charset="0"/>
              </a:rPr>
            </a:br>
            <a:r>
              <a:rPr lang="en-US" sz="2400" dirty="0">
                <a:latin typeface="Baskerville Old Face" pitchFamily="18" charset="0"/>
              </a:rPr>
              <a:t/>
            </a:r>
            <a:br>
              <a:rPr lang="en-US" sz="2400" dirty="0">
                <a:latin typeface="Baskerville Old Face" pitchFamily="18" charset="0"/>
              </a:rPr>
            </a:br>
            <a:r>
              <a:rPr lang="en-US" sz="3200" dirty="0">
                <a:solidFill>
                  <a:srgbClr val="F08E18"/>
                </a:solidFill>
                <a:latin typeface="Baskerville Old Face" pitchFamily="18" charset="0"/>
              </a:rPr>
              <a:t>Sentiment Analysis of User Generated Online Content to Detect Suicidal Tendencies</a:t>
            </a:r>
            <a:endParaRPr sz="2400" dirty="0">
              <a:solidFill>
                <a:srgbClr val="F08E1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83" y="363855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By: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Baskerville Old Face" pitchFamily="18" charset="0"/>
              </a:rPr>
              <a:t>Vasu</a:t>
            </a:r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Jain     		</a:t>
            </a:r>
            <a:r>
              <a:rPr lang="en-US" dirty="0" err="1">
                <a:solidFill>
                  <a:schemeClr val="bg1"/>
                </a:solidFill>
                <a:latin typeface="Baskerville Old Face" pitchFamily="18" charset="0"/>
              </a:rPr>
              <a:t>Simran</a:t>
            </a: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itchFamily="18" charset="0"/>
              </a:rPr>
              <a:t>Sidhu</a:t>
            </a: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  	</a:t>
            </a:r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Mandeep Kaur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Baskerville Old Face" pitchFamily="18" charset="0"/>
              </a:rPr>
              <a:t>S_Id</a:t>
            </a: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 - 40057063 	</a:t>
            </a:r>
            <a:r>
              <a:rPr lang="en-US" dirty="0" err="1" smtClean="0">
                <a:solidFill>
                  <a:schemeClr val="bg1"/>
                </a:solidFill>
                <a:latin typeface="Baskerville Old Face" pitchFamily="18" charset="0"/>
              </a:rPr>
              <a:t>S_Id</a:t>
            </a:r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- 40011611	</a:t>
            </a:r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     </a:t>
            </a:r>
            <a:r>
              <a:rPr lang="en-US" dirty="0" err="1">
                <a:solidFill>
                  <a:schemeClr val="bg1"/>
                </a:solidFill>
                <a:latin typeface="Baskerville Old Face" pitchFamily="18" charset="0"/>
              </a:rPr>
              <a:t>S_Id</a:t>
            </a: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 - 40059801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skerville Old Face" pitchFamily="18" charset="0"/>
              </a:rPr>
              <a:t>v_ja@encs.concordia.ca 	</a:t>
            </a:r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s_idhu@encs.concordia.ca     k_ndeep@encs.concordia.ca</a:t>
            </a:r>
            <a:endParaRPr lang="en-US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838200" y="11239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Accuracy Analysis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6103" y="3088295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20256"/>
                </a:solidFill>
              </a:rPr>
              <a:t>TDM: 10-fold Accuracy</a:t>
            </a:r>
            <a:endParaRPr lang="en-US" sz="1200" b="1" dirty="0">
              <a:solidFill>
                <a:srgbClr val="02025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038350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20256"/>
                </a:solidFill>
              </a:rPr>
              <a:t>TF-IDF: 10-fold Accuracy</a:t>
            </a:r>
            <a:endParaRPr lang="en-US" sz="1200" b="1" dirty="0">
              <a:solidFill>
                <a:srgbClr val="020256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19350"/>
            <a:ext cx="4343400" cy="259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640"/>
            <a:ext cx="4495800" cy="2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1200" y="2114550"/>
            <a:ext cx="3352800" cy="3028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2667000" y="666750"/>
            <a:ext cx="56388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9900"/>
                </a:solidFill>
              </a:rPr>
              <a:t>Performance Comparison</a:t>
            </a:r>
            <a:endParaRPr sz="3600" dirty="0">
              <a:solidFill>
                <a:srgbClr val="FF9900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232"/>
              </p:ext>
            </p:extLst>
          </p:nvPr>
        </p:nvGraphicFramePr>
        <p:xfrm>
          <a:off x="1066800" y="1581150"/>
          <a:ext cx="7315200" cy="298524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217310"/>
                <a:gridCol w="1043408"/>
                <a:gridCol w="1043408"/>
                <a:gridCol w="1043408"/>
                <a:gridCol w="869507"/>
                <a:gridCol w="1130359"/>
                <a:gridCol w="967800"/>
              </a:tblGrid>
              <a:tr h="5107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Classifiers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Features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Specificity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31323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Naïve Bayes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TF-IDF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98.3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90.00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100.00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84.61538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94.736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TDM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57.2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58.064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100.00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73.469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465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Vector Machine (SVM)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TF-IDF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87.096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95.238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86.956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86.956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90.909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7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TDM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74.193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69.565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94.117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50.000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80.000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465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Rocchio</a:t>
                      </a:r>
                    </a:p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Algorithm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TF-IDF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91.0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90.155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95.081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84.920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92.553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TDM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79.6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85.625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77.401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82.575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81.305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oogle Shape;581;p38"/>
          <p:cNvGrpSpPr/>
          <p:nvPr/>
        </p:nvGrpSpPr>
        <p:grpSpPr>
          <a:xfrm>
            <a:off x="1850038" y="633184"/>
            <a:ext cx="707038" cy="643166"/>
            <a:chOff x="5300400" y="3670175"/>
            <a:chExt cx="421300" cy="399325"/>
          </a:xfrm>
          <a:solidFill>
            <a:srgbClr val="9EE9F8"/>
          </a:solidFill>
        </p:grpSpPr>
        <p:sp>
          <p:nvSpPr>
            <p:cNvPr id="9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6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838200" y="992087"/>
            <a:ext cx="56388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9900"/>
                </a:solidFill>
              </a:rPr>
              <a:t>       </a:t>
            </a:r>
            <a:r>
              <a:rPr lang="en" sz="3600" dirty="0" smtClean="0">
                <a:solidFill>
                  <a:srgbClr val="020256"/>
                </a:solidFill>
              </a:rPr>
              <a:t>Performance </a:t>
            </a:r>
            <a:br>
              <a:rPr lang="en" sz="3600" dirty="0" smtClean="0">
                <a:solidFill>
                  <a:srgbClr val="020256"/>
                </a:solidFill>
              </a:rPr>
            </a:br>
            <a:r>
              <a:rPr lang="en" sz="3600" dirty="0" smtClean="0">
                <a:solidFill>
                  <a:srgbClr val="020256"/>
                </a:solidFill>
              </a:rPr>
              <a:t>	Comparison</a:t>
            </a:r>
            <a:endParaRPr sz="3600" dirty="0">
              <a:solidFill>
                <a:srgbClr val="020256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72" y="24020"/>
            <a:ext cx="4566828" cy="3233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4550"/>
            <a:ext cx="4267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2362200" y="209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9900"/>
                </a:solidFill>
              </a:rPr>
              <a:t>Conclusion</a:t>
            </a:r>
            <a:endParaRPr sz="3600" dirty="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123950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Naïve-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ayes gave the best performance for TF-IDF feature set. It reaffirms the importance of probabilistic view for text classification.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Accuracies for TF-IDF outperforms that for TDM feature set indicating that relative term frequency and Inverse document frequency is a better measure of similarities in texts.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As per the results, count of False-Negatives is less than False-Positives for most of the algorithms indicating lesser count of suicidal tweets classified as non-suicidal.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676400" y="590550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>
                <a:solidFill>
                  <a:srgbClr val="FF9900"/>
                </a:solidFill>
              </a:rPr>
              <a:t>Research Papers Referred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3000" y="1276350"/>
            <a:ext cx="6893376" cy="30954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Supervised Learning for Suicidal Ideation Detection in Online User Content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Shaoxiong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Ji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, Celina Ping Yu,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Sai-fu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Fung,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Shirui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Pan,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Guodong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Long, “Supervised Learning for Suicidal Ideation Detection in Online User Content,” Complexity, vol. 2018, Article ID 6157249, 10 pages, 2018. https://doi.org/10.1155/2018/6157249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P.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Burnap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, W. Colombo, and J.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Scourfield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. Machine classification and analysis of suicide-related communication on Twitter. In Proceedings of the 26th ACM Conference on Hypertext &amp; Social Media, pages 75–84. ACM, 2015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Birjali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, M.,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Beni-hssane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, A.,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MohammedErritali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itchFamily="18" charset="0"/>
              </a:rPr>
              <a:t> (2016). Prediction of Suicidal Ideation in Twitter Data using Machine Learning algorithms.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900"/>
                </a:solidFill>
              </a:rPr>
              <a:t>THANK YOU!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3796BF"/>
                </a:solidFill>
              </a:rPr>
              <a:t>Any questions???</a:t>
            </a:r>
            <a:endParaRPr sz="3600" b="1" dirty="0">
              <a:solidFill>
                <a:srgbClr val="3796BF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811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9900"/>
                </a:solidFill>
              </a:rPr>
              <a:t>Problem Statement</a:t>
            </a:r>
            <a:endParaRPr sz="4000" dirty="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To detect suicidal ideation by processing the post uploaded by users on the Internet.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Comparison of supervised learning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algorithms for text classification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19150"/>
            <a:ext cx="3581399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887257" y="464593"/>
            <a:ext cx="3016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 smtClean="0">
                <a:solidFill>
                  <a:srgbClr val="FF9900"/>
                </a:solidFill>
                <a:latin typeface="Oswald" charset="0"/>
              </a:rPr>
              <a:t>Proposed Model</a:t>
            </a:r>
            <a:endParaRPr lang="en-US" sz="3200" b="1" dirty="0">
              <a:latin typeface="Oswald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151773"/>
              </p:ext>
            </p:extLst>
          </p:nvPr>
        </p:nvGraphicFramePr>
        <p:xfrm>
          <a:off x="1600200" y="1428750"/>
          <a:ext cx="5257800" cy="2924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38175" y="1683879"/>
            <a:ext cx="7229476" cy="1067067"/>
            <a:chOff x="638175" y="1581150"/>
            <a:chExt cx="7229476" cy="1067067"/>
          </a:xfrm>
        </p:grpSpPr>
        <p:sp>
          <p:nvSpPr>
            <p:cNvPr id="8" name="Rounded Rectangle 7"/>
            <p:cNvSpPr/>
            <p:nvPr/>
          </p:nvSpPr>
          <p:spPr>
            <a:xfrm>
              <a:off x="638175" y="2171701"/>
              <a:ext cx="1009651" cy="45856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" pitchFamily="18" charset="0"/>
                  <a:cs typeface="Times" pitchFamily="18" charset="0"/>
                </a:rPr>
                <a:t>Input Dataset</a:t>
              </a:r>
              <a:endParaRPr lang="en-US" sz="1200" dirty="0"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58000" y="2189657"/>
              <a:ext cx="1009651" cy="45856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" pitchFamily="18" charset="0"/>
                  <a:cs typeface="Times" pitchFamily="18" charset="0"/>
                </a:rPr>
                <a:t>Result </a:t>
              </a:r>
            </a:p>
            <a:p>
              <a:pPr algn="ctr"/>
              <a:r>
                <a:rPr lang="en-US" sz="1200" dirty="0" smtClean="0">
                  <a:latin typeface="Times" pitchFamily="18" charset="0"/>
                  <a:cs typeface="Times" pitchFamily="18" charset="0"/>
                </a:rPr>
                <a:t>Analysis</a:t>
              </a:r>
              <a:endParaRPr lang="en-US" sz="1200" dirty="0">
                <a:latin typeface="Times" pitchFamily="18" charset="0"/>
                <a:cs typeface="Times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887257" y="1595837"/>
              <a:ext cx="2692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26051" y="1604005"/>
              <a:ext cx="2692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8" idx="0"/>
            </p:cNvCxnSpPr>
            <p:nvPr/>
          </p:nvCxnSpPr>
          <p:spPr>
            <a:xfrm rot="5400000" flipH="1" flipV="1">
              <a:off x="1243013" y="1481137"/>
              <a:ext cx="590552" cy="79057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6553199" y="1595837"/>
              <a:ext cx="809626" cy="590553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34000" y="1599108"/>
              <a:ext cx="2692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E9F8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743200" y="7429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092C57"/>
                </a:solidFill>
              </a:rPr>
              <a:t>	 Data Collection</a:t>
            </a:r>
            <a:endParaRPr sz="3200" dirty="0">
              <a:solidFill>
                <a:srgbClr val="092C57"/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0"/>
            <a:ext cx="9144000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7" y="666750"/>
            <a:ext cx="813912" cy="815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10;p28"/>
          <p:cNvSpPr/>
          <p:nvPr/>
        </p:nvSpPr>
        <p:spPr>
          <a:xfrm>
            <a:off x="199275" y="3869161"/>
            <a:ext cx="2561092" cy="1143000"/>
          </a:xfrm>
          <a:custGeom>
            <a:avLst/>
            <a:gdLst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426402 w 1428340"/>
              <a:gd name="connsiteY5" fmla="*/ 1210033 h 2420065"/>
              <a:gd name="connsiteX6" fmla="*/ 0 w 1428340"/>
              <a:gd name="connsiteY6" fmla="*/ 0 h 2420065"/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8959 w 1428340"/>
              <a:gd name="connsiteY5" fmla="*/ 1140459 h 2420065"/>
              <a:gd name="connsiteX6" fmla="*/ 0 w 1428340"/>
              <a:gd name="connsiteY6" fmla="*/ 0 h 2420065"/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38777 w 1428340"/>
              <a:gd name="connsiteY5" fmla="*/ 1140459 h 2420065"/>
              <a:gd name="connsiteX6" fmla="*/ 0 w 1428340"/>
              <a:gd name="connsiteY6" fmla="*/ 0 h 2420065"/>
              <a:gd name="connsiteX0" fmla="*/ 1742 w 1430082"/>
              <a:gd name="connsiteY0" fmla="*/ 0 h 2420065"/>
              <a:gd name="connsiteX1" fmla="*/ 1003680 w 1430082"/>
              <a:gd name="connsiteY1" fmla="*/ 0 h 2420065"/>
              <a:gd name="connsiteX2" fmla="*/ 1430082 w 1430082"/>
              <a:gd name="connsiteY2" fmla="*/ 1210033 h 2420065"/>
              <a:gd name="connsiteX3" fmla="*/ 1003680 w 1430082"/>
              <a:gd name="connsiteY3" fmla="*/ 2420065 h 2420065"/>
              <a:gd name="connsiteX4" fmla="*/ 1742 w 1430082"/>
              <a:gd name="connsiteY4" fmla="*/ 2420065 h 2420065"/>
              <a:gd name="connsiteX5" fmla="*/ 762 w 1430082"/>
              <a:gd name="connsiteY5" fmla="*/ 1140459 h 2420065"/>
              <a:gd name="connsiteX6" fmla="*/ 1742 w 1430082"/>
              <a:gd name="connsiteY6" fmla="*/ 0 h 2420065"/>
              <a:gd name="connsiteX0" fmla="*/ 1742 w 1241616"/>
              <a:gd name="connsiteY0" fmla="*/ 0 h 2420065"/>
              <a:gd name="connsiteX1" fmla="*/ 1003680 w 1241616"/>
              <a:gd name="connsiteY1" fmla="*/ 0 h 2420065"/>
              <a:gd name="connsiteX2" fmla="*/ 1241616 w 1241616"/>
              <a:gd name="connsiteY2" fmla="*/ 1248091 h 2420065"/>
              <a:gd name="connsiteX3" fmla="*/ 1003680 w 1241616"/>
              <a:gd name="connsiteY3" fmla="*/ 2420065 h 2420065"/>
              <a:gd name="connsiteX4" fmla="*/ 1742 w 1241616"/>
              <a:gd name="connsiteY4" fmla="*/ 2420065 h 2420065"/>
              <a:gd name="connsiteX5" fmla="*/ 762 w 1241616"/>
              <a:gd name="connsiteY5" fmla="*/ 1140459 h 2420065"/>
              <a:gd name="connsiteX6" fmla="*/ 1742 w 1241616"/>
              <a:gd name="connsiteY6" fmla="*/ 0 h 24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616" h="2420065">
                <a:moveTo>
                  <a:pt x="1742" y="0"/>
                </a:moveTo>
                <a:lnTo>
                  <a:pt x="1003680" y="0"/>
                </a:lnTo>
                <a:lnTo>
                  <a:pt x="1241616" y="1248091"/>
                </a:lnTo>
                <a:lnTo>
                  <a:pt x="1003680" y="2420065"/>
                </a:lnTo>
                <a:lnTo>
                  <a:pt x="1742" y="2420065"/>
                </a:lnTo>
                <a:cubicBezTo>
                  <a:pt x="4728" y="1993530"/>
                  <a:pt x="-2224" y="1566994"/>
                  <a:pt x="762" y="1140459"/>
                </a:cubicBezTo>
                <a:cubicBezTo>
                  <a:pt x="-2224" y="760306"/>
                  <a:pt x="4728" y="380153"/>
                  <a:pt x="1742" y="0"/>
                </a:cubicBezTo>
                <a:close/>
              </a:path>
            </a:pathLst>
          </a:cu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9711" y="2621800"/>
            <a:ext cx="3184289" cy="252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310;p28"/>
          <p:cNvSpPr/>
          <p:nvPr/>
        </p:nvSpPr>
        <p:spPr>
          <a:xfrm rot="5400000">
            <a:off x="733006" y="1906598"/>
            <a:ext cx="1319471" cy="2420065"/>
          </a:xfrm>
          <a:custGeom>
            <a:avLst/>
            <a:gdLst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426402 w 1428340"/>
              <a:gd name="connsiteY5" fmla="*/ 1210033 h 2420065"/>
              <a:gd name="connsiteX6" fmla="*/ 0 w 1428340"/>
              <a:gd name="connsiteY6" fmla="*/ 0 h 2420065"/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38779 w 1428340"/>
              <a:gd name="connsiteY5" fmla="*/ 1200093 h 2420065"/>
              <a:gd name="connsiteX6" fmla="*/ 0 w 1428340"/>
              <a:gd name="connsiteY6" fmla="*/ 0 h 24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340" h="2420065">
                <a:moveTo>
                  <a:pt x="0" y="0"/>
                </a:moveTo>
                <a:lnTo>
                  <a:pt x="1001938" y="0"/>
                </a:lnTo>
                <a:lnTo>
                  <a:pt x="1428340" y="1210033"/>
                </a:lnTo>
                <a:lnTo>
                  <a:pt x="1001938" y="2420065"/>
                </a:lnTo>
                <a:lnTo>
                  <a:pt x="0" y="2420065"/>
                </a:lnTo>
                <a:lnTo>
                  <a:pt x="38779" y="1200093"/>
                </a:lnTo>
                <a:lnTo>
                  <a:pt x="0" y="0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" name="Google Shape;309;p28"/>
          <p:cNvSpPr/>
          <p:nvPr/>
        </p:nvSpPr>
        <p:spPr>
          <a:xfrm rot="5400000">
            <a:off x="747628" y="547314"/>
            <a:ext cx="1290229" cy="2420064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600200" y="361950"/>
            <a:ext cx="7315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92C57"/>
                </a:solidFill>
              </a:rPr>
              <a:t>Data Preprocessing &amp; Feature Extraction</a:t>
            </a:r>
            <a:endParaRPr dirty="0">
              <a:solidFill>
                <a:srgbClr val="092C57"/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2"/>
          <a:stretch/>
        </p:blipFill>
        <p:spPr>
          <a:xfrm>
            <a:off x="325942" y="1221455"/>
            <a:ext cx="2133600" cy="577030"/>
          </a:xfrm>
          <a:prstGeom prst="rect">
            <a:avLst/>
          </a:prstGeom>
          <a:ln cmpd="sng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45537" y="2579913"/>
            <a:ext cx="2094410" cy="57703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7"/>
          <a:stretch/>
        </p:blipFill>
        <p:spPr>
          <a:xfrm>
            <a:off x="285499" y="4019550"/>
            <a:ext cx="2000794" cy="562334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19320" y="1850998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Original Tweets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4" name="Google Shape;310;p28"/>
          <p:cNvSpPr/>
          <p:nvPr/>
        </p:nvSpPr>
        <p:spPr>
          <a:xfrm rot="16200000">
            <a:off x="3467665" y="1734066"/>
            <a:ext cx="1428340" cy="2420065"/>
          </a:xfrm>
          <a:custGeom>
            <a:avLst/>
            <a:gdLst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426402 w 1428340"/>
              <a:gd name="connsiteY5" fmla="*/ 1210033 h 2420065"/>
              <a:gd name="connsiteX6" fmla="*/ 0 w 1428340"/>
              <a:gd name="connsiteY6" fmla="*/ 0 h 2420065"/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38779 w 1428340"/>
              <a:gd name="connsiteY5" fmla="*/ 1200093 h 2420065"/>
              <a:gd name="connsiteX6" fmla="*/ 0 w 1428340"/>
              <a:gd name="connsiteY6" fmla="*/ 0 h 24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340" h="2420065">
                <a:moveTo>
                  <a:pt x="0" y="0"/>
                </a:moveTo>
                <a:lnTo>
                  <a:pt x="1001938" y="0"/>
                </a:lnTo>
                <a:lnTo>
                  <a:pt x="1428340" y="1210033"/>
                </a:lnTo>
                <a:lnTo>
                  <a:pt x="1001938" y="2420065"/>
                </a:lnTo>
                <a:lnTo>
                  <a:pt x="0" y="2420065"/>
                </a:lnTo>
                <a:lnTo>
                  <a:pt x="38779" y="1200093"/>
                </a:lnTo>
                <a:lnTo>
                  <a:pt x="0" y="0"/>
                </a:lnTo>
                <a:close/>
              </a:path>
            </a:pathLst>
          </a:cu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" name="Google Shape;309;p28"/>
          <p:cNvSpPr/>
          <p:nvPr/>
        </p:nvSpPr>
        <p:spPr>
          <a:xfrm rot="16200000">
            <a:off x="3536720" y="3157014"/>
            <a:ext cx="1290229" cy="2420064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Google Shape;310;p28"/>
          <p:cNvSpPr/>
          <p:nvPr/>
        </p:nvSpPr>
        <p:spPr>
          <a:xfrm>
            <a:off x="3220168" y="1380600"/>
            <a:ext cx="1923332" cy="645116"/>
          </a:xfrm>
          <a:custGeom>
            <a:avLst/>
            <a:gdLst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426402 w 1428340"/>
              <a:gd name="connsiteY5" fmla="*/ 1210033 h 2420065"/>
              <a:gd name="connsiteX6" fmla="*/ 0 w 1428340"/>
              <a:gd name="connsiteY6" fmla="*/ 0 h 2420065"/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8959 w 1428340"/>
              <a:gd name="connsiteY5" fmla="*/ 1140459 h 2420065"/>
              <a:gd name="connsiteX6" fmla="*/ 0 w 1428340"/>
              <a:gd name="connsiteY6" fmla="*/ 0 h 2420065"/>
              <a:gd name="connsiteX0" fmla="*/ 0 w 1428340"/>
              <a:gd name="connsiteY0" fmla="*/ 0 h 2420065"/>
              <a:gd name="connsiteX1" fmla="*/ 1001938 w 1428340"/>
              <a:gd name="connsiteY1" fmla="*/ 0 h 2420065"/>
              <a:gd name="connsiteX2" fmla="*/ 1428340 w 1428340"/>
              <a:gd name="connsiteY2" fmla="*/ 1210033 h 2420065"/>
              <a:gd name="connsiteX3" fmla="*/ 1001938 w 1428340"/>
              <a:gd name="connsiteY3" fmla="*/ 2420065 h 2420065"/>
              <a:gd name="connsiteX4" fmla="*/ 0 w 1428340"/>
              <a:gd name="connsiteY4" fmla="*/ 2420065 h 2420065"/>
              <a:gd name="connsiteX5" fmla="*/ 38777 w 1428340"/>
              <a:gd name="connsiteY5" fmla="*/ 1140459 h 2420065"/>
              <a:gd name="connsiteX6" fmla="*/ 0 w 1428340"/>
              <a:gd name="connsiteY6" fmla="*/ 0 h 2420065"/>
              <a:gd name="connsiteX0" fmla="*/ 1742 w 1430082"/>
              <a:gd name="connsiteY0" fmla="*/ 0 h 2420065"/>
              <a:gd name="connsiteX1" fmla="*/ 1003680 w 1430082"/>
              <a:gd name="connsiteY1" fmla="*/ 0 h 2420065"/>
              <a:gd name="connsiteX2" fmla="*/ 1430082 w 1430082"/>
              <a:gd name="connsiteY2" fmla="*/ 1210033 h 2420065"/>
              <a:gd name="connsiteX3" fmla="*/ 1003680 w 1430082"/>
              <a:gd name="connsiteY3" fmla="*/ 2420065 h 2420065"/>
              <a:gd name="connsiteX4" fmla="*/ 1742 w 1430082"/>
              <a:gd name="connsiteY4" fmla="*/ 2420065 h 2420065"/>
              <a:gd name="connsiteX5" fmla="*/ 762 w 1430082"/>
              <a:gd name="connsiteY5" fmla="*/ 1140459 h 2420065"/>
              <a:gd name="connsiteX6" fmla="*/ 1742 w 1430082"/>
              <a:gd name="connsiteY6" fmla="*/ 0 h 2420065"/>
              <a:gd name="connsiteX0" fmla="*/ 1742 w 1241616"/>
              <a:gd name="connsiteY0" fmla="*/ 0 h 2420065"/>
              <a:gd name="connsiteX1" fmla="*/ 1003680 w 1241616"/>
              <a:gd name="connsiteY1" fmla="*/ 0 h 2420065"/>
              <a:gd name="connsiteX2" fmla="*/ 1241616 w 1241616"/>
              <a:gd name="connsiteY2" fmla="*/ 1248091 h 2420065"/>
              <a:gd name="connsiteX3" fmla="*/ 1003680 w 1241616"/>
              <a:gd name="connsiteY3" fmla="*/ 2420065 h 2420065"/>
              <a:gd name="connsiteX4" fmla="*/ 1742 w 1241616"/>
              <a:gd name="connsiteY4" fmla="*/ 2420065 h 2420065"/>
              <a:gd name="connsiteX5" fmla="*/ 762 w 1241616"/>
              <a:gd name="connsiteY5" fmla="*/ 1140459 h 2420065"/>
              <a:gd name="connsiteX6" fmla="*/ 1742 w 1241616"/>
              <a:gd name="connsiteY6" fmla="*/ 0 h 24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616" h="2420065">
                <a:moveTo>
                  <a:pt x="1742" y="0"/>
                </a:moveTo>
                <a:lnTo>
                  <a:pt x="1003680" y="0"/>
                </a:lnTo>
                <a:lnTo>
                  <a:pt x="1241616" y="1248091"/>
                </a:lnTo>
                <a:lnTo>
                  <a:pt x="1003680" y="2420065"/>
                </a:lnTo>
                <a:lnTo>
                  <a:pt x="1742" y="2420065"/>
                </a:lnTo>
                <a:cubicBezTo>
                  <a:pt x="4728" y="1993530"/>
                  <a:pt x="-2224" y="1566994"/>
                  <a:pt x="762" y="1140459"/>
                </a:cubicBezTo>
                <a:cubicBezTo>
                  <a:pt x="-2224" y="760306"/>
                  <a:pt x="4728" y="380153"/>
                  <a:pt x="1742" y="0"/>
                </a:cubicBezTo>
                <a:close/>
              </a:path>
            </a:pathLst>
          </a:cu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 Extraction</a:t>
            </a: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1112232"/>
            <a:ext cx="3200400" cy="3899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560815"/>
            <a:ext cx="2895600" cy="1434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09951"/>
            <a:ext cx="2895600" cy="152399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19320" y="325606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Data Cleaning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5942" y="4643948"/>
            <a:ext cx="197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Removal of </a:t>
            </a:r>
            <a:r>
              <a:rPr lang="en-US" dirty="0" err="1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Stopwords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49" y="4276866"/>
            <a:ext cx="2120972" cy="593842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/>
          <a:stretch/>
        </p:blipFill>
        <p:spPr>
          <a:xfrm>
            <a:off x="3048632" y="2988931"/>
            <a:ext cx="2266405" cy="477638"/>
          </a:xfrm>
          <a:prstGeom prst="rect">
            <a:avLst/>
          </a:prstGeom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3720810" y="254858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Stemming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5814" y="395974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Tokenization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7400" y="1128030"/>
            <a:ext cx="3084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 pitchFamily="18" charset="0"/>
                <a:cs typeface="Times" pitchFamily="18" charset="0"/>
              </a:rPr>
              <a:t>Term Frequency-Inverse Document Frequency</a:t>
            </a:r>
          </a:p>
          <a:p>
            <a:r>
              <a:rPr lang="en-US" sz="1200" dirty="0" smtClean="0">
                <a:latin typeface="Times" pitchFamily="18" charset="0"/>
                <a:cs typeface="Times" pitchFamily="18" charset="0"/>
              </a:rPr>
              <a:t>	(TF-IDF)</a:t>
            </a:r>
            <a:endParaRPr lang="en-US" sz="12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83934" y="3043264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Term Document Matrix (TDM)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362200" y="1333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  <a:t>Algorithms Used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2743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92C57"/>
                </a:solidFill>
              </a:rPr>
              <a:t>Naïve Bayes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(Maximum a posteriori)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Simple, fast and easy to implement.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Highly scalable and leads to good performance.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Takes features as bag of words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76656"/>
              </p:ext>
            </p:extLst>
          </p:nvPr>
        </p:nvGraphicFramePr>
        <p:xfrm>
          <a:off x="3352800" y="1733550"/>
          <a:ext cx="3962400" cy="202053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7707"/>
                <a:gridCol w="1255414"/>
                <a:gridCol w="768410"/>
                <a:gridCol w="1310869"/>
              </a:tblGrid>
              <a:tr h="36706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Confusion Matrix</a:t>
                      </a:r>
                      <a:endParaRPr lang="en-US" sz="19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67061">
                <a:tc rowSpan="3"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TF-IDF</a:t>
                      </a:r>
                      <a:endParaRPr 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Suicide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Non-Suicide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615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Non-Suicide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30860">
                <a:tc rowSpan="2"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TDM</a:t>
                      </a:r>
                      <a:endParaRPr 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13</a:t>
                      </a:r>
                      <a:endParaRPr lang="en-US" sz="1200" b="0" dirty="0"/>
                    </a:p>
                  </a:txBody>
                  <a:tcPr/>
                </a:tc>
              </a:tr>
              <a:tr h="294603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Non-Suicide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en-US" sz="1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838200" y="11239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Accuracy Analysis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028950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20256"/>
                </a:solidFill>
              </a:rPr>
              <a:t>TDM: 10-fold Accuracy</a:t>
            </a:r>
            <a:endParaRPr lang="en-US" sz="1200" b="1" dirty="0">
              <a:solidFill>
                <a:srgbClr val="02025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038350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20256"/>
                </a:solidFill>
              </a:rPr>
              <a:t>TF-IDF: 10-fold Accuracy</a:t>
            </a:r>
            <a:endParaRPr lang="en-US" sz="1200" b="1" dirty="0">
              <a:solidFill>
                <a:srgbClr val="02025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9" y="133350"/>
            <a:ext cx="4115374" cy="2848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1" y="2315349"/>
            <a:ext cx="4115374" cy="28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514600" y="1333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>
                    <a:lumMod val="75000"/>
                  </a:schemeClr>
                </a:solidFill>
              </a:rPr>
              <a:t>Algorithms Used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34290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92C57"/>
                </a:solidFill>
              </a:rPr>
              <a:t>Support Vector Machine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Stochastic Gradient Descent)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Well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suited for high dimensional and large amount of data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Fast computation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High accuracy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42756"/>
              </p:ext>
            </p:extLst>
          </p:nvPr>
        </p:nvGraphicFramePr>
        <p:xfrm>
          <a:off x="3886200" y="1504791"/>
          <a:ext cx="3733800" cy="192479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1493"/>
                <a:gridCol w="1182986"/>
                <a:gridCol w="724079"/>
                <a:gridCol w="1235242"/>
              </a:tblGrid>
              <a:tr h="3559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Confusion Matrix</a:t>
                      </a:r>
                      <a:endParaRPr lang="en-US" sz="1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55942">
                <a:tc rowSpan="3"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TF-IDF</a:t>
                      </a:r>
                      <a:endParaRPr 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Suicide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Non-Suicide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6477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1026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Non-Suicide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10266">
                <a:tc rowSpan="2"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TDM</a:t>
                      </a:r>
                      <a:endParaRPr 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b="1" dirty="0"/>
                    </a:p>
                  </a:txBody>
                  <a:tcPr/>
                </a:tc>
              </a:tr>
              <a:tr h="276266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Non-Suicide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362200" y="209550"/>
            <a:ext cx="58365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" sz="3200" dirty="0" smtClean="0">
                <a:solidFill>
                  <a:schemeClr val="accent2">
                    <a:lumMod val="75000"/>
                  </a:schemeClr>
                </a:solidFill>
              </a:rPr>
              <a:t>Algorithms Used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381000" y="1276350"/>
            <a:ext cx="3048000" cy="25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92C57"/>
                </a:solidFill>
              </a:rPr>
              <a:t>Nearest Neighbor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(Rocchio Algorithm)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Useful for non-linear data.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Relatively high accuracy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Easy to understand and interpret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99838"/>
              </p:ext>
            </p:extLst>
          </p:nvPr>
        </p:nvGraphicFramePr>
        <p:xfrm>
          <a:off x="3810000" y="1581150"/>
          <a:ext cx="3657600" cy="187452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9421"/>
                <a:gridCol w="1158844"/>
                <a:gridCol w="709302"/>
                <a:gridCol w="1210033"/>
              </a:tblGrid>
              <a:tr h="34948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Confusion Matrix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81258">
                <a:tc rowSpan="3"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TF-IDF</a:t>
                      </a:r>
                      <a:endParaRPr 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Suicide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Non-Suicide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594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174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b="1" dirty="0"/>
                    </a:p>
                  </a:txBody>
                  <a:tcPr/>
                </a:tc>
              </a:tr>
              <a:tr h="28594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Non-Suicide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9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107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85944">
                <a:tc rowSpan="2"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TDM</a:t>
                      </a:r>
                      <a:endParaRPr 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137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23</a:t>
                      </a:r>
                      <a:endParaRPr lang="en-US" sz="1200" b="0" dirty="0"/>
                    </a:p>
                  </a:txBody>
                  <a:tcPr/>
                </a:tc>
              </a:tr>
              <a:tr h="28594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Non-Suicide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109</a:t>
                      </a:r>
                      <a:endParaRPr lang="en-US" sz="1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518</Words>
  <Application>Microsoft Office PowerPoint</Application>
  <PresentationFormat>On-screen Show (16:9)</PresentationFormat>
  <Paragraphs>190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Times</vt:lpstr>
      <vt:lpstr>Baskerville Old Face</vt:lpstr>
      <vt:lpstr>Oswald</vt:lpstr>
      <vt:lpstr>Calibri</vt:lpstr>
      <vt:lpstr>Bell MT</vt:lpstr>
      <vt:lpstr>Roboto Condensed</vt:lpstr>
      <vt:lpstr>Wolsey template</vt:lpstr>
      <vt:lpstr>      INSE - 6180 Project Presentation    Sentiment Analysis of User Generated Online Content to Detect Suicidal Tendencies</vt:lpstr>
      <vt:lpstr>Problem Statement</vt:lpstr>
      <vt:lpstr>PowerPoint Presentation</vt:lpstr>
      <vt:lpstr>  Data Collection</vt:lpstr>
      <vt:lpstr>Data Preprocessing &amp; Feature Extraction</vt:lpstr>
      <vt:lpstr>Algorithms Used</vt:lpstr>
      <vt:lpstr>Accuracy Analysis</vt:lpstr>
      <vt:lpstr>Algorithms Used</vt:lpstr>
      <vt:lpstr>     Algorithms Used</vt:lpstr>
      <vt:lpstr>Accuracy Analysis</vt:lpstr>
      <vt:lpstr>Performance Comparison</vt:lpstr>
      <vt:lpstr>       Performance   Comparison</vt:lpstr>
      <vt:lpstr>Conclusion</vt:lpstr>
      <vt:lpstr>Research Papers Referred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 - 6180 Project Presentation    Sentiment Analysis of User Generated Online Content to Detect Suicidal Tendencies</dc:title>
  <dc:creator>Mandeep Kaur</dc:creator>
  <cp:lastModifiedBy>dell pc</cp:lastModifiedBy>
  <cp:revision>47</cp:revision>
  <dcterms:modified xsi:type="dcterms:W3CDTF">2018-11-23T22:36:07Z</dcterms:modified>
</cp:coreProperties>
</file>