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geeksforgeeks.org/c-programming-language/" TargetMode="External"/><Relationship Id="rId2" Type="http://schemas.openxmlformats.org/officeDocument/2006/relationships/hyperlink" Target="https://www.programiz.com/c-programming/c-keywords-identifier" TargetMode="External"/><Relationship Id="rId3" Type="http://schemas.openxmlformats.org/officeDocument/2006/relationships/hyperlink" Target="https://www.tutorialspoint.com/cprogramming/index.htm" TargetMode="External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C and C++ learnings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https://www.geeksforgeeks.org/c-programming-language/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https://www.programiz.com/c-programming/c-keywords-identifier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https://www.tutorialspoint.com/cprogramming/index.htm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C Data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Data types in c refer to an extensive system used for declaring variables or functions of different types. 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type of a variable determines how much space it occupies in storage and how the bit pattern stored is interpreted.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005840" y="1554480"/>
            <a:ext cx="7131960" cy="521172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C Data types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 Enum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Enumeration is a user defined datatype in C language. It is used to assign names to the integral constants which makes a program easy to read and maintain. The keyword “enum” is used to declare an enumeration.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2019-03-23T19:28:59Z</dcterms:created>
  <dc:creator/>
  <dc:description/>
  <dc:language>en-US</dc:language>
  <cp:lastModifiedBy/>
  <dcterms:modified xsi:type="dcterms:W3CDTF">2019-03-23T20:25:35Z</dcterms:modified>
  <cp:revision>6</cp:revision>
  <dc:subject/>
  <dc:title>Inspiration</dc:title>
</cp:coreProperties>
</file>