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4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8" r:id="rId16"/>
    <p:sldId id="269" r:id="rId17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80"/>
  </p:normalViewPr>
  <p:slideViewPr>
    <p:cSldViewPr snapToGrid="0" snapToObjects="1">
      <p:cViewPr varScale="1">
        <p:scale>
          <a:sx n="128" d="100"/>
          <a:sy n="128" d="100"/>
        </p:scale>
        <p:origin x="1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199640" cy="33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199640" cy="33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199640" cy="33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720" y="720"/>
            <a:ext cx="10079280" cy="75592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14"/>
          <a:stretch/>
        </p:blipFill>
        <p:spPr>
          <a:xfrm>
            <a:off x="720" y="720"/>
            <a:ext cx="10079280" cy="75592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/>
          <p:cNvPicPr/>
          <p:nvPr/>
        </p:nvPicPr>
        <p:blipFill>
          <a:blip r:embed="rId14"/>
          <a:stretch/>
        </p:blipFill>
        <p:spPr>
          <a:xfrm>
            <a:off x="720" y="720"/>
            <a:ext cx="10079280" cy="755928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c-programming/c-keywords-identifier" TargetMode="External"/><Relationship Id="rId2" Type="http://schemas.openxmlformats.org/officeDocument/2006/relationships/hyperlink" Target="https://www.geeksforgeeks.org/c-programming-language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cs.utah.edu/~germain/PPS/Topics/C_Language/enumerated_types.html" TargetMode="External"/><Relationship Id="rId4" Type="http://schemas.openxmlformats.org/officeDocument/2006/relationships/hyperlink" Target="https://www.tutorialspoint.com/cprogramming/index.ht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latin typeface="Arial"/>
              </a:rPr>
              <a:t>C and C++ learnings</a:t>
            </a:r>
          </a:p>
        </p:txBody>
      </p:sp>
      <p:sp>
        <p:nvSpPr>
          <p:cNvPr id="118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Arial"/>
                <a:hlinkClick r:id="rId2"/>
              </a:rPr>
              <a:t>https://www.geeksforgeeks.org/c-programming-language/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Arial"/>
                <a:hlinkClick r:id="rId3"/>
              </a:rPr>
              <a:t>https://www.programiz.com/c-programming/c-keywords-identifier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Arial"/>
                <a:hlinkClick r:id="rId4"/>
              </a:rPr>
              <a:t>https://www.tutorialspoint.com/cprogramming/index.htm</a:t>
            </a:r>
            <a:endParaRPr lang="en-US" sz="1800" b="0" u="sng" strike="noStrike" spc="-1" dirty="0">
              <a:solidFill>
                <a:srgbClr val="0000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hlinkClick r:id="rId5"/>
              </a:rPr>
              <a:t>https://www.cs.utah.edu/~germain/PPS/Topics/C_Language/enumerated_types.html</a:t>
            </a:r>
            <a:endParaRPr lang="en-US" spc="-1" dirty="0"/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EF20D-8CE0-D34F-97E3-4B6513CB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fact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6854A-7D6C-9545-AF33-2F48275D2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" y="1977888"/>
            <a:ext cx="8322977" cy="403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50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EF20D-8CE0-D34F-97E3-4B6513CB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fact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EF72C7-E0CB-4744-8D90-815BAE8B2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17" y="2074415"/>
            <a:ext cx="8291581" cy="376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77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B0C38-3E8B-F246-8F06-F995CF5E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fact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C7667-92FB-384E-9B57-1B3CA321620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04000" y="1768679"/>
            <a:ext cx="9072000" cy="4820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 We can assign values to some name in any order. All unassigned names get value as value of previous name plus one.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7ADCEE-4380-D045-8588-D7F6BA027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96" y="3151709"/>
            <a:ext cx="8679207" cy="33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53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C7228-3B4D-0E40-8B7E-0E3348B5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fact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D015E-7DE0-004A-959E-92B358E14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" y="1978970"/>
            <a:ext cx="8831907" cy="43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47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4D52-9EF7-BA41-BEF5-B0973D71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vs Macro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48F565-C6AF-D646-AF2E-CA2EA62FC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" y="1987869"/>
            <a:ext cx="8894805" cy="384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7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latin typeface="Arial"/>
              </a:rPr>
              <a:t>C Data types</a:t>
            </a:r>
          </a:p>
        </p:txBody>
      </p:sp>
      <p:sp>
        <p:nvSpPr>
          <p:cNvPr id="120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Arial"/>
              </a:rPr>
              <a:t>Data types in c refer to an extensive system used for declaring variables or functions of different types. </a:t>
            </a: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Arial"/>
              </a:rPr>
              <a:t>The type of a variable determines how much space it occupies in storage and how the bit pattern stored is interpreted.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120"/>
          <p:cNvPicPr/>
          <p:nvPr/>
        </p:nvPicPr>
        <p:blipFill>
          <a:blip r:embed="rId2"/>
          <a:stretch/>
        </p:blipFill>
        <p:spPr>
          <a:xfrm>
            <a:off x="1005840" y="1554480"/>
            <a:ext cx="7131960" cy="521172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latin typeface="Arial"/>
              </a:rPr>
              <a:t>C Data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 Enum</a:t>
            </a:r>
          </a:p>
        </p:txBody>
      </p:sp>
      <p:sp>
        <p:nvSpPr>
          <p:cNvPr id="124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Enumeration is a user defined datatype in C language. It is used to assign names to the integral constants which makes a program easy to read and maintain. The keyword “enum” is used to declare an enumeration.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1FCCF-2558-7E46-B8E5-1CFF64BB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83FA4-2393-114F-BDB6-E0816D165FD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04000" y="1689166"/>
            <a:ext cx="9072000" cy="502968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Enumerated Types are a special way of creating your own Type in C. </a:t>
            </a:r>
          </a:p>
          <a:p>
            <a:r>
              <a:rPr lang="en-US" sz="2400" dirty="0" err="1"/>
              <a:t>Enum</a:t>
            </a:r>
            <a:r>
              <a:rPr lang="en-US" sz="2400" dirty="0"/>
              <a:t> type is a "list of key words". </a:t>
            </a:r>
          </a:p>
          <a:p>
            <a:r>
              <a:rPr lang="en-US" sz="2400" dirty="0"/>
              <a:t>Enumerated types are used to </a:t>
            </a:r>
            <a:r>
              <a:rPr lang="en-US" sz="2400" b="1" dirty="0"/>
              <a:t>make a program clearer</a:t>
            </a:r>
            <a:r>
              <a:rPr lang="en-US" sz="2400" dirty="0"/>
              <a:t> to the reader/maintainer of the program. </a:t>
            </a:r>
          </a:p>
          <a:p>
            <a:r>
              <a:rPr lang="en-US" sz="2400" dirty="0"/>
              <a:t>For example, say we want to write a program that checks for keyboard presses to find if the down arrow or up arrow has been pressed. </a:t>
            </a:r>
          </a:p>
          <a:p>
            <a:pPr lvl="1"/>
            <a:r>
              <a:rPr lang="en-US" sz="1900" dirty="0"/>
              <a:t>We could say: if ( </a:t>
            </a:r>
            <a:r>
              <a:rPr lang="en-US" sz="1900" dirty="0" err="1"/>
              <a:t>press_value</a:t>
            </a:r>
            <a:r>
              <a:rPr lang="en-US" sz="1900" dirty="0"/>
              <a:t> == 32 ). </a:t>
            </a:r>
          </a:p>
          <a:p>
            <a:pPr lvl="1"/>
            <a:r>
              <a:rPr lang="en-US" sz="1900" dirty="0"/>
              <a:t>32 is the computers representation of the down arrow. </a:t>
            </a:r>
          </a:p>
          <a:p>
            <a:pPr lvl="1"/>
            <a:r>
              <a:rPr lang="en-US" sz="1900" dirty="0"/>
              <a:t>Or, we could create our own enumerated type with the key words: </a:t>
            </a:r>
            <a:r>
              <a:rPr lang="en-US" sz="1900" dirty="0" err="1"/>
              <a:t>down_arrow</a:t>
            </a:r>
            <a:r>
              <a:rPr lang="en-US" sz="1900" dirty="0"/>
              <a:t> and </a:t>
            </a:r>
            <a:r>
              <a:rPr lang="en-US" sz="1900" dirty="0" err="1"/>
              <a:t>up_arrow</a:t>
            </a:r>
            <a:r>
              <a:rPr lang="en-US" sz="1900" dirty="0"/>
              <a:t>. </a:t>
            </a:r>
          </a:p>
          <a:p>
            <a:pPr lvl="1"/>
            <a:r>
              <a:rPr lang="en-US" sz="1900" dirty="0"/>
              <a:t>Then we could say: if ( </a:t>
            </a:r>
            <a:r>
              <a:rPr lang="en-US" sz="1900" dirty="0" err="1"/>
              <a:t>press_value</a:t>
            </a:r>
            <a:r>
              <a:rPr lang="en-US" sz="1900" dirty="0"/>
              <a:t> == </a:t>
            </a:r>
            <a:r>
              <a:rPr lang="en-US" sz="1900" dirty="0" err="1"/>
              <a:t>down_arrow</a:t>
            </a:r>
            <a:r>
              <a:rPr lang="en-US" sz="1900" dirty="0"/>
              <a:t> ). 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This second version is much more readable and understandable to the programmer.</a:t>
            </a:r>
          </a:p>
        </p:txBody>
      </p:sp>
    </p:spTree>
    <p:extLst>
      <p:ext uri="{BB962C8B-B14F-4D97-AF65-F5344CB8AC3E}">
        <p14:creationId xmlns:p14="http://schemas.microsoft.com/office/powerpoint/2010/main" val="374261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3B0CF-0E31-4E4F-ABD8-2C96EA5A6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576000"/>
            <a:ext cx="8550548" cy="719640"/>
          </a:xfrm>
        </p:spPr>
        <p:txBody>
          <a:bodyPr/>
          <a:lstStyle/>
          <a:p>
            <a:r>
              <a:rPr lang="en-US" dirty="0"/>
              <a:t>Enumeration type declaration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C0E19-B04A-484D-95D4-8B45260DF91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51588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When you create an enumerated type, only blueprint for the variable is created. Here's how you can create variables of </a:t>
            </a:r>
            <a:r>
              <a:rPr lang="en-US" sz="2400" dirty="0" err="1"/>
              <a:t>enum</a:t>
            </a:r>
            <a:r>
              <a:rPr lang="en-US" sz="2400" dirty="0"/>
              <a:t> type.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2E468-4977-464C-AAFE-85785E0EDD40}"/>
              </a:ext>
            </a:extLst>
          </p:cNvPr>
          <p:cNvSpPr txBox="1"/>
          <p:nvPr/>
        </p:nvSpPr>
        <p:spPr>
          <a:xfrm>
            <a:off x="586409" y="3886589"/>
            <a:ext cx="8468139" cy="273921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lvl="2"/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enum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boolean</a:t>
            </a:r>
            <a:r>
              <a:rPr lang="en-US" sz="2200" dirty="0">
                <a:solidFill>
                  <a:schemeClr val="bg1"/>
                </a:solidFill>
              </a:rPr>
              <a:t> { </a:t>
            </a:r>
          </a:p>
          <a:p>
            <a:pPr lvl="2"/>
            <a:r>
              <a:rPr lang="en-US" sz="2200" dirty="0">
                <a:solidFill>
                  <a:schemeClr val="bg1"/>
                </a:solidFill>
              </a:rPr>
              <a:t>false, </a:t>
            </a:r>
          </a:p>
          <a:p>
            <a:pPr lvl="2"/>
            <a:r>
              <a:rPr lang="en-US" sz="2200" dirty="0">
                <a:solidFill>
                  <a:schemeClr val="bg1"/>
                </a:solidFill>
              </a:rPr>
              <a:t>true </a:t>
            </a:r>
          </a:p>
          <a:p>
            <a:pPr lvl="2"/>
            <a:r>
              <a:rPr lang="en-US" sz="2200" dirty="0">
                <a:solidFill>
                  <a:schemeClr val="bg1"/>
                </a:solidFill>
              </a:rPr>
              <a:t>}; 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enum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boolean</a:t>
            </a:r>
            <a:r>
              <a:rPr lang="en-US" sz="2200" dirty="0">
                <a:solidFill>
                  <a:schemeClr val="bg1"/>
                </a:solidFill>
              </a:rPr>
              <a:t> check;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35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3B0CF-0E31-4E4F-ABD8-2C96EA5A6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576000"/>
            <a:ext cx="8550548" cy="719640"/>
          </a:xfrm>
        </p:spPr>
        <p:txBody>
          <a:bodyPr/>
          <a:lstStyle/>
          <a:p>
            <a:r>
              <a:rPr lang="en-US" dirty="0"/>
              <a:t>Enumeration type declaration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2E468-4977-464C-AAFE-85785E0EDD40}"/>
              </a:ext>
            </a:extLst>
          </p:cNvPr>
          <p:cNvSpPr txBox="1"/>
          <p:nvPr/>
        </p:nvSpPr>
        <p:spPr>
          <a:xfrm>
            <a:off x="745434" y="3041374"/>
            <a:ext cx="8468139" cy="206210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lvl="2"/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enum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boolean</a:t>
            </a:r>
            <a:r>
              <a:rPr lang="en-US" sz="2200" dirty="0">
                <a:solidFill>
                  <a:schemeClr val="bg1"/>
                </a:solidFill>
              </a:rPr>
              <a:t> { </a:t>
            </a:r>
          </a:p>
          <a:p>
            <a:pPr lvl="2"/>
            <a:r>
              <a:rPr lang="en-US" sz="2200" dirty="0">
                <a:solidFill>
                  <a:schemeClr val="bg1"/>
                </a:solidFill>
              </a:rPr>
              <a:t>false, </a:t>
            </a:r>
          </a:p>
          <a:p>
            <a:pPr lvl="2"/>
            <a:r>
              <a:rPr lang="en-US" sz="2200" dirty="0">
                <a:solidFill>
                  <a:schemeClr val="bg1"/>
                </a:solidFill>
              </a:rPr>
              <a:t>true </a:t>
            </a:r>
          </a:p>
          <a:p>
            <a:pPr lvl="2"/>
            <a:r>
              <a:rPr lang="en-US" sz="2200" dirty="0">
                <a:solidFill>
                  <a:schemeClr val="bg1"/>
                </a:solidFill>
              </a:rPr>
              <a:t>} check;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912ADB-F2A8-3D49-9F40-AF01C9B7D137}"/>
              </a:ext>
            </a:extLst>
          </p:cNvPr>
          <p:cNvSpPr/>
          <p:nvPr/>
        </p:nvSpPr>
        <p:spPr>
          <a:xfrm>
            <a:off x="652394" y="1737204"/>
            <a:ext cx="84021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252830"/>
                </a:solidFill>
                <a:effectLst/>
                <a:latin typeface="Open Sans"/>
              </a:rPr>
              <a:t>Here is another way to declare same </a:t>
            </a:r>
            <a:r>
              <a:rPr lang="en-US" sz="2800" b="0" i="0" dirty="0">
                <a:solidFill>
                  <a:srgbClr val="252830"/>
                </a:solidFill>
                <a:effectLst/>
                <a:latin typeface="Menlo" panose="020B0609030804020204" pitchFamily="49" charset="0"/>
              </a:rPr>
              <a:t>check</a:t>
            </a:r>
            <a:r>
              <a:rPr lang="en-US" sz="2800" b="0" i="0" dirty="0">
                <a:solidFill>
                  <a:srgbClr val="252830"/>
                </a:solidFill>
                <a:effectLst/>
                <a:latin typeface="Open Sans"/>
              </a:rPr>
              <a:t> variable using different syntax.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5231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12CF-CD8E-1142-BB9B-791EA68E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642C6C-8E68-F74B-9351-C934176AD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86" y="1623455"/>
            <a:ext cx="9045782" cy="496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1D22-4D2D-0C42-BABF-8BB896C2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enums</a:t>
            </a:r>
            <a:r>
              <a:rPr lang="en-US" dirty="0"/>
              <a:t> are used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FFAEBC-49B3-D74C-9776-34F80F1BD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817" y="1510228"/>
            <a:ext cx="6409671" cy="5492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BE89CD-F93C-DF4D-951A-363F1987138C}"/>
              </a:ext>
            </a:extLst>
          </p:cNvPr>
          <p:cNvSpPr/>
          <p:nvPr/>
        </p:nvSpPr>
        <p:spPr>
          <a:xfrm>
            <a:off x="5512628" y="2395130"/>
            <a:ext cx="503872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1" dirty="0">
                <a:solidFill>
                  <a:srgbClr val="252830"/>
                </a:solidFill>
                <a:effectLst/>
                <a:latin typeface="Open Sans"/>
              </a:rPr>
              <a:t>You can accomplish almost anything in C programming without using enumerations. However, they can be pretty handy in certain situations. That's what differentiates good programmers from great programmers.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89349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297</Words>
  <Application>Microsoft Macintosh PowerPoint</Application>
  <PresentationFormat>Custom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DejaVu Sans</vt:lpstr>
      <vt:lpstr>Menlo</vt:lpstr>
      <vt:lpstr>Open Sans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Enum types</vt:lpstr>
      <vt:lpstr>Enumeration type declaration</vt:lpstr>
      <vt:lpstr>Enumeration type declaration</vt:lpstr>
      <vt:lpstr>Enumeration type</vt:lpstr>
      <vt:lpstr>Why enums are used</vt:lpstr>
      <vt:lpstr>enum fact 1</vt:lpstr>
      <vt:lpstr>enum fact 2</vt:lpstr>
      <vt:lpstr>enum fact 3</vt:lpstr>
      <vt:lpstr>enum fact 4</vt:lpstr>
      <vt:lpstr>Enum vs Macro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Inspiration</dc:title>
  <dc:subject/>
  <dc:creator/>
  <dc:description/>
  <cp:lastModifiedBy>Mandeep Singh</cp:lastModifiedBy>
  <cp:revision>21</cp:revision>
  <dcterms:created xsi:type="dcterms:W3CDTF">2019-03-23T19:28:59Z</dcterms:created>
  <dcterms:modified xsi:type="dcterms:W3CDTF">2019-03-24T18:30:58Z</dcterms:modified>
  <dc:language>en-US</dc:language>
</cp:coreProperties>
</file>