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4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Price of wada pav in other shops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5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Ram wada pav vale</c:v>
                </c:pt>
                <c:pt idx="1">
                  <c:v>Wada house</c:v>
                </c:pt>
                <c:pt idx="2">
                  <c:v>Kolhapuri shop</c:v>
                </c:pt>
                <c:pt idx="3">
                  <c:v>Maharashtran shop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1B-4461-911E-7FC3442967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5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Ram wada pav vale</c:v>
                </c:pt>
                <c:pt idx="1">
                  <c:v>Wada house</c:v>
                </c:pt>
                <c:pt idx="2">
                  <c:v>Kolhapuri shop</c:v>
                </c:pt>
                <c:pt idx="3">
                  <c:v>Maharashtran shop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F1B-4461-911E-7FC3442967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5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Ram wada pav vale</c:v>
                </c:pt>
                <c:pt idx="1">
                  <c:v>Wada house</c:v>
                </c:pt>
                <c:pt idx="2">
                  <c:v>Kolhapuri shop</c:v>
                </c:pt>
                <c:pt idx="3">
                  <c:v>Maharashtran shop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F1B-4461-911E-7FC3442967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25215504"/>
        <c:axId val="1825212592"/>
      </c:barChart>
      <c:catAx>
        <c:axId val="182521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212592"/>
        <c:crosses val="autoZero"/>
        <c:auto val="1"/>
        <c:lblAlgn val="ctr"/>
        <c:lblOffset val="100"/>
        <c:noMultiLvlLbl val="0"/>
      </c:catAx>
      <c:valAx>
        <c:axId val="182521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21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5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450" b="1" i="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9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1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8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56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4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2D6397-3FE7-45C1-9BAE-6808694E13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3A1C67-0939-49E0-8695-0D65D6943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 Black" panose="020B0A04020102020204" pitchFamily="34" charset="0"/>
              </a:rPr>
              <a:t>Case study 2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Mandeep kaur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1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Agenda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Case study (introduction)</a:t>
            </a:r>
          </a:p>
          <a:p>
            <a:r>
              <a:rPr lang="en-US" sz="2800" b="1" dirty="0" smtClean="0"/>
              <a:t>Problem Statement</a:t>
            </a:r>
          </a:p>
          <a:p>
            <a:r>
              <a:rPr lang="en-US" sz="2800" b="1" dirty="0" smtClean="0"/>
              <a:t>Solution description</a:t>
            </a:r>
          </a:p>
          <a:p>
            <a:r>
              <a:rPr lang="en-US" sz="2800" b="1" dirty="0" smtClean="0"/>
              <a:t>Impact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78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Introduction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man wants to open a Wada Pav Shop near Shivaji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Nagar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Pune. He has got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location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where there are other 4 more wada pav shops. He is not able to understand what will be the strategy to take over his clients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6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Problem Statement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5509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ahnschrift" panose="020B0502040204020203" pitchFamily="34" charset="0"/>
              </a:rPr>
              <a:t> What </a:t>
            </a:r>
            <a:r>
              <a:rPr lang="en-US" b="1" dirty="0">
                <a:latin typeface="Bahnschrift" panose="020B0502040204020203" pitchFamily="34" charset="0"/>
              </a:rPr>
              <a:t>will be the price of each Wada Pav? </a:t>
            </a:r>
            <a:endParaRPr lang="en-US" b="1" dirty="0" smtClean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ahnschrift" panose="020B0502040204020203" pitchFamily="34" charset="0"/>
              </a:rPr>
              <a:t> How </a:t>
            </a:r>
            <a:r>
              <a:rPr lang="en-US" b="1" dirty="0">
                <a:latin typeface="Bahnschrift" panose="020B0502040204020203" pitchFamily="34" charset="0"/>
              </a:rPr>
              <a:t>will he differentiate from the other competitors</a:t>
            </a:r>
            <a:r>
              <a:rPr lang="en-US" b="1" dirty="0" smtClean="0">
                <a:latin typeface="Bahnschrift" panose="020B0502040204020203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smtClean="0">
                <a:latin typeface="Bahnschrift" panose="020B0502040204020203" pitchFamily="34" charset="0"/>
              </a:rPr>
              <a:t>How </a:t>
            </a:r>
            <a:r>
              <a:rPr lang="en-US" b="1" dirty="0">
                <a:latin typeface="Bahnschrift" panose="020B0502040204020203" pitchFamily="34" charset="0"/>
              </a:rPr>
              <a:t>will you bring insights when he has no data of his shop</a:t>
            </a:r>
            <a:r>
              <a:rPr lang="en-US" b="1" dirty="0" smtClean="0">
                <a:latin typeface="Bahnschrift" panose="020B0502040204020203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ahnschrift" panose="020B0502040204020203" pitchFamily="34" charset="0"/>
              </a:rPr>
              <a:t> Why will the Customer come to your shop? (</a:t>
            </a:r>
            <a:r>
              <a:rPr lang="en-US" b="1" dirty="0">
                <a:latin typeface="Bahnschrift" panose="020B0502040204020203" pitchFamily="34" charset="0"/>
              </a:rPr>
              <a:t>What will be the positioning</a:t>
            </a:r>
            <a:r>
              <a:rPr lang="en-US" b="1" dirty="0" smtClean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079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Solution description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r>
              <a:rPr lang="en-US" dirty="0" smtClean="0"/>
              <a:t>The price of each wada pav should be equal to the price in other shops or it can be less than others also.</a:t>
            </a:r>
          </a:p>
          <a:p>
            <a:r>
              <a:rPr lang="en-US" dirty="0" smtClean="0"/>
              <a:t>Analysis of price of wada pav in </a:t>
            </a:r>
            <a:r>
              <a:rPr lang="en-US" dirty="0"/>
              <a:t>S</a:t>
            </a:r>
            <a:r>
              <a:rPr lang="en-US" dirty="0" smtClean="0"/>
              <a:t>hivaji nagar ,pune.</a:t>
            </a:r>
          </a:p>
          <a:p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006065407"/>
              </p:ext>
            </p:extLst>
          </p:nvPr>
        </p:nvGraphicFramePr>
        <p:xfrm>
          <a:off x="5059720" y="3858105"/>
          <a:ext cx="7132280" cy="299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644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How will he differentiate from the other competitors ?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319763" cy="3373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By adapting some new marketing strategies like:-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Offering deals such as –buy 4 plate wada pav and get one coke bottle free.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Market your product at reasonable prices.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Register your business at </a:t>
            </a:r>
            <a:r>
              <a:rPr lang="en-US" dirty="0" err="1" smtClean="0"/>
              <a:t>swiggy</a:t>
            </a:r>
            <a:r>
              <a:rPr lang="en-US" dirty="0" smtClean="0"/>
              <a:t> and </a:t>
            </a:r>
            <a:r>
              <a:rPr lang="en-US" dirty="0" err="1" smtClean="0"/>
              <a:t>zomato</a:t>
            </a:r>
            <a:r>
              <a:rPr lang="en-US" dirty="0" smtClean="0"/>
              <a:t> to expand your business online.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Why </a:t>
            </a:r>
            <a:r>
              <a:rPr lang="en-US" b="1" dirty="0" smtClean="0">
                <a:latin typeface="Bahnschrift" panose="020B0502040204020203" pitchFamily="34" charset="0"/>
              </a:rPr>
              <a:t>will </a:t>
            </a:r>
            <a:r>
              <a:rPr lang="en-US" b="1" dirty="0">
                <a:latin typeface="Bahnschrift" panose="020B0502040204020203" pitchFamily="34" charset="0"/>
              </a:rPr>
              <a:t>the Customer </a:t>
            </a:r>
            <a:r>
              <a:rPr lang="en-US" b="1" dirty="0" smtClean="0">
                <a:latin typeface="Bahnschrift" panose="020B0502040204020203" pitchFamily="34" charset="0"/>
              </a:rPr>
              <a:t>come </a:t>
            </a:r>
            <a:r>
              <a:rPr lang="en-US" b="1" dirty="0">
                <a:latin typeface="Bahnschrift" panose="020B0502040204020203" pitchFamily="34" charset="0"/>
              </a:rPr>
              <a:t>to your 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 will provide </a:t>
            </a:r>
            <a:r>
              <a:rPr lang="en-US" dirty="0"/>
              <a:t>services like home delivery.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Make business presentable by show casing hygienic habits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Offer discounts on jumbo packs and mid day meals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Customer satisfaction will be first priority for the business.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7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187</TotalTime>
  <Words>263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Rounded MT Bold</vt:lpstr>
      <vt:lpstr>Bahnschrift</vt:lpstr>
      <vt:lpstr>Corbel</vt:lpstr>
      <vt:lpstr>Wingdings</vt:lpstr>
      <vt:lpstr>Parallax</vt:lpstr>
      <vt:lpstr> Case study 2</vt:lpstr>
      <vt:lpstr>Agenda</vt:lpstr>
      <vt:lpstr>Introduction </vt:lpstr>
      <vt:lpstr>Problem Statement</vt:lpstr>
      <vt:lpstr>Solution description </vt:lpstr>
      <vt:lpstr>How will he differentiate from the other competitors ? </vt:lpstr>
      <vt:lpstr>Why will the Customer come to your shop?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Case study 2</dc:title>
  <dc:creator>dell</dc:creator>
  <cp:lastModifiedBy>dell</cp:lastModifiedBy>
  <cp:revision>11</cp:revision>
  <dcterms:created xsi:type="dcterms:W3CDTF">2021-08-04T13:47:09Z</dcterms:created>
  <dcterms:modified xsi:type="dcterms:W3CDTF">2021-08-04T16:54:51Z</dcterms:modified>
</cp:coreProperties>
</file>