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DB7A83-9A06-4009-966E-DFE6CCBA94EE}">
          <p14:sldIdLst>
            <p14:sldId id="256"/>
            <p14:sldId id="257"/>
            <p14:sldId id="258"/>
            <p14:sldId id="259"/>
            <p14:sldId id="260"/>
            <p14:sldId id="262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1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TYPES OF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70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IDENTITY</a:t>
            </a:r>
            <a:r>
              <a:rPr lang="en-IN" dirty="0" smtClean="0"/>
              <a:t> </a:t>
            </a:r>
            <a:r>
              <a:rPr lang="en-IN" sz="4800" dirty="0" smtClean="0"/>
              <a:t>FUNCTION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Algebraic </a:t>
            </a:r>
            <a:r>
              <a:rPr lang="en-IN" sz="2800" dirty="0" err="1" smtClean="0"/>
              <a:t>expression:f</a:t>
            </a:r>
            <a:r>
              <a:rPr lang="en-IN" sz="2800" dirty="0" smtClean="0"/>
              <a:t>(x)=x</a:t>
            </a:r>
          </a:p>
          <a:p>
            <a:endParaRPr lang="en-IN" sz="2800" dirty="0"/>
          </a:p>
          <a:p>
            <a:r>
              <a:rPr lang="en-IN" sz="2800" dirty="0" smtClean="0"/>
              <a:t>Domain: all Real Numbers</a:t>
            </a:r>
          </a:p>
          <a:p>
            <a:endParaRPr lang="en-IN" sz="2800" dirty="0" smtClean="0"/>
          </a:p>
          <a:p>
            <a:r>
              <a:rPr lang="en-IN" sz="2800" dirty="0" smtClean="0"/>
              <a:t>Range: all Real Numbers</a:t>
            </a:r>
          </a:p>
          <a:p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042160"/>
            <a:ext cx="4196079" cy="38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23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CONSTANT</a:t>
            </a:r>
            <a:r>
              <a:rPr lang="en-IN" dirty="0" smtClean="0"/>
              <a:t>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Algebraic expression: f(x)=C</a:t>
            </a:r>
          </a:p>
          <a:p>
            <a:r>
              <a:rPr lang="en-IN" sz="2800" dirty="0" smtClean="0"/>
              <a:t>Domain: all Real Numbers</a:t>
            </a:r>
          </a:p>
          <a:p>
            <a:r>
              <a:rPr lang="en-IN" sz="2800" dirty="0" smtClean="0"/>
              <a:t>Range: constant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1270000"/>
            <a:ext cx="4016057" cy="48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79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MODULUS FUNCTION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13280"/>
            <a:ext cx="8915400" cy="377762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Algebraic expression: f(x)= |x|</a:t>
            </a:r>
          </a:p>
          <a:p>
            <a:r>
              <a:rPr lang="en-IN" sz="2800" dirty="0" smtClean="0"/>
              <a:t>Domain: all Real Numbers</a:t>
            </a:r>
          </a:p>
          <a:p>
            <a:r>
              <a:rPr lang="en-IN" sz="2800" dirty="0" smtClean="0"/>
              <a:t>Range: all non-negative Real Numbers</a:t>
            </a:r>
            <a:endParaRPr lang="en-IN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760" y="3810000"/>
            <a:ext cx="381285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2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SIGNUM FUNCTION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Algebraic expressions: f(x)= 1 if x&gt;0</a:t>
            </a:r>
          </a:p>
          <a:p>
            <a:r>
              <a:rPr lang="en-IN" sz="2800" dirty="0" smtClean="0"/>
              <a:t> Domain: all Real Numbers   0 </a:t>
            </a:r>
            <a:r>
              <a:rPr lang="en-IN" sz="2800" dirty="0"/>
              <a:t>if x=0 </a:t>
            </a:r>
            <a:endParaRPr lang="en-IN" sz="2800" dirty="0" smtClean="0"/>
          </a:p>
          <a:p>
            <a:r>
              <a:rPr lang="en-IN" sz="2800" dirty="0" smtClean="0"/>
              <a:t>Range: -1,0,1                          </a:t>
            </a:r>
            <a:r>
              <a:rPr lang="en-IN" sz="2800" dirty="0"/>
              <a:t>-1 if x&lt;0</a:t>
            </a:r>
            <a:r>
              <a:rPr lang="en-IN" sz="2800" dirty="0" smtClean="0"/>
              <a:t>                                                                                </a:t>
            </a:r>
            <a:endParaRPr lang="en-IN" sz="2800" dirty="0"/>
          </a:p>
        </p:txBody>
      </p:sp>
      <p:sp>
        <p:nvSpPr>
          <p:cNvPr id="4" name="Left Brace 3"/>
          <p:cNvSpPr/>
          <p:nvPr/>
        </p:nvSpPr>
        <p:spPr>
          <a:xfrm>
            <a:off x="7426960" y="1793240"/>
            <a:ext cx="558800" cy="185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9166066" y="1793240"/>
            <a:ext cx="386080" cy="1940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40" y="3962400"/>
            <a:ext cx="4236720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5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RECIPROCAL FUNCTION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Algebraic expressions: f(x)= 1/x</a:t>
            </a:r>
          </a:p>
          <a:p>
            <a:r>
              <a:rPr lang="en-IN" sz="2800" dirty="0" smtClean="0"/>
              <a:t> Domain: all Real Numbers except zero</a:t>
            </a:r>
          </a:p>
          <a:p>
            <a:r>
              <a:rPr lang="en-IN" sz="2800" dirty="0" smtClean="0"/>
              <a:t>Range: </a:t>
            </a:r>
            <a:r>
              <a:rPr lang="en-IN" sz="2800" dirty="0"/>
              <a:t>: all Real Numbers except </a:t>
            </a:r>
            <a:r>
              <a:rPr lang="en-IN" sz="2800" dirty="0" smtClean="0"/>
              <a:t>zero                       </a:t>
            </a:r>
            <a:endParaRPr lang="en-I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80" y="3860800"/>
            <a:ext cx="4280217" cy="29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16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GREATEST INTEGER FUNCTION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Algebraic expressions: f(x)= [x]</a:t>
            </a:r>
          </a:p>
          <a:p>
            <a:r>
              <a:rPr lang="en-IN" sz="2800" dirty="0" smtClean="0"/>
              <a:t> Domain: all Real Numbers</a:t>
            </a:r>
          </a:p>
          <a:p>
            <a:r>
              <a:rPr lang="en-IN" sz="2800" dirty="0" smtClean="0"/>
              <a:t>Range: set of Integers                     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3261360"/>
            <a:ext cx="4429499" cy="34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5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Name: </a:t>
            </a:r>
            <a:r>
              <a:rPr lang="en-IN" dirty="0" err="1" smtClean="0"/>
              <a:t>Ashmeet</a:t>
            </a:r>
            <a:r>
              <a:rPr lang="en-IN" dirty="0" smtClean="0"/>
              <a:t> kaur</a:t>
            </a:r>
            <a:br>
              <a:rPr lang="en-IN" dirty="0" smtClean="0"/>
            </a:br>
            <a:r>
              <a:rPr lang="en-IN" dirty="0" smtClean="0"/>
              <a:t>Class: XI A(Commerce)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 smtClean="0"/>
              <a:t>THANK YOU….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415320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137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FUNCTIONS</vt:lpstr>
      <vt:lpstr>IDENTITY FUNCTION</vt:lpstr>
      <vt:lpstr>CONSTANT FUNCTION</vt:lpstr>
      <vt:lpstr>MODULUS FUNCTION</vt:lpstr>
      <vt:lpstr>SIGNUM FUNCTION</vt:lpstr>
      <vt:lpstr>RECIPROCAL FUNCTION</vt:lpstr>
      <vt:lpstr>GREATEST INTEGER FUNCTION</vt:lpstr>
      <vt:lpstr>Name: Ashmeet kaur Class: XI A(Commerce)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mandeep kaur</dc:creator>
  <cp:lastModifiedBy>mandeep kaur</cp:lastModifiedBy>
  <cp:revision>5</cp:revision>
  <dcterms:created xsi:type="dcterms:W3CDTF">2022-07-27T14:33:07Z</dcterms:created>
  <dcterms:modified xsi:type="dcterms:W3CDTF">2022-07-27T15:11:44Z</dcterms:modified>
</cp:coreProperties>
</file>