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0AC3-CED1-41CF-9AC1-CD3D3642955F}" type="datetimeFigureOut">
              <a:rPr lang="en-CA" smtClean="0"/>
              <a:t>2024-03-28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EB8A-78D1-472E-AA04-35D0283FD1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706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0AC3-CED1-41CF-9AC1-CD3D3642955F}" type="datetimeFigureOut">
              <a:rPr lang="en-CA" smtClean="0"/>
              <a:t>2024-03-28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EB8A-78D1-472E-AA04-35D0283FD1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840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0AC3-CED1-41CF-9AC1-CD3D3642955F}" type="datetimeFigureOut">
              <a:rPr lang="en-CA" smtClean="0"/>
              <a:t>2024-03-28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EB8A-78D1-472E-AA04-35D0283FD1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2412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0AC3-CED1-41CF-9AC1-CD3D3642955F}" type="datetimeFigureOut">
              <a:rPr lang="en-CA" smtClean="0"/>
              <a:t>2024-03-28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EB8A-78D1-472E-AA04-35D0283FD159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8872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0AC3-CED1-41CF-9AC1-CD3D3642955F}" type="datetimeFigureOut">
              <a:rPr lang="en-CA" smtClean="0"/>
              <a:t>2024-03-28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EB8A-78D1-472E-AA04-35D0283FD1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9807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0AC3-CED1-41CF-9AC1-CD3D3642955F}" type="datetimeFigureOut">
              <a:rPr lang="en-CA" smtClean="0"/>
              <a:t>2024-03-28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EB8A-78D1-472E-AA04-35D0283FD1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6039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0AC3-CED1-41CF-9AC1-CD3D3642955F}" type="datetimeFigureOut">
              <a:rPr lang="en-CA" smtClean="0"/>
              <a:t>2024-03-28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EB8A-78D1-472E-AA04-35D0283FD1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6444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0AC3-CED1-41CF-9AC1-CD3D3642955F}" type="datetimeFigureOut">
              <a:rPr lang="en-CA" smtClean="0"/>
              <a:t>2024-03-28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EB8A-78D1-472E-AA04-35D0283FD1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6504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0AC3-CED1-41CF-9AC1-CD3D3642955F}" type="datetimeFigureOut">
              <a:rPr lang="en-CA" smtClean="0"/>
              <a:t>2024-03-28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EB8A-78D1-472E-AA04-35D0283FD1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893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0AC3-CED1-41CF-9AC1-CD3D3642955F}" type="datetimeFigureOut">
              <a:rPr lang="en-CA" smtClean="0"/>
              <a:t>2024-03-28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EB8A-78D1-472E-AA04-35D0283FD1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215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0AC3-CED1-41CF-9AC1-CD3D3642955F}" type="datetimeFigureOut">
              <a:rPr lang="en-CA" smtClean="0"/>
              <a:t>2024-03-28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EB8A-78D1-472E-AA04-35D0283FD1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2688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0AC3-CED1-41CF-9AC1-CD3D3642955F}" type="datetimeFigureOut">
              <a:rPr lang="en-CA" smtClean="0"/>
              <a:t>2024-03-28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EB8A-78D1-472E-AA04-35D0283FD1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44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0AC3-CED1-41CF-9AC1-CD3D3642955F}" type="datetimeFigureOut">
              <a:rPr lang="en-CA" smtClean="0"/>
              <a:t>2024-03-28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EB8A-78D1-472E-AA04-35D0283FD1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071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0AC3-CED1-41CF-9AC1-CD3D3642955F}" type="datetimeFigureOut">
              <a:rPr lang="en-CA" smtClean="0"/>
              <a:t>2024-03-28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EB8A-78D1-472E-AA04-35D0283FD1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741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0AC3-CED1-41CF-9AC1-CD3D3642955F}" type="datetimeFigureOut">
              <a:rPr lang="en-CA" smtClean="0"/>
              <a:t>2024-03-28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EB8A-78D1-472E-AA04-35D0283FD1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2506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0AC3-CED1-41CF-9AC1-CD3D3642955F}" type="datetimeFigureOut">
              <a:rPr lang="en-CA" smtClean="0"/>
              <a:t>2024-03-28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EB8A-78D1-472E-AA04-35D0283FD1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328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0AC3-CED1-41CF-9AC1-CD3D3642955F}" type="datetimeFigureOut">
              <a:rPr lang="en-CA" smtClean="0"/>
              <a:t>2024-03-28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EB8A-78D1-472E-AA04-35D0283FD1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89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8D90AC3-CED1-41CF-9AC1-CD3D3642955F}" type="datetimeFigureOut">
              <a:rPr lang="en-CA" smtClean="0"/>
              <a:t>2024-03-28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4EB8A-78D1-472E-AA04-35D0283FD1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730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FAD4E-0965-2533-3ED8-4F009AC25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Portfolio Screenshots</a:t>
            </a:r>
            <a:br>
              <a:rPr lang="en-CA" dirty="0"/>
            </a:br>
            <a:r>
              <a:rPr lang="en-CA" dirty="0"/>
              <a:t>Mandeep Shergill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C7666-D4E2-7DCF-8F40-45DC13EBE8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b="1" dirty="0">
                <a:solidFill>
                  <a:schemeClr val="tx1"/>
                </a:solidFill>
              </a:rPr>
              <a:t>March 28, 2024</a:t>
            </a:r>
          </a:p>
        </p:txBody>
      </p:sp>
    </p:spTree>
    <p:extLst>
      <p:ext uri="{BB962C8B-B14F-4D97-AF65-F5344CB8AC3E}">
        <p14:creationId xmlns:p14="http://schemas.microsoft.com/office/powerpoint/2010/main" val="1395164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3C53-A7BD-20C7-80C8-78BB1A89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Contact Me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BE4EC3-972D-DCD0-C1D4-8604820D4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049" y="2052638"/>
            <a:ext cx="8775678" cy="4195762"/>
          </a:xfrm>
        </p:spPr>
      </p:pic>
    </p:spTree>
    <p:extLst>
      <p:ext uri="{BB962C8B-B14F-4D97-AF65-F5344CB8AC3E}">
        <p14:creationId xmlns:p14="http://schemas.microsoft.com/office/powerpoint/2010/main" val="364915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2F2DA-766B-CB95-D0CA-EC2A0266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0C4481-6F69-0D8B-89B0-3FE68BCDC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108697"/>
            <a:ext cx="8947150" cy="4083643"/>
          </a:xfrm>
        </p:spPr>
      </p:pic>
    </p:spTree>
    <p:extLst>
      <p:ext uri="{BB962C8B-B14F-4D97-AF65-F5344CB8AC3E}">
        <p14:creationId xmlns:p14="http://schemas.microsoft.com/office/powerpoint/2010/main" val="30754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2D742-C1D7-5B60-0253-EA9AC414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DE005A-1B57-86C6-0741-E259B9D22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9433" y="2052638"/>
            <a:ext cx="8614909" cy="4195762"/>
          </a:xfrm>
        </p:spPr>
      </p:pic>
    </p:spTree>
    <p:extLst>
      <p:ext uri="{BB962C8B-B14F-4D97-AF65-F5344CB8AC3E}">
        <p14:creationId xmlns:p14="http://schemas.microsoft.com/office/powerpoint/2010/main" val="1566611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05CF-F3C3-33F4-6DE1-51371746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F63CE0-68B7-885E-5B87-A3B89E74E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4706" y="2052638"/>
            <a:ext cx="8684363" cy="4195762"/>
          </a:xfrm>
        </p:spPr>
      </p:pic>
    </p:spTree>
    <p:extLst>
      <p:ext uri="{BB962C8B-B14F-4D97-AF65-F5344CB8AC3E}">
        <p14:creationId xmlns:p14="http://schemas.microsoft.com/office/powerpoint/2010/main" val="135193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5EA8A-8988-9C11-DA5E-74E13D8CA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Resume Page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3C84C5-5696-2DAA-4D10-4EB8317FA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017" y="2052638"/>
            <a:ext cx="8565742" cy="4195762"/>
          </a:xfrm>
        </p:spPr>
      </p:pic>
    </p:spTree>
    <p:extLst>
      <p:ext uri="{BB962C8B-B14F-4D97-AF65-F5344CB8AC3E}">
        <p14:creationId xmlns:p14="http://schemas.microsoft.com/office/powerpoint/2010/main" val="3652748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E9679-B7C0-5EF8-A314-5180A4AA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Services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8FBE39-9CD8-0967-ED68-EAD2E8628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1150" y="2052638"/>
            <a:ext cx="8091476" cy="4195762"/>
          </a:xfrm>
        </p:spPr>
      </p:pic>
    </p:spTree>
    <p:extLst>
      <p:ext uri="{BB962C8B-B14F-4D97-AF65-F5344CB8AC3E}">
        <p14:creationId xmlns:p14="http://schemas.microsoft.com/office/powerpoint/2010/main" val="362474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8DDEA-EF12-A567-78A6-4AC8C53A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My Skills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C9276E-9536-6F30-6D20-E7DF0F750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066870"/>
            <a:ext cx="8947150" cy="4167298"/>
          </a:xfrm>
        </p:spPr>
      </p:pic>
    </p:spTree>
    <p:extLst>
      <p:ext uri="{BB962C8B-B14F-4D97-AF65-F5344CB8AC3E}">
        <p14:creationId xmlns:p14="http://schemas.microsoft.com/office/powerpoint/2010/main" val="1781510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0FF5-03B0-E25A-3967-9CB8CB8B4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My Projects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7EC7A2-B3DA-BCDE-BD98-6F243F0D0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935" y="2052638"/>
            <a:ext cx="8217906" cy="4195762"/>
          </a:xfrm>
        </p:spPr>
      </p:pic>
    </p:spTree>
    <p:extLst>
      <p:ext uri="{BB962C8B-B14F-4D97-AF65-F5344CB8AC3E}">
        <p14:creationId xmlns:p14="http://schemas.microsoft.com/office/powerpoint/2010/main" val="706326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A00A-A0A9-2CB9-806D-02EAFF54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ACC554-3F63-7D03-8319-288F5A958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644220"/>
            <a:ext cx="8947150" cy="3012597"/>
          </a:xfrm>
        </p:spPr>
      </p:pic>
    </p:spTree>
    <p:extLst>
      <p:ext uri="{BB962C8B-B14F-4D97-AF65-F5344CB8AC3E}">
        <p14:creationId xmlns:p14="http://schemas.microsoft.com/office/powerpoint/2010/main" val="1529796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23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Ion</vt:lpstr>
      <vt:lpstr>Portfolio Screenshots Mandeep Shergill</vt:lpstr>
      <vt:lpstr>Home Page</vt:lpstr>
      <vt:lpstr>About</vt:lpstr>
      <vt:lpstr>Resume Page</vt:lpstr>
      <vt:lpstr>Resume Page </vt:lpstr>
      <vt:lpstr>Services</vt:lpstr>
      <vt:lpstr>My Skills</vt:lpstr>
      <vt:lpstr>My Projects</vt:lpstr>
      <vt:lpstr>PowerPoint Presentation</vt:lpstr>
      <vt:lpstr>Contact Me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Screenshots Mandeep Shergill</dc:title>
  <dc:creator>Prith Pal Singh Bajwa</dc:creator>
  <cp:lastModifiedBy>Prith Pal Singh Bajwa</cp:lastModifiedBy>
  <cp:revision>1</cp:revision>
  <dcterms:created xsi:type="dcterms:W3CDTF">2024-03-28T17:56:18Z</dcterms:created>
  <dcterms:modified xsi:type="dcterms:W3CDTF">2024-03-28T18:02:42Z</dcterms:modified>
</cp:coreProperties>
</file>