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h Pal Singh Bajwa" userId="6b2dce104d23a328" providerId="LiveId" clId="{803D1B3D-21FF-4F82-B219-E397C8DD31A8}"/>
    <pc:docChg chg="undo custSel addSld delSld modSld sldOrd">
      <pc:chgData name="Prith Pal Singh Bajwa" userId="6b2dce104d23a328" providerId="LiveId" clId="{803D1B3D-21FF-4F82-B219-E397C8DD31A8}" dt="2024-02-17T02:12:12.333" v="467"/>
      <pc:docMkLst>
        <pc:docMk/>
      </pc:docMkLst>
      <pc:sldChg chg="new del">
        <pc:chgData name="Prith Pal Singh Bajwa" userId="6b2dce104d23a328" providerId="LiveId" clId="{803D1B3D-21FF-4F82-B219-E397C8DD31A8}" dt="2024-02-17T01:33:31.816" v="70" actId="2696"/>
        <pc:sldMkLst>
          <pc:docMk/>
          <pc:sldMk cId="498507789" sldId="256"/>
        </pc:sldMkLst>
      </pc:sldChg>
      <pc:sldChg chg="del">
        <pc:chgData name="Prith Pal Singh Bajwa" userId="6b2dce104d23a328" providerId="LiveId" clId="{803D1B3D-21FF-4F82-B219-E397C8DD31A8}" dt="2024-02-17T01:32:25.584" v="57" actId="2696"/>
        <pc:sldMkLst>
          <pc:docMk/>
          <pc:sldMk cId="660604205" sldId="256"/>
        </pc:sldMkLst>
      </pc:sldChg>
      <pc:sldChg chg="modSp new mod">
        <pc:chgData name="Prith Pal Singh Bajwa" userId="6b2dce104d23a328" providerId="LiveId" clId="{803D1B3D-21FF-4F82-B219-E397C8DD31A8}" dt="2024-02-17T01:34:21.389" v="138" actId="27636"/>
        <pc:sldMkLst>
          <pc:docMk/>
          <pc:sldMk cId="1556587417" sldId="256"/>
        </pc:sldMkLst>
        <pc:spChg chg="mod">
          <ac:chgData name="Prith Pal Singh Bajwa" userId="6b2dce104d23a328" providerId="LiveId" clId="{803D1B3D-21FF-4F82-B219-E397C8DD31A8}" dt="2024-02-17T01:34:21.389" v="138" actId="27636"/>
          <ac:spMkLst>
            <pc:docMk/>
            <pc:sldMk cId="1556587417" sldId="256"/>
            <ac:spMk id="2" creationId="{960315A2-C0BF-072B-5224-D54218D6BF19}"/>
          </ac:spMkLst>
        </pc:spChg>
      </pc:sldChg>
      <pc:sldChg chg="modSp new del mod">
        <pc:chgData name="Prith Pal Singh Bajwa" userId="6b2dce104d23a328" providerId="LiveId" clId="{803D1B3D-21FF-4F82-B219-E397C8DD31A8}" dt="2024-02-17T01:33:10.669" v="67" actId="2696"/>
        <pc:sldMkLst>
          <pc:docMk/>
          <pc:sldMk cId="2925459767" sldId="256"/>
        </pc:sldMkLst>
        <pc:spChg chg="mod">
          <ac:chgData name="Prith Pal Singh Bajwa" userId="6b2dce104d23a328" providerId="LiveId" clId="{803D1B3D-21FF-4F82-B219-E397C8DD31A8}" dt="2024-02-17T01:32:58.019" v="65" actId="14100"/>
          <ac:spMkLst>
            <pc:docMk/>
            <pc:sldMk cId="2925459767" sldId="256"/>
            <ac:spMk id="2" creationId="{54E2E43D-251F-A301-4CCC-AB520D890135}"/>
          </ac:spMkLst>
        </pc:spChg>
      </pc:sldChg>
      <pc:sldChg chg="addSp delSp modSp del mod">
        <pc:chgData name="Prith Pal Singh Bajwa" userId="6b2dce104d23a328" providerId="LiveId" clId="{803D1B3D-21FF-4F82-B219-E397C8DD31A8}" dt="2024-02-17T01:32:42.778" v="61" actId="2696"/>
        <pc:sldMkLst>
          <pc:docMk/>
          <pc:sldMk cId="1867630244" sldId="257"/>
        </pc:sldMkLst>
        <pc:spChg chg="mod">
          <ac:chgData name="Prith Pal Singh Bajwa" userId="6b2dce104d23a328" providerId="LiveId" clId="{803D1B3D-21FF-4F82-B219-E397C8DD31A8}" dt="2024-02-14T03:01:12.696" v="15" actId="20577"/>
          <ac:spMkLst>
            <pc:docMk/>
            <pc:sldMk cId="1867630244" sldId="257"/>
            <ac:spMk id="4" creationId="{57B290EA-AD06-FCD1-FD74-EA33EC9C2D18}"/>
          </ac:spMkLst>
        </pc:spChg>
        <pc:spChg chg="del">
          <ac:chgData name="Prith Pal Singh Bajwa" userId="6b2dce104d23a328" providerId="LiveId" clId="{803D1B3D-21FF-4F82-B219-E397C8DD31A8}" dt="2024-02-14T03:01:15.180" v="16" actId="22"/>
          <ac:spMkLst>
            <pc:docMk/>
            <pc:sldMk cId="1867630244" sldId="257"/>
            <ac:spMk id="5" creationId="{B7C6C287-F044-AE06-A774-DB7046FB8670}"/>
          </ac:spMkLst>
        </pc:spChg>
        <pc:picChg chg="add mod ord">
          <ac:chgData name="Prith Pal Singh Bajwa" userId="6b2dce104d23a328" providerId="LiveId" clId="{803D1B3D-21FF-4F82-B219-E397C8DD31A8}" dt="2024-02-14T03:01:15.180" v="16" actId="22"/>
          <ac:picMkLst>
            <pc:docMk/>
            <pc:sldMk cId="1867630244" sldId="257"/>
            <ac:picMk id="3" creationId="{D79ED676-BE96-F324-5CC4-AE15819335E9}"/>
          </ac:picMkLst>
        </pc:picChg>
      </pc:sldChg>
      <pc:sldChg chg="new del">
        <pc:chgData name="Prith Pal Singh Bajwa" userId="6b2dce104d23a328" providerId="LiveId" clId="{803D1B3D-21FF-4F82-B219-E397C8DD31A8}" dt="2024-02-17T01:33:14.921" v="68" actId="2696"/>
        <pc:sldMkLst>
          <pc:docMk/>
          <pc:sldMk cId="2290660984" sldId="257"/>
        </pc:sldMkLst>
      </pc:sldChg>
      <pc:sldChg chg="addSp delSp modSp new mod">
        <pc:chgData name="Prith Pal Singh Bajwa" userId="6b2dce104d23a328" providerId="LiveId" clId="{803D1B3D-21FF-4F82-B219-E397C8DD31A8}" dt="2024-02-17T01:35:33.087" v="150" actId="22"/>
        <pc:sldMkLst>
          <pc:docMk/>
          <pc:sldMk cId="2968900127" sldId="257"/>
        </pc:sldMkLst>
        <pc:spChg chg="mod">
          <ac:chgData name="Prith Pal Singh Bajwa" userId="6b2dce104d23a328" providerId="LiveId" clId="{803D1B3D-21FF-4F82-B219-E397C8DD31A8}" dt="2024-02-17T01:34:36.469" v="149" actId="20577"/>
          <ac:spMkLst>
            <pc:docMk/>
            <pc:sldMk cId="2968900127" sldId="257"/>
            <ac:spMk id="2" creationId="{B03DA619-01B4-4334-9E91-376AD1402B9C}"/>
          </ac:spMkLst>
        </pc:spChg>
        <pc:spChg chg="del">
          <ac:chgData name="Prith Pal Singh Bajwa" userId="6b2dce104d23a328" providerId="LiveId" clId="{803D1B3D-21FF-4F82-B219-E397C8DD31A8}" dt="2024-02-17T01:35:33.087" v="150" actId="22"/>
          <ac:spMkLst>
            <pc:docMk/>
            <pc:sldMk cId="2968900127" sldId="257"/>
            <ac:spMk id="3" creationId="{50FDAACB-A7B1-098B-452E-E56A1A049981}"/>
          </ac:spMkLst>
        </pc:spChg>
        <pc:picChg chg="add mod ord">
          <ac:chgData name="Prith Pal Singh Bajwa" userId="6b2dce104d23a328" providerId="LiveId" clId="{803D1B3D-21FF-4F82-B219-E397C8DD31A8}" dt="2024-02-17T01:35:33.087" v="150" actId="22"/>
          <ac:picMkLst>
            <pc:docMk/>
            <pc:sldMk cId="2968900127" sldId="257"/>
            <ac:picMk id="5" creationId="{92C9AFE3-6B1A-3846-3C5F-CC1A05FF0346}"/>
          </ac:picMkLst>
        </pc:picChg>
      </pc:sldChg>
      <pc:sldChg chg="addSp delSp modSp new del mod">
        <pc:chgData name="Prith Pal Singh Bajwa" userId="6b2dce104d23a328" providerId="LiveId" clId="{803D1B3D-21FF-4F82-B219-E397C8DD31A8}" dt="2024-02-17T01:32:46.655" v="62" actId="2696"/>
        <pc:sldMkLst>
          <pc:docMk/>
          <pc:sldMk cId="3895292092" sldId="258"/>
        </pc:sldMkLst>
        <pc:spChg chg="mod">
          <ac:chgData name="Prith Pal Singh Bajwa" userId="6b2dce104d23a328" providerId="LiveId" clId="{803D1B3D-21FF-4F82-B219-E397C8DD31A8}" dt="2024-02-14T03:02:12.204" v="27" actId="20577"/>
          <ac:spMkLst>
            <pc:docMk/>
            <pc:sldMk cId="3895292092" sldId="258"/>
            <ac:spMk id="2" creationId="{44C0726B-913B-255B-CAEA-18BCFF74C45C}"/>
          </ac:spMkLst>
        </pc:spChg>
        <pc:spChg chg="del">
          <ac:chgData name="Prith Pal Singh Bajwa" userId="6b2dce104d23a328" providerId="LiveId" clId="{803D1B3D-21FF-4F82-B219-E397C8DD31A8}" dt="2024-02-14T03:02:14.702" v="28" actId="22"/>
          <ac:spMkLst>
            <pc:docMk/>
            <pc:sldMk cId="3895292092" sldId="258"/>
            <ac:spMk id="3" creationId="{EAF80D29-154A-E61B-ED59-4F2A1DDFEC5D}"/>
          </ac:spMkLst>
        </pc:spChg>
        <pc:picChg chg="add mod ord">
          <ac:chgData name="Prith Pal Singh Bajwa" userId="6b2dce104d23a328" providerId="LiveId" clId="{803D1B3D-21FF-4F82-B219-E397C8DD31A8}" dt="2024-02-14T03:02:14.702" v="28" actId="22"/>
          <ac:picMkLst>
            <pc:docMk/>
            <pc:sldMk cId="3895292092" sldId="258"/>
            <ac:picMk id="5" creationId="{5BD91531-3E9C-14E7-1307-EC8BB32FE032}"/>
          </ac:picMkLst>
        </pc:picChg>
      </pc:sldChg>
      <pc:sldChg chg="addSp delSp modSp new mod">
        <pc:chgData name="Prith Pal Singh Bajwa" userId="6b2dce104d23a328" providerId="LiveId" clId="{803D1B3D-21FF-4F82-B219-E397C8DD31A8}" dt="2024-02-17T01:37:14.842" v="193" actId="22"/>
        <pc:sldMkLst>
          <pc:docMk/>
          <pc:sldMk cId="4159532480" sldId="258"/>
        </pc:sldMkLst>
        <pc:spChg chg="mod">
          <ac:chgData name="Prith Pal Singh Bajwa" userId="6b2dce104d23a328" providerId="LiveId" clId="{803D1B3D-21FF-4F82-B219-E397C8DD31A8}" dt="2024-02-17T01:36:32.491" v="192" actId="20577"/>
          <ac:spMkLst>
            <pc:docMk/>
            <pc:sldMk cId="4159532480" sldId="258"/>
            <ac:spMk id="2" creationId="{F5376E91-2019-9282-6643-9BD608A4AC62}"/>
          </ac:spMkLst>
        </pc:spChg>
        <pc:spChg chg="del">
          <ac:chgData name="Prith Pal Singh Bajwa" userId="6b2dce104d23a328" providerId="LiveId" clId="{803D1B3D-21FF-4F82-B219-E397C8DD31A8}" dt="2024-02-17T01:37:14.842" v="193" actId="22"/>
          <ac:spMkLst>
            <pc:docMk/>
            <pc:sldMk cId="4159532480" sldId="258"/>
            <ac:spMk id="3" creationId="{228F4A19-E4BA-DCB4-516C-4B64B3CD23CA}"/>
          </ac:spMkLst>
        </pc:spChg>
        <pc:picChg chg="add mod ord">
          <ac:chgData name="Prith Pal Singh Bajwa" userId="6b2dce104d23a328" providerId="LiveId" clId="{803D1B3D-21FF-4F82-B219-E397C8DD31A8}" dt="2024-02-17T01:37:14.842" v="193" actId="22"/>
          <ac:picMkLst>
            <pc:docMk/>
            <pc:sldMk cId="4159532480" sldId="258"/>
            <ac:picMk id="5" creationId="{BF47865A-C3A9-6A49-23E8-1CDB3F4493FB}"/>
          </ac:picMkLst>
        </pc:picChg>
      </pc:sldChg>
      <pc:sldChg chg="addSp delSp modSp new mod">
        <pc:chgData name="Prith Pal Singh Bajwa" userId="6b2dce104d23a328" providerId="LiveId" clId="{803D1B3D-21FF-4F82-B219-E397C8DD31A8}" dt="2024-02-17T01:38:31.818" v="225" actId="22"/>
        <pc:sldMkLst>
          <pc:docMk/>
          <pc:sldMk cId="2392573707" sldId="259"/>
        </pc:sldMkLst>
        <pc:spChg chg="mod">
          <ac:chgData name="Prith Pal Singh Bajwa" userId="6b2dce104d23a328" providerId="LiveId" clId="{803D1B3D-21FF-4F82-B219-E397C8DD31A8}" dt="2024-02-17T01:37:47.835" v="224" actId="20577"/>
          <ac:spMkLst>
            <pc:docMk/>
            <pc:sldMk cId="2392573707" sldId="259"/>
            <ac:spMk id="2" creationId="{6C2E9FF6-8D6D-0D86-373F-CA9198F2E9FC}"/>
          </ac:spMkLst>
        </pc:spChg>
        <pc:spChg chg="del">
          <ac:chgData name="Prith Pal Singh Bajwa" userId="6b2dce104d23a328" providerId="LiveId" clId="{803D1B3D-21FF-4F82-B219-E397C8DD31A8}" dt="2024-02-17T01:38:31.818" v="225" actId="22"/>
          <ac:spMkLst>
            <pc:docMk/>
            <pc:sldMk cId="2392573707" sldId="259"/>
            <ac:spMk id="3" creationId="{CDF112D7-1A10-B906-104F-F50C79247405}"/>
          </ac:spMkLst>
        </pc:spChg>
        <pc:picChg chg="add mod ord">
          <ac:chgData name="Prith Pal Singh Bajwa" userId="6b2dce104d23a328" providerId="LiveId" clId="{803D1B3D-21FF-4F82-B219-E397C8DD31A8}" dt="2024-02-17T01:38:31.818" v="225" actId="22"/>
          <ac:picMkLst>
            <pc:docMk/>
            <pc:sldMk cId="2392573707" sldId="259"/>
            <ac:picMk id="5" creationId="{16AEA98A-914C-F5B1-3CF3-5253F1493870}"/>
          </ac:picMkLst>
        </pc:picChg>
      </pc:sldChg>
      <pc:sldChg chg="addSp delSp modSp new del mod">
        <pc:chgData name="Prith Pal Singh Bajwa" userId="6b2dce104d23a328" providerId="LiveId" clId="{803D1B3D-21FF-4F82-B219-E397C8DD31A8}" dt="2024-02-17T01:32:50.359" v="63" actId="2696"/>
        <pc:sldMkLst>
          <pc:docMk/>
          <pc:sldMk cId="3558175583" sldId="259"/>
        </pc:sldMkLst>
        <pc:spChg chg="mod">
          <ac:chgData name="Prith Pal Singh Bajwa" userId="6b2dce104d23a328" providerId="LiveId" clId="{803D1B3D-21FF-4F82-B219-E397C8DD31A8}" dt="2024-02-14T04:31:46.622" v="47" actId="20577"/>
          <ac:spMkLst>
            <pc:docMk/>
            <pc:sldMk cId="3558175583" sldId="259"/>
            <ac:spMk id="2" creationId="{F7553D69-B43F-87C1-6AE2-7D68E22976C7}"/>
          </ac:spMkLst>
        </pc:spChg>
        <pc:spChg chg="del">
          <ac:chgData name="Prith Pal Singh Bajwa" userId="6b2dce104d23a328" providerId="LiveId" clId="{803D1B3D-21FF-4F82-B219-E397C8DD31A8}" dt="2024-02-14T04:31:49.840" v="48" actId="22"/>
          <ac:spMkLst>
            <pc:docMk/>
            <pc:sldMk cId="3558175583" sldId="259"/>
            <ac:spMk id="3" creationId="{ED95CCEF-25EC-773E-8CC4-AF4682CCD172}"/>
          </ac:spMkLst>
        </pc:spChg>
        <pc:picChg chg="add mod ord">
          <ac:chgData name="Prith Pal Singh Bajwa" userId="6b2dce104d23a328" providerId="LiveId" clId="{803D1B3D-21FF-4F82-B219-E397C8DD31A8}" dt="2024-02-14T04:31:49.840" v="48" actId="22"/>
          <ac:picMkLst>
            <pc:docMk/>
            <pc:sldMk cId="3558175583" sldId="259"/>
            <ac:picMk id="5" creationId="{5FE001AE-F2BB-CE00-0687-9B606DE40CDC}"/>
          </ac:picMkLst>
        </pc:picChg>
      </pc:sldChg>
      <pc:sldChg chg="addSp delSp modSp new del mod">
        <pc:chgData name="Prith Pal Singh Bajwa" userId="6b2dce104d23a328" providerId="LiveId" clId="{803D1B3D-21FF-4F82-B219-E397C8DD31A8}" dt="2024-02-17T01:32:29.622" v="58" actId="2696"/>
        <pc:sldMkLst>
          <pc:docMk/>
          <pc:sldMk cId="1941833587" sldId="260"/>
        </pc:sldMkLst>
        <pc:spChg chg="del">
          <ac:chgData name="Prith Pal Singh Bajwa" userId="6b2dce104d23a328" providerId="LiveId" clId="{803D1B3D-21FF-4F82-B219-E397C8DD31A8}" dt="2024-02-16T03:14:11.848" v="50" actId="22"/>
          <ac:spMkLst>
            <pc:docMk/>
            <pc:sldMk cId="1941833587" sldId="260"/>
            <ac:spMk id="3" creationId="{4D01909C-20ED-F5D0-6247-FC0AF4659578}"/>
          </ac:spMkLst>
        </pc:spChg>
        <pc:picChg chg="add mod ord">
          <ac:chgData name="Prith Pal Singh Bajwa" userId="6b2dce104d23a328" providerId="LiveId" clId="{803D1B3D-21FF-4F82-B219-E397C8DD31A8}" dt="2024-02-16T03:14:19.378" v="52" actId="14100"/>
          <ac:picMkLst>
            <pc:docMk/>
            <pc:sldMk cId="1941833587" sldId="260"/>
            <ac:picMk id="5" creationId="{9712981A-9165-DA34-F45E-10F7AD02F95A}"/>
          </ac:picMkLst>
        </pc:picChg>
      </pc:sldChg>
      <pc:sldChg chg="addSp delSp modSp new mod">
        <pc:chgData name="Prith Pal Singh Bajwa" userId="6b2dce104d23a328" providerId="LiveId" clId="{803D1B3D-21FF-4F82-B219-E397C8DD31A8}" dt="2024-02-17T01:39:31.250" v="247" actId="22"/>
        <pc:sldMkLst>
          <pc:docMk/>
          <pc:sldMk cId="3549244993" sldId="260"/>
        </pc:sldMkLst>
        <pc:spChg chg="mod">
          <ac:chgData name="Prith Pal Singh Bajwa" userId="6b2dce104d23a328" providerId="LiveId" clId="{803D1B3D-21FF-4F82-B219-E397C8DD31A8}" dt="2024-02-17T01:38:52.835" v="246" actId="20577"/>
          <ac:spMkLst>
            <pc:docMk/>
            <pc:sldMk cId="3549244993" sldId="260"/>
            <ac:spMk id="2" creationId="{583DBA71-928B-F972-13E9-10DE368987CE}"/>
          </ac:spMkLst>
        </pc:spChg>
        <pc:spChg chg="del">
          <ac:chgData name="Prith Pal Singh Bajwa" userId="6b2dce104d23a328" providerId="LiveId" clId="{803D1B3D-21FF-4F82-B219-E397C8DD31A8}" dt="2024-02-17T01:39:31.250" v="247" actId="22"/>
          <ac:spMkLst>
            <pc:docMk/>
            <pc:sldMk cId="3549244993" sldId="260"/>
            <ac:spMk id="3" creationId="{50D71834-CD5A-D8E6-05D4-64C9F6D7CACC}"/>
          </ac:spMkLst>
        </pc:spChg>
        <pc:picChg chg="add mod ord">
          <ac:chgData name="Prith Pal Singh Bajwa" userId="6b2dce104d23a328" providerId="LiveId" clId="{803D1B3D-21FF-4F82-B219-E397C8DD31A8}" dt="2024-02-17T01:39:31.250" v="247" actId="22"/>
          <ac:picMkLst>
            <pc:docMk/>
            <pc:sldMk cId="3549244993" sldId="260"/>
            <ac:picMk id="5" creationId="{47E64AB3-6DD0-8DAF-C9A4-11F6B37CA545}"/>
          </ac:picMkLst>
        </pc:picChg>
      </pc:sldChg>
      <pc:sldChg chg="addSp delSp modSp new mod">
        <pc:chgData name="Prith Pal Singh Bajwa" userId="6b2dce104d23a328" providerId="LiveId" clId="{803D1B3D-21FF-4F82-B219-E397C8DD31A8}" dt="2024-02-17T01:40:25.261" v="268" actId="22"/>
        <pc:sldMkLst>
          <pc:docMk/>
          <pc:sldMk cId="2673663114" sldId="261"/>
        </pc:sldMkLst>
        <pc:spChg chg="mod">
          <ac:chgData name="Prith Pal Singh Bajwa" userId="6b2dce104d23a328" providerId="LiveId" clId="{803D1B3D-21FF-4F82-B219-E397C8DD31A8}" dt="2024-02-17T01:40:22.674" v="267" actId="20577"/>
          <ac:spMkLst>
            <pc:docMk/>
            <pc:sldMk cId="2673663114" sldId="261"/>
            <ac:spMk id="2" creationId="{BD0E0F04-CFA5-E8E6-E90D-C1055305FDB6}"/>
          </ac:spMkLst>
        </pc:spChg>
        <pc:spChg chg="del">
          <ac:chgData name="Prith Pal Singh Bajwa" userId="6b2dce104d23a328" providerId="LiveId" clId="{803D1B3D-21FF-4F82-B219-E397C8DD31A8}" dt="2024-02-17T01:40:25.261" v="268" actId="22"/>
          <ac:spMkLst>
            <pc:docMk/>
            <pc:sldMk cId="2673663114" sldId="261"/>
            <ac:spMk id="3" creationId="{17535CC1-47E6-C7F4-971B-115158C28D51}"/>
          </ac:spMkLst>
        </pc:spChg>
        <pc:picChg chg="add mod ord">
          <ac:chgData name="Prith Pal Singh Bajwa" userId="6b2dce104d23a328" providerId="LiveId" clId="{803D1B3D-21FF-4F82-B219-E397C8DD31A8}" dt="2024-02-17T01:40:25.261" v="268" actId="22"/>
          <ac:picMkLst>
            <pc:docMk/>
            <pc:sldMk cId="2673663114" sldId="261"/>
            <ac:picMk id="5" creationId="{3DA09E6A-6390-5CEB-9982-71E2255341EB}"/>
          </ac:picMkLst>
        </pc:picChg>
      </pc:sldChg>
      <pc:sldChg chg="new del">
        <pc:chgData name="Prith Pal Singh Bajwa" userId="6b2dce104d23a328" providerId="LiveId" clId="{803D1B3D-21FF-4F82-B219-E397C8DD31A8}" dt="2024-02-17T01:39:43.651" v="249" actId="2696"/>
        <pc:sldMkLst>
          <pc:docMk/>
          <pc:sldMk cId="2920816993" sldId="261"/>
        </pc:sldMkLst>
      </pc:sldChg>
      <pc:sldChg chg="addSp delSp modSp new del mod">
        <pc:chgData name="Prith Pal Singh Bajwa" userId="6b2dce104d23a328" providerId="LiveId" clId="{803D1B3D-21FF-4F82-B219-E397C8DD31A8}" dt="2024-02-17T01:32:35.142" v="59" actId="2696"/>
        <pc:sldMkLst>
          <pc:docMk/>
          <pc:sldMk cId="3256314157" sldId="261"/>
        </pc:sldMkLst>
        <pc:spChg chg="del">
          <ac:chgData name="Prith Pal Singh Bajwa" userId="6b2dce104d23a328" providerId="LiveId" clId="{803D1B3D-21FF-4F82-B219-E397C8DD31A8}" dt="2024-02-16T03:15:15.735" v="54" actId="22"/>
          <ac:spMkLst>
            <pc:docMk/>
            <pc:sldMk cId="3256314157" sldId="261"/>
            <ac:spMk id="3" creationId="{94F422B1-40CD-D29A-0A2C-C61B33A5D53F}"/>
          </ac:spMkLst>
        </pc:spChg>
        <pc:picChg chg="add mod ord">
          <ac:chgData name="Prith Pal Singh Bajwa" userId="6b2dce104d23a328" providerId="LiveId" clId="{803D1B3D-21FF-4F82-B219-E397C8DD31A8}" dt="2024-02-16T03:15:15.735" v="54" actId="22"/>
          <ac:picMkLst>
            <pc:docMk/>
            <pc:sldMk cId="3256314157" sldId="261"/>
            <ac:picMk id="5" creationId="{8272FE86-7F1F-7882-D4EF-A5979251E4D8}"/>
          </ac:picMkLst>
        </pc:picChg>
      </pc:sldChg>
      <pc:sldChg chg="addSp delSp modSp new mod">
        <pc:chgData name="Prith Pal Singh Bajwa" userId="6b2dce104d23a328" providerId="LiveId" clId="{803D1B3D-21FF-4F82-B219-E397C8DD31A8}" dt="2024-02-17T01:41:13.925" v="285" actId="22"/>
        <pc:sldMkLst>
          <pc:docMk/>
          <pc:sldMk cId="817648065" sldId="262"/>
        </pc:sldMkLst>
        <pc:spChg chg="mod">
          <ac:chgData name="Prith Pal Singh Bajwa" userId="6b2dce104d23a328" providerId="LiveId" clId="{803D1B3D-21FF-4F82-B219-E397C8DD31A8}" dt="2024-02-17T01:41:11.125" v="284" actId="20577"/>
          <ac:spMkLst>
            <pc:docMk/>
            <pc:sldMk cId="817648065" sldId="262"/>
            <ac:spMk id="2" creationId="{730927B9-2F99-29ED-CF29-078A10C0352A}"/>
          </ac:spMkLst>
        </pc:spChg>
        <pc:spChg chg="del">
          <ac:chgData name="Prith Pal Singh Bajwa" userId="6b2dce104d23a328" providerId="LiveId" clId="{803D1B3D-21FF-4F82-B219-E397C8DD31A8}" dt="2024-02-17T01:41:13.925" v="285" actId="22"/>
          <ac:spMkLst>
            <pc:docMk/>
            <pc:sldMk cId="817648065" sldId="262"/>
            <ac:spMk id="3" creationId="{3A031043-F169-336D-88A4-6C8B48652FDF}"/>
          </ac:spMkLst>
        </pc:spChg>
        <pc:picChg chg="add mod ord">
          <ac:chgData name="Prith Pal Singh Bajwa" userId="6b2dce104d23a328" providerId="LiveId" clId="{803D1B3D-21FF-4F82-B219-E397C8DD31A8}" dt="2024-02-17T01:41:13.925" v="285" actId="22"/>
          <ac:picMkLst>
            <pc:docMk/>
            <pc:sldMk cId="817648065" sldId="262"/>
            <ac:picMk id="5" creationId="{48525E21-FF47-31CE-91F1-396DADA1ECA5}"/>
          </ac:picMkLst>
        </pc:picChg>
      </pc:sldChg>
      <pc:sldChg chg="addSp delSp modSp new del mod">
        <pc:chgData name="Prith Pal Singh Bajwa" userId="6b2dce104d23a328" providerId="LiveId" clId="{803D1B3D-21FF-4F82-B219-E397C8DD31A8}" dt="2024-02-17T01:32:38.834" v="60" actId="2696"/>
        <pc:sldMkLst>
          <pc:docMk/>
          <pc:sldMk cId="2827987453" sldId="262"/>
        </pc:sldMkLst>
        <pc:spChg chg="del">
          <ac:chgData name="Prith Pal Singh Bajwa" userId="6b2dce104d23a328" providerId="LiveId" clId="{803D1B3D-21FF-4F82-B219-E397C8DD31A8}" dt="2024-02-16T03:15:55.514" v="56" actId="22"/>
          <ac:spMkLst>
            <pc:docMk/>
            <pc:sldMk cId="2827987453" sldId="262"/>
            <ac:spMk id="3" creationId="{580297F8-29E2-482F-B8D7-897A83853B0E}"/>
          </ac:spMkLst>
        </pc:spChg>
        <pc:picChg chg="add mod ord">
          <ac:chgData name="Prith Pal Singh Bajwa" userId="6b2dce104d23a328" providerId="LiveId" clId="{803D1B3D-21FF-4F82-B219-E397C8DD31A8}" dt="2024-02-16T03:15:55.514" v="56" actId="22"/>
          <ac:picMkLst>
            <pc:docMk/>
            <pc:sldMk cId="2827987453" sldId="262"/>
            <ac:picMk id="5" creationId="{45756ABC-6ECE-54D3-3301-7D15035F84CF}"/>
          </ac:picMkLst>
        </pc:picChg>
      </pc:sldChg>
      <pc:sldChg chg="addSp delSp modSp new mod">
        <pc:chgData name="Prith Pal Singh Bajwa" userId="6b2dce104d23a328" providerId="LiveId" clId="{803D1B3D-21FF-4F82-B219-E397C8DD31A8}" dt="2024-02-17T01:45:14.457" v="371" actId="20577"/>
        <pc:sldMkLst>
          <pc:docMk/>
          <pc:sldMk cId="667227903" sldId="263"/>
        </pc:sldMkLst>
        <pc:spChg chg="mod">
          <ac:chgData name="Prith Pal Singh Bajwa" userId="6b2dce104d23a328" providerId="LiveId" clId="{803D1B3D-21FF-4F82-B219-E397C8DD31A8}" dt="2024-02-17T01:45:14.457" v="371" actId="20577"/>
          <ac:spMkLst>
            <pc:docMk/>
            <pc:sldMk cId="667227903" sldId="263"/>
            <ac:spMk id="2" creationId="{D2E1616B-A8C2-F80E-9B33-110DDEAC42D7}"/>
          </ac:spMkLst>
        </pc:spChg>
        <pc:spChg chg="del">
          <ac:chgData name="Prith Pal Singh Bajwa" userId="6b2dce104d23a328" providerId="LiveId" clId="{803D1B3D-21FF-4F82-B219-E397C8DD31A8}" dt="2024-02-17T01:42:52.375" v="305" actId="22"/>
          <ac:spMkLst>
            <pc:docMk/>
            <pc:sldMk cId="667227903" sldId="263"/>
            <ac:spMk id="3" creationId="{08E0639C-6043-2507-8672-C2274FEDD79F}"/>
          </ac:spMkLst>
        </pc:spChg>
        <pc:picChg chg="add mod ord">
          <ac:chgData name="Prith Pal Singh Bajwa" userId="6b2dce104d23a328" providerId="LiveId" clId="{803D1B3D-21FF-4F82-B219-E397C8DD31A8}" dt="2024-02-17T01:42:52.375" v="305" actId="22"/>
          <ac:picMkLst>
            <pc:docMk/>
            <pc:sldMk cId="667227903" sldId="263"/>
            <ac:picMk id="5" creationId="{6CC08160-A1C2-30DC-1C0D-49798D8830CF}"/>
          </ac:picMkLst>
        </pc:picChg>
      </pc:sldChg>
      <pc:sldChg chg="addSp delSp modSp new mod">
        <pc:chgData name="Prith Pal Singh Bajwa" userId="6b2dce104d23a328" providerId="LiveId" clId="{803D1B3D-21FF-4F82-B219-E397C8DD31A8}" dt="2024-02-17T01:47:09.796" v="377" actId="22"/>
        <pc:sldMkLst>
          <pc:docMk/>
          <pc:sldMk cId="2487037198" sldId="264"/>
        </pc:sldMkLst>
        <pc:spChg chg="mod">
          <ac:chgData name="Prith Pal Singh Bajwa" userId="6b2dce104d23a328" providerId="LiveId" clId="{803D1B3D-21FF-4F82-B219-E397C8DD31A8}" dt="2024-02-17T01:45:25.058" v="376" actId="20577"/>
          <ac:spMkLst>
            <pc:docMk/>
            <pc:sldMk cId="2487037198" sldId="264"/>
            <ac:spMk id="2" creationId="{4B38965F-1B55-763B-55EC-D0189C997744}"/>
          </ac:spMkLst>
        </pc:spChg>
        <pc:spChg chg="del">
          <ac:chgData name="Prith Pal Singh Bajwa" userId="6b2dce104d23a328" providerId="LiveId" clId="{803D1B3D-21FF-4F82-B219-E397C8DD31A8}" dt="2024-02-17T01:47:09.796" v="377" actId="22"/>
          <ac:spMkLst>
            <pc:docMk/>
            <pc:sldMk cId="2487037198" sldId="264"/>
            <ac:spMk id="3" creationId="{B019BECF-9DAE-595C-C250-6E04BDD0624D}"/>
          </ac:spMkLst>
        </pc:spChg>
        <pc:picChg chg="add mod ord">
          <ac:chgData name="Prith Pal Singh Bajwa" userId="6b2dce104d23a328" providerId="LiveId" clId="{803D1B3D-21FF-4F82-B219-E397C8DD31A8}" dt="2024-02-17T01:47:09.796" v="377" actId="22"/>
          <ac:picMkLst>
            <pc:docMk/>
            <pc:sldMk cId="2487037198" sldId="264"/>
            <ac:picMk id="5" creationId="{B6FEA3B0-EC76-21A2-7A30-7D74C136E4E1}"/>
          </ac:picMkLst>
        </pc:picChg>
      </pc:sldChg>
      <pc:sldChg chg="addSp delSp modSp new mod">
        <pc:chgData name="Prith Pal Singh Bajwa" userId="6b2dce104d23a328" providerId="LiveId" clId="{803D1B3D-21FF-4F82-B219-E397C8DD31A8}" dt="2024-02-17T01:48:20.641" v="389" actId="22"/>
        <pc:sldMkLst>
          <pc:docMk/>
          <pc:sldMk cId="1823780165" sldId="265"/>
        </pc:sldMkLst>
        <pc:spChg chg="mod">
          <ac:chgData name="Prith Pal Singh Bajwa" userId="6b2dce104d23a328" providerId="LiveId" clId="{803D1B3D-21FF-4F82-B219-E397C8DD31A8}" dt="2024-02-17T01:47:46.509" v="388" actId="20577"/>
          <ac:spMkLst>
            <pc:docMk/>
            <pc:sldMk cId="1823780165" sldId="265"/>
            <ac:spMk id="2" creationId="{5332D611-FB51-77E8-5813-11BC257892C9}"/>
          </ac:spMkLst>
        </pc:spChg>
        <pc:spChg chg="del">
          <ac:chgData name="Prith Pal Singh Bajwa" userId="6b2dce104d23a328" providerId="LiveId" clId="{803D1B3D-21FF-4F82-B219-E397C8DD31A8}" dt="2024-02-17T01:48:20.641" v="389" actId="22"/>
          <ac:spMkLst>
            <pc:docMk/>
            <pc:sldMk cId="1823780165" sldId="265"/>
            <ac:spMk id="3" creationId="{99DD3145-C0FF-A9BC-4048-5504F81A4825}"/>
          </ac:spMkLst>
        </pc:spChg>
        <pc:picChg chg="add mod ord">
          <ac:chgData name="Prith Pal Singh Bajwa" userId="6b2dce104d23a328" providerId="LiveId" clId="{803D1B3D-21FF-4F82-B219-E397C8DD31A8}" dt="2024-02-17T01:48:20.641" v="389" actId="22"/>
          <ac:picMkLst>
            <pc:docMk/>
            <pc:sldMk cId="1823780165" sldId="265"/>
            <ac:picMk id="5" creationId="{9DD6BC82-8F15-841E-BF09-7251665B6675}"/>
          </ac:picMkLst>
        </pc:picChg>
      </pc:sldChg>
      <pc:sldChg chg="addSp delSp modSp new mod">
        <pc:chgData name="Prith Pal Singh Bajwa" userId="6b2dce104d23a328" providerId="LiveId" clId="{803D1B3D-21FF-4F82-B219-E397C8DD31A8}" dt="2024-02-17T01:49:25.865" v="407" actId="20577"/>
        <pc:sldMkLst>
          <pc:docMk/>
          <pc:sldMk cId="750715724" sldId="266"/>
        </pc:sldMkLst>
        <pc:spChg chg="mod">
          <ac:chgData name="Prith Pal Singh Bajwa" userId="6b2dce104d23a328" providerId="LiveId" clId="{803D1B3D-21FF-4F82-B219-E397C8DD31A8}" dt="2024-02-17T01:49:25.865" v="407" actId="20577"/>
          <ac:spMkLst>
            <pc:docMk/>
            <pc:sldMk cId="750715724" sldId="266"/>
            <ac:spMk id="2" creationId="{D3B38216-D675-EA1B-A026-089AA3353C75}"/>
          </ac:spMkLst>
        </pc:spChg>
        <pc:spChg chg="del">
          <ac:chgData name="Prith Pal Singh Bajwa" userId="6b2dce104d23a328" providerId="LiveId" clId="{803D1B3D-21FF-4F82-B219-E397C8DD31A8}" dt="2024-02-17T01:49:14.376" v="391" actId="22"/>
          <ac:spMkLst>
            <pc:docMk/>
            <pc:sldMk cId="750715724" sldId="266"/>
            <ac:spMk id="3" creationId="{3A64491A-B573-AEEE-20F9-DF23CAC039E1}"/>
          </ac:spMkLst>
        </pc:spChg>
        <pc:picChg chg="add mod ord">
          <ac:chgData name="Prith Pal Singh Bajwa" userId="6b2dce104d23a328" providerId="LiveId" clId="{803D1B3D-21FF-4F82-B219-E397C8DD31A8}" dt="2024-02-17T01:49:14.376" v="391" actId="22"/>
          <ac:picMkLst>
            <pc:docMk/>
            <pc:sldMk cId="750715724" sldId="266"/>
            <ac:picMk id="5" creationId="{47E605F7-9801-18AD-4692-4DDC1FF336C4}"/>
          </ac:picMkLst>
        </pc:picChg>
      </pc:sldChg>
      <pc:sldChg chg="addSp delSp modSp new mod">
        <pc:chgData name="Prith Pal Singh Bajwa" userId="6b2dce104d23a328" providerId="LiveId" clId="{803D1B3D-21FF-4F82-B219-E397C8DD31A8}" dt="2024-02-17T01:51:32.335" v="434" actId="22"/>
        <pc:sldMkLst>
          <pc:docMk/>
          <pc:sldMk cId="4229587511" sldId="267"/>
        </pc:sldMkLst>
        <pc:spChg chg="mod">
          <ac:chgData name="Prith Pal Singh Bajwa" userId="6b2dce104d23a328" providerId="LiveId" clId="{803D1B3D-21FF-4F82-B219-E397C8DD31A8}" dt="2024-02-17T01:51:22.364" v="433" actId="20577"/>
          <ac:spMkLst>
            <pc:docMk/>
            <pc:sldMk cId="4229587511" sldId="267"/>
            <ac:spMk id="2" creationId="{355182A4-136C-5E55-85F1-25ADFB5BB285}"/>
          </ac:spMkLst>
        </pc:spChg>
        <pc:spChg chg="del">
          <ac:chgData name="Prith Pal Singh Bajwa" userId="6b2dce104d23a328" providerId="LiveId" clId="{803D1B3D-21FF-4F82-B219-E397C8DD31A8}" dt="2024-02-17T01:51:32.335" v="434" actId="22"/>
          <ac:spMkLst>
            <pc:docMk/>
            <pc:sldMk cId="4229587511" sldId="267"/>
            <ac:spMk id="3" creationId="{A13A9D79-1A36-5DDD-960F-4900C2A687FE}"/>
          </ac:spMkLst>
        </pc:spChg>
        <pc:picChg chg="add mod ord">
          <ac:chgData name="Prith Pal Singh Bajwa" userId="6b2dce104d23a328" providerId="LiveId" clId="{803D1B3D-21FF-4F82-B219-E397C8DD31A8}" dt="2024-02-17T01:51:32.335" v="434" actId="22"/>
          <ac:picMkLst>
            <pc:docMk/>
            <pc:sldMk cId="4229587511" sldId="267"/>
            <ac:picMk id="5" creationId="{FBBE223E-33D5-CAD6-FA5A-DE12893BE9B7}"/>
          </ac:picMkLst>
        </pc:picChg>
      </pc:sldChg>
      <pc:sldChg chg="addSp delSp modSp new mod ord">
        <pc:chgData name="Prith Pal Singh Bajwa" userId="6b2dce104d23a328" providerId="LiveId" clId="{803D1B3D-21FF-4F82-B219-E397C8DD31A8}" dt="2024-02-17T02:12:09.565" v="465"/>
        <pc:sldMkLst>
          <pc:docMk/>
          <pc:sldMk cId="799445314" sldId="268"/>
        </pc:sldMkLst>
        <pc:spChg chg="mod">
          <ac:chgData name="Prith Pal Singh Bajwa" userId="6b2dce104d23a328" providerId="LiveId" clId="{803D1B3D-21FF-4F82-B219-E397C8DD31A8}" dt="2024-02-17T02:08:03.048" v="447" actId="20577"/>
          <ac:spMkLst>
            <pc:docMk/>
            <pc:sldMk cId="799445314" sldId="268"/>
            <ac:spMk id="2" creationId="{EA04201E-9716-6FF1-7819-B084D3F88B46}"/>
          </ac:spMkLst>
        </pc:spChg>
        <pc:spChg chg="del">
          <ac:chgData name="Prith Pal Singh Bajwa" userId="6b2dce104d23a328" providerId="LiveId" clId="{803D1B3D-21FF-4F82-B219-E397C8DD31A8}" dt="2024-02-17T02:08:05.511" v="448" actId="22"/>
          <ac:spMkLst>
            <pc:docMk/>
            <pc:sldMk cId="799445314" sldId="268"/>
            <ac:spMk id="3" creationId="{2AA39904-1BB4-6186-7717-045C95E7FFBB}"/>
          </ac:spMkLst>
        </pc:spChg>
        <pc:spChg chg="add del mod">
          <ac:chgData name="Prith Pal Singh Bajwa" userId="6b2dce104d23a328" providerId="LiveId" clId="{803D1B3D-21FF-4F82-B219-E397C8DD31A8}" dt="2024-02-17T02:09:34.388" v="451" actId="22"/>
          <ac:spMkLst>
            <pc:docMk/>
            <pc:sldMk cId="799445314" sldId="268"/>
            <ac:spMk id="7" creationId="{5DB47F77-8A0A-6B3B-59EE-F518BF186ACF}"/>
          </ac:spMkLst>
        </pc:spChg>
        <pc:picChg chg="add del mod ord">
          <ac:chgData name="Prith Pal Singh Bajwa" userId="6b2dce104d23a328" providerId="LiveId" clId="{803D1B3D-21FF-4F82-B219-E397C8DD31A8}" dt="2024-02-17T02:09:22.978" v="450" actId="478"/>
          <ac:picMkLst>
            <pc:docMk/>
            <pc:sldMk cId="799445314" sldId="268"/>
            <ac:picMk id="5" creationId="{28B4CB46-68EC-B7F0-6BF8-2781A9FE8112}"/>
          </ac:picMkLst>
        </pc:picChg>
        <pc:picChg chg="add mod ord">
          <ac:chgData name="Prith Pal Singh Bajwa" userId="6b2dce104d23a328" providerId="LiveId" clId="{803D1B3D-21FF-4F82-B219-E397C8DD31A8}" dt="2024-02-17T02:09:38.061" v="452" actId="14100"/>
          <ac:picMkLst>
            <pc:docMk/>
            <pc:sldMk cId="799445314" sldId="268"/>
            <ac:picMk id="9" creationId="{772AD69F-E7C9-43A8-F75A-89BE4B63A21B}"/>
          </ac:picMkLst>
        </pc:picChg>
      </pc:sldChg>
      <pc:sldChg chg="new del">
        <pc:chgData name="Prith Pal Singh Bajwa" userId="6b2dce104d23a328" providerId="LiveId" clId="{803D1B3D-21FF-4F82-B219-E397C8DD31A8}" dt="2024-02-17T02:07:48.766" v="437" actId="2696"/>
        <pc:sldMkLst>
          <pc:docMk/>
          <pc:sldMk cId="304258582" sldId="269"/>
        </pc:sldMkLst>
      </pc:sldChg>
      <pc:sldChg chg="addSp delSp modSp new mod ord">
        <pc:chgData name="Prith Pal Singh Bajwa" userId="6b2dce104d23a328" providerId="LiveId" clId="{803D1B3D-21FF-4F82-B219-E397C8DD31A8}" dt="2024-02-17T02:12:12.333" v="467"/>
        <pc:sldMkLst>
          <pc:docMk/>
          <pc:sldMk cId="1702675795" sldId="269"/>
        </pc:sldMkLst>
        <pc:spChg chg="mod">
          <ac:chgData name="Prith Pal Singh Bajwa" userId="6b2dce104d23a328" providerId="LiveId" clId="{803D1B3D-21FF-4F82-B219-E397C8DD31A8}" dt="2024-02-17T02:11:36.511" v="458" actId="20577"/>
          <ac:spMkLst>
            <pc:docMk/>
            <pc:sldMk cId="1702675795" sldId="269"/>
            <ac:spMk id="2" creationId="{E15FA4E9-B522-2107-8D2A-D1C1455026C6}"/>
          </ac:spMkLst>
        </pc:spChg>
        <pc:spChg chg="del">
          <ac:chgData name="Prith Pal Singh Bajwa" userId="6b2dce104d23a328" providerId="LiveId" clId="{803D1B3D-21FF-4F82-B219-E397C8DD31A8}" dt="2024-02-17T02:11:39.578" v="459" actId="22"/>
          <ac:spMkLst>
            <pc:docMk/>
            <pc:sldMk cId="1702675795" sldId="269"/>
            <ac:spMk id="3" creationId="{CD089ED4-3F58-B250-8AF6-1F942A0627F3}"/>
          </ac:spMkLst>
        </pc:spChg>
        <pc:picChg chg="add mod ord">
          <ac:chgData name="Prith Pal Singh Bajwa" userId="6b2dce104d23a328" providerId="LiveId" clId="{803D1B3D-21FF-4F82-B219-E397C8DD31A8}" dt="2024-02-17T02:11:55.522" v="463" actId="14100"/>
          <ac:picMkLst>
            <pc:docMk/>
            <pc:sldMk cId="1702675795" sldId="269"/>
            <ac:picMk id="5" creationId="{4B4159AE-B86C-F93D-1C40-2BB2030800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DDCD-FAF3-6BC8-7725-C4BA765B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04BBD-81FB-4529-AAED-A73FDF427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1864-3C62-D1E2-9064-5176DA48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27C5-BD0A-0F95-E269-A1D3A4B2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5C46-67D1-FD28-19F0-6B43B81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11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D6B5-301D-5D82-58CC-756D1E3C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18B36-18A3-777D-E1F0-85EB71987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BDD2-FE73-19F1-7C1B-D0D1E937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D0BD-623B-8058-C3A2-4650BD53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FF34-64E5-1676-A348-1299052A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6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CD95A-BDD3-1609-FB86-B0B576D94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AE046-E70B-48DF-99D4-C4FC3E0B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F334-84C9-43AB-FB3F-773398A3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9001-14B8-6350-EDBA-50CD2DE8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65F1-4912-3703-2118-BB6F664C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9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DC33-54AF-6B55-18F6-D90F612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60EF-5C33-8415-39DE-EA2F21E1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193B-AF68-A295-1910-5B63F948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F526-29F0-96A4-FD73-D2BA81ED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B24F-CB6D-6909-96AF-8EC1142D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5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CB57-9C98-1D24-5DA5-C988E7A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D2B5F-51B7-B128-4AEC-D875154E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147D-1A6C-78E6-39F4-4BA71065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E54F2-2EA6-A222-8A7C-BAD501C7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978F-8EB6-6421-8F15-6F56EE4C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3FAD-A84E-68C0-15D0-3721618D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6CB5-99B2-49CB-F659-0D7BAB5F2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B11D0-5127-4A6A-1420-5B49C8969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93B1B-C75B-3557-90EE-28DAEBCA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831D8-9F81-3197-A9D4-DFD2C02F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1F59-CB28-DB10-C36F-F82FBA6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6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1223-475C-C967-6101-4BB926A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CE8D-3A9A-6869-A8FA-D8E4162E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1A57D-9035-979D-E00F-AF7ABA9D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EC7C7-CCA7-4DC1-1159-27C9BC0FA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5E690-CEE9-C17E-277C-A2A77167D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334F8-1CA8-BA98-9394-B20A3E5F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B1347-8D0F-0778-F766-DF03410A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F5BCE-05EA-9F62-CB73-71AA999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41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05D3-3902-076A-0A65-7A68C752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C4C0A-C64F-F048-9C00-4738B44F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3265A-F0B0-83E6-214E-0224E7DE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A605D-4D9C-B4C1-1C45-B0C16811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36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7FE6F-1321-8A65-CEA8-5D48A737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F3CA4-BAAD-C1DB-2D9B-9F5723D1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76DA1-475E-DEF8-19C8-137D83CE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9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D9FC-4BD3-53A4-64ED-ACFC5583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E857-EA5F-3926-2C87-82F00140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69FEB-4C20-01C8-D9ED-7E062AED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2C03F-4B12-0BBF-EED7-4409D4C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305EF-9338-C53B-8766-F21475D4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4578-8439-F36A-0828-4008D52C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77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6C66-4B91-0A19-58D8-2E6437FC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6BCBA-5921-6FE9-D089-296626701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61C86-3FFF-A68D-E406-D12949A5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1813-5C78-3114-2F98-6D87D5CD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69366-590D-8B23-DEDB-1E3543A7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26C0-B07B-9FB4-1F9A-13DFA159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67E1B-0CDF-65C0-F066-24DAA75E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9AEC-BB6C-B2DF-0E25-A5C9218E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C72C-39E5-C389-00C4-D740787F4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F43D5-8E03-45DB-843B-E8C9BD2759E2}" type="datetimeFigureOut">
              <a:rPr lang="en-CA" smtClean="0"/>
              <a:t>2024-02-16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F05F-8BBD-A2F4-3057-571A8839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3248-9B73-19ED-1727-6F0CFB4E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C185-4EB1-48AA-B2A9-61525DD17B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15A2-C0BF-072B-5224-D54218D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REHMAT CREATIONS – </a:t>
            </a:r>
            <a:br>
              <a:rPr lang="en-CA" dirty="0"/>
            </a:br>
            <a:r>
              <a:rPr lang="en-CA" dirty="0"/>
              <a:t>Traditional Clothing Store</a:t>
            </a:r>
          </a:p>
        </p:txBody>
      </p:sp>
    </p:spTree>
    <p:extLst>
      <p:ext uri="{BB962C8B-B14F-4D97-AF65-F5344CB8AC3E}">
        <p14:creationId xmlns:p14="http://schemas.microsoft.com/office/powerpoint/2010/main" val="155658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201E-9716-6FF1-7819-B084D3F8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2AD69F-E7C9-43A8-F75A-89BE4B63A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231" y="2359734"/>
            <a:ext cx="7826310" cy="3283119"/>
          </a:xfrm>
        </p:spPr>
      </p:pic>
    </p:spTree>
    <p:extLst>
      <p:ext uri="{BB962C8B-B14F-4D97-AF65-F5344CB8AC3E}">
        <p14:creationId xmlns:p14="http://schemas.microsoft.com/office/powerpoint/2010/main" val="79944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A4E9-B522-2107-8D2A-D1C14550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159AE-B86C-F93D-1C40-2BB203080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024" y="1690688"/>
            <a:ext cx="7583019" cy="4928133"/>
          </a:xfrm>
        </p:spPr>
      </p:pic>
    </p:spTree>
    <p:extLst>
      <p:ext uri="{BB962C8B-B14F-4D97-AF65-F5344CB8AC3E}">
        <p14:creationId xmlns:p14="http://schemas.microsoft.com/office/powerpoint/2010/main" val="170267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D611-FB51-77E8-5813-11BC2578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6BC82-8F15-841E-BF09-7251665B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6202"/>
            <a:ext cx="10515600" cy="3930184"/>
          </a:xfrm>
        </p:spPr>
      </p:pic>
    </p:spTree>
    <p:extLst>
      <p:ext uri="{BB962C8B-B14F-4D97-AF65-F5344CB8AC3E}">
        <p14:creationId xmlns:p14="http://schemas.microsoft.com/office/powerpoint/2010/main" val="182378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8216-D675-EA1B-A026-089AA335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 in as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605F7-9801-18AD-4692-4DDC1FF33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5672"/>
            <a:ext cx="10515600" cy="3371243"/>
          </a:xfrm>
        </p:spPr>
      </p:pic>
    </p:spTree>
    <p:extLst>
      <p:ext uri="{BB962C8B-B14F-4D97-AF65-F5344CB8AC3E}">
        <p14:creationId xmlns:p14="http://schemas.microsoft.com/office/powerpoint/2010/main" val="75071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82A4-136C-5E55-85F1-25ADFB5B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 MANAGE YOUR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E223E-33D5-CAD6-FA5A-DE12893B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032"/>
            <a:ext cx="10515600" cy="3878523"/>
          </a:xfrm>
        </p:spPr>
      </p:pic>
    </p:spTree>
    <p:extLst>
      <p:ext uri="{BB962C8B-B14F-4D97-AF65-F5344CB8AC3E}">
        <p14:creationId xmlns:p14="http://schemas.microsoft.com/office/powerpoint/2010/main" val="422958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A619-01B4-4334-9E91-376AD140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9AFE3-6B1A-3846-3C5F-CC1A05FF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446" y="1825625"/>
            <a:ext cx="9293108" cy="4351338"/>
          </a:xfrm>
        </p:spPr>
      </p:pic>
    </p:spTree>
    <p:extLst>
      <p:ext uri="{BB962C8B-B14F-4D97-AF65-F5344CB8AC3E}">
        <p14:creationId xmlns:p14="http://schemas.microsoft.com/office/powerpoint/2010/main" val="296890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6E91-2019-9282-6643-9BD608A4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PAGE - 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7865A-C3A9-6A49-23E8-1CDB3F449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456" y="1825625"/>
            <a:ext cx="5681087" cy="4351338"/>
          </a:xfrm>
        </p:spPr>
      </p:pic>
    </p:spTree>
    <p:extLst>
      <p:ext uri="{BB962C8B-B14F-4D97-AF65-F5344CB8AC3E}">
        <p14:creationId xmlns:p14="http://schemas.microsoft.com/office/powerpoint/2010/main" val="415953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9FF6-8D6D-0D86-373F-CA9198F2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PAGE - ANARKALI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EA98A-914C-F5B1-3CF3-5253F1493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737" y="1825625"/>
            <a:ext cx="6196525" cy="4351338"/>
          </a:xfrm>
        </p:spPr>
      </p:pic>
    </p:spTree>
    <p:extLst>
      <p:ext uri="{BB962C8B-B14F-4D97-AF65-F5344CB8AC3E}">
        <p14:creationId xmlns:p14="http://schemas.microsoft.com/office/powerpoint/2010/main" val="239257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BA71-928B-F972-13E9-10DE3689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PAGE - SUIT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64AB3-6DD0-8DAF-C9A4-11F6B37CA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351" y="1825625"/>
            <a:ext cx="5831298" cy="4351338"/>
          </a:xfrm>
        </p:spPr>
      </p:pic>
    </p:spTree>
    <p:extLst>
      <p:ext uri="{BB962C8B-B14F-4D97-AF65-F5344CB8AC3E}">
        <p14:creationId xmlns:p14="http://schemas.microsoft.com/office/powerpoint/2010/main" val="354924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0F04-CFA5-E8E6-E90D-C1055305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 - LEHNGA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09E6A-6390-5CEB-9982-71E225534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162" y="2093021"/>
            <a:ext cx="5359675" cy="3816546"/>
          </a:xfrm>
        </p:spPr>
      </p:pic>
    </p:spTree>
    <p:extLst>
      <p:ext uri="{BB962C8B-B14F-4D97-AF65-F5344CB8AC3E}">
        <p14:creationId xmlns:p14="http://schemas.microsoft.com/office/powerpoint/2010/main" val="267366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7B9-2F99-29ED-CF29-078A10C0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25E21-FF47-31CE-91F1-396DADA1E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734"/>
            <a:ext cx="10515600" cy="4311119"/>
          </a:xfrm>
        </p:spPr>
      </p:pic>
    </p:spTree>
    <p:extLst>
      <p:ext uri="{BB962C8B-B14F-4D97-AF65-F5344CB8AC3E}">
        <p14:creationId xmlns:p14="http://schemas.microsoft.com/office/powerpoint/2010/main" val="81764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616B-A8C2-F80E-9B33-110DDEAC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CONFIRMING  EMAIL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08160-A1C2-30DC-1C0D-49798D883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8792"/>
            <a:ext cx="10515600" cy="2045004"/>
          </a:xfrm>
        </p:spPr>
      </p:pic>
    </p:spTree>
    <p:extLst>
      <p:ext uri="{BB962C8B-B14F-4D97-AF65-F5344CB8AC3E}">
        <p14:creationId xmlns:p14="http://schemas.microsoft.com/office/powerpoint/2010/main" val="66722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965F-1B55-763B-55EC-D0189C99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CONFIRMED EMAIL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EA3B0-EC76-21A2-7A30-7D74C136E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9356"/>
            <a:ext cx="10515600" cy="1943876"/>
          </a:xfrm>
        </p:spPr>
      </p:pic>
    </p:spTree>
    <p:extLst>
      <p:ext uri="{BB962C8B-B14F-4D97-AF65-F5344CB8AC3E}">
        <p14:creationId xmlns:p14="http://schemas.microsoft.com/office/powerpoint/2010/main" val="248703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43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REHMAT CREATIONS –  Traditional Clothing Store</vt:lpstr>
      <vt:lpstr>HOME PAGE </vt:lpstr>
      <vt:lpstr>CATEGORY PAGE - Dress</vt:lpstr>
      <vt:lpstr>CATEGORY PAGE - ANARKALI</vt:lpstr>
      <vt:lpstr>CATEGORY PAGE - SUIT</vt:lpstr>
      <vt:lpstr>CATEGORY - LEHNGA</vt:lpstr>
      <vt:lpstr>REGISTER PAGE</vt:lpstr>
      <vt:lpstr>CONFIRMING  EMAIL</vt:lpstr>
      <vt:lpstr>CONFIRMED EMAIL</vt:lpstr>
      <vt:lpstr>ADMIN Page</vt:lpstr>
      <vt:lpstr>ADMIN</vt:lpstr>
      <vt:lpstr>LOGIN PAGE</vt:lpstr>
      <vt:lpstr>LOG in as USER</vt:lpstr>
      <vt:lpstr>USER- MANAGE YOUR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Prith Pal Singh Bajwa</dc:creator>
  <cp:lastModifiedBy>Prith Pal Singh Bajwa</cp:lastModifiedBy>
  <cp:revision>2</cp:revision>
  <dcterms:created xsi:type="dcterms:W3CDTF">2024-02-14T02:59:42Z</dcterms:created>
  <dcterms:modified xsi:type="dcterms:W3CDTF">2024-02-17T02:12:25Z</dcterms:modified>
</cp:coreProperties>
</file>