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58" r:id="rId5"/>
    <p:sldId id="256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0BBD-3747-28B5-1E9F-5B18A5B6D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F778-00FB-D0C7-7F7A-C7882626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6E90-0EAD-2858-9C47-2C2A2096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2ED3-1760-EFC1-BE18-CE22BC17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6BCC1-7808-BC21-FA26-A227E8FA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9DF1-AB55-6E94-7EF3-28F40493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C333-3D73-7B9A-868D-B7BC162D0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7E04-6FEB-A828-9118-09E4B745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5B6E-2A4D-A08E-9249-1522B742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C7B9-62B1-777E-CA57-EFF48E82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41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87038-7C90-4AE0-FE9B-343EB53AA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8ADE3-0B15-2881-7C14-9A49E6F7D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A5F1-3CE9-5E0D-A024-B72ECF9E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63E3-F6FE-1AF0-F741-AAEC278E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BFFA3-DC8F-E4D0-DE8C-05BFCE9C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76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0A6C-0810-5910-1267-8A647D1A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379D-4C8A-6113-3147-E412CD31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51B23-6B62-1AED-3D7F-FF3E73FB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3371-754B-8257-5E75-6C8937C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034B-68C5-B339-36F4-01E4111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80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354C-91E7-F07F-8D41-5DDFE383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A46FD-00EF-F0F4-3483-2DA86F77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8D0E-27AF-B24F-3E50-7728AB34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CBA9-6370-2E2D-1EF0-E1215DEA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8D0A-9089-62B3-EDD2-687C482F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00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DAA7-AB5C-2B9F-360F-918962B1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3389-6381-9A7A-AF9F-7C8064E6F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9025B-4FA6-C475-4E0B-D32F32B49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C6D88-E27A-F40B-2F19-134C4A2B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9BC1D-13EA-72EE-0DF6-59A3FA02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6EA5-B18A-0E6C-C711-9A10C92E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92AD-739D-D9FE-2328-34D4B8F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2CB6F-5C9E-6598-25DF-39F9F4CBB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FA239-E6C0-4131-D6C6-A0E40C1C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C2BA1-0838-A0E6-8325-1D4E56B3D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41DF1-72EC-7DB1-3F44-FB5C6D788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649DA-CEF1-E150-59F6-A6D5726B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5D412-D8B5-AF22-CF41-6A15134B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F855B-657C-55B4-637A-859E6B54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4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C487-1815-ECB2-6D38-76308C4E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7B667-702C-F3EE-AC90-30181070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C5EBE-7319-3B28-80C0-5C231DE2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877E3-3BF7-9AED-B949-9B139633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89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03C92-D1C4-1797-F325-ED09232A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E7534-A22A-DB5E-861D-2C5231B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DB7EB-DCB7-68C1-4D22-B58168E9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17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468A-6304-07C7-B28D-7ABAABAC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2730-4F14-A6D9-68E6-9FFD5A28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F9F27-D50D-4520-EB23-A168BA01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54A6-0674-2CBD-B8CF-E0B4163A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4EF60-7E68-6AE4-3CBB-086239E8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480FB-F84A-9BE2-F942-04F68D22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42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9998-F7A2-CE67-53E9-BB58A237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1CECB-7E6B-E371-458E-7B02DDCFB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FAC35-7A87-2B4C-1B62-3C8978EB0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8D11-E2B1-E716-1E84-3AE336BC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AA9DD-55A8-333E-C012-DE61A856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7B75-EA86-FFB0-6ACA-29E43885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02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47FD1-D871-22C0-DD45-CDE1AF49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6D20-D006-AF0C-71E1-9725F842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2555-0A43-B307-F146-987F46CF9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7A7B-773B-40C9-AB11-69EF8E1BCB3E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6A00-8F6D-D860-C02E-26F6CEBD7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FB99-9885-855E-5408-20914D06A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4E8E-C1E4-4C59-B82B-867B834DC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10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293F6-1D34-A991-1B56-F82303C7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4" y="1104780"/>
            <a:ext cx="11125772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7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19531-055C-F8AA-F1AD-E72D5921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73" y="663433"/>
            <a:ext cx="8839654" cy="55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2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71D7D-9628-6FA2-F5B1-86934280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37" y="644382"/>
            <a:ext cx="10211325" cy="55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9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10AE2-31CE-95FD-1503-37A93C78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31" y="644382"/>
            <a:ext cx="10439937" cy="55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9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FC7A1-EF97-572A-DF89-CA639F65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5" y="644382"/>
            <a:ext cx="10497089" cy="55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8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20B106-2E39-8356-A4CC-AC2FD814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638031"/>
            <a:ext cx="9373082" cy="55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8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3B4F4-129A-3CD2-E0B4-BD79FBD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5" y="666608"/>
            <a:ext cx="10693950" cy="55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4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5D7A9-AE70-9E90-02AD-B66ADA87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08" y="825366"/>
            <a:ext cx="10382784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2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43E1F-87B9-D84E-58D6-0E74C7D5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58" y="701535"/>
            <a:ext cx="8426883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80503-CE73-1A54-AB11-CFA88C8B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19" y="1425472"/>
            <a:ext cx="8979361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8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 Pal Singh Bajwa</dc:creator>
  <cp:lastModifiedBy>Prith Pal Singh Bajwa</cp:lastModifiedBy>
  <cp:revision>1</cp:revision>
  <dcterms:created xsi:type="dcterms:W3CDTF">2024-03-09T02:47:25Z</dcterms:created>
  <dcterms:modified xsi:type="dcterms:W3CDTF">2024-03-09T02:47:45Z</dcterms:modified>
</cp:coreProperties>
</file>