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9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6DDA-B16B-42A0-8445-2E6B3CD4B923}" type="datetimeFigureOut">
              <a:rPr lang="en-CA" smtClean="0"/>
              <a:t>2024-07-05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5A7A-31E9-4CAE-A9B0-B9822AFBC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08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6DDA-B16B-42A0-8445-2E6B3CD4B923}" type="datetimeFigureOut">
              <a:rPr lang="en-CA" smtClean="0"/>
              <a:t>2024-07-05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5A7A-31E9-4CAE-A9B0-B9822AFBC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6DDA-B16B-42A0-8445-2E6B3CD4B923}" type="datetimeFigureOut">
              <a:rPr lang="en-CA" smtClean="0"/>
              <a:t>2024-07-05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5A7A-31E9-4CAE-A9B0-B9822AFBC2DF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69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6DDA-B16B-42A0-8445-2E6B3CD4B923}" type="datetimeFigureOut">
              <a:rPr lang="en-CA" smtClean="0"/>
              <a:t>2024-07-05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5A7A-31E9-4CAE-A9B0-B9822AFBC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247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6DDA-B16B-42A0-8445-2E6B3CD4B923}" type="datetimeFigureOut">
              <a:rPr lang="en-CA" smtClean="0"/>
              <a:t>2024-07-05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5A7A-31E9-4CAE-A9B0-B9822AFBC2DF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399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6DDA-B16B-42A0-8445-2E6B3CD4B923}" type="datetimeFigureOut">
              <a:rPr lang="en-CA" smtClean="0"/>
              <a:t>2024-07-05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5A7A-31E9-4CAE-A9B0-B9822AFBC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079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6DDA-B16B-42A0-8445-2E6B3CD4B923}" type="datetimeFigureOut">
              <a:rPr lang="en-CA" smtClean="0"/>
              <a:t>2024-07-05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5A7A-31E9-4CAE-A9B0-B9822AFBC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81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6DDA-B16B-42A0-8445-2E6B3CD4B923}" type="datetimeFigureOut">
              <a:rPr lang="en-CA" smtClean="0"/>
              <a:t>2024-07-05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5A7A-31E9-4CAE-A9B0-B9822AFBC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38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6DDA-B16B-42A0-8445-2E6B3CD4B923}" type="datetimeFigureOut">
              <a:rPr lang="en-CA" smtClean="0"/>
              <a:t>2024-07-05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5A7A-31E9-4CAE-A9B0-B9822AFBC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6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6DDA-B16B-42A0-8445-2E6B3CD4B923}" type="datetimeFigureOut">
              <a:rPr lang="en-CA" smtClean="0"/>
              <a:t>2024-07-05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5A7A-31E9-4CAE-A9B0-B9822AFBC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61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6DDA-B16B-42A0-8445-2E6B3CD4B923}" type="datetimeFigureOut">
              <a:rPr lang="en-CA" smtClean="0"/>
              <a:t>2024-07-05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5A7A-31E9-4CAE-A9B0-B9822AFBC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40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6DDA-B16B-42A0-8445-2E6B3CD4B923}" type="datetimeFigureOut">
              <a:rPr lang="en-CA" smtClean="0"/>
              <a:t>2024-07-05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5A7A-31E9-4CAE-A9B0-B9822AFBC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08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6DDA-B16B-42A0-8445-2E6B3CD4B923}" type="datetimeFigureOut">
              <a:rPr lang="en-CA" smtClean="0"/>
              <a:t>2024-07-05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5A7A-31E9-4CAE-A9B0-B9822AFBC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54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6DDA-B16B-42A0-8445-2E6B3CD4B923}" type="datetimeFigureOut">
              <a:rPr lang="en-CA" smtClean="0"/>
              <a:t>2024-07-05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5A7A-31E9-4CAE-A9B0-B9822AFBC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03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6DDA-B16B-42A0-8445-2E6B3CD4B923}" type="datetimeFigureOut">
              <a:rPr lang="en-CA" smtClean="0"/>
              <a:t>2024-07-05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5A7A-31E9-4CAE-A9B0-B9822AFBC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64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6DDA-B16B-42A0-8445-2E6B3CD4B923}" type="datetimeFigureOut">
              <a:rPr lang="en-CA" smtClean="0"/>
              <a:t>2024-07-05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85A7A-31E9-4CAE-A9B0-B9822AFBC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74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6DDA-B16B-42A0-8445-2E6B3CD4B923}" type="datetimeFigureOut">
              <a:rPr lang="en-CA" smtClean="0"/>
              <a:t>2024-07-05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485A7A-31E9-4CAE-A9B0-B9822AFBC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52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E828-DC8D-A9CD-70DF-EFFFA061E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Prototype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9872-1038-D851-F677-5CA72A0C3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Mandeep Kaur</a:t>
            </a:r>
          </a:p>
          <a:p>
            <a:r>
              <a:rPr lang="en-US" dirty="0"/>
              <a:t>5 July 2024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398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CE9A-DFA6-D86C-1AEC-6633BB40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Delete the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C1FC29-1BD1-3BCE-132C-7A9521AD9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189" y="2160588"/>
            <a:ext cx="2493660" cy="3881437"/>
          </a:xfrm>
        </p:spPr>
      </p:pic>
    </p:spTree>
    <p:extLst>
      <p:ext uri="{BB962C8B-B14F-4D97-AF65-F5344CB8AC3E}">
        <p14:creationId xmlns:p14="http://schemas.microsoft.com/office/powerpoint/2010/main" val="152332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3832-6BAA-A878-C20B-F12AF3E3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D5609-CC70-F7D1-461C-A3BA7E19B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43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874A-5162-A228-98F0-84009C04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A4F426-9502-8D94-C59C-A288E4BB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618F7-A3CA-CC47-7016-7E9023DB2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828" y="1727200"/>
            <a:ext cx="2582162" cy="440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1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B23A-9550-DCEA-D533-3C6E74FF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 Icon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B42C81-E509-0A27-EEBC-259E9E38F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0826" y="2160588"/>
            <a:ext cx="2010385" cy="3881437"/>
          </a:xfrm>
        </p:spPr>
      </p:pic>
    </p:spTree>
    <p:extLst>
      <p:ext uri="{BB962C8B-B14F-4D97-AF65-F5344CB8AC3E}">
        <p14:creationId xmlns:p14="http://schemas.microsoft.com/office/powerpoint/2010/main" val="183731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7A10-2A9C-99FF-A615-CAEB18ED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Page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02F814-2FE3-F173-4A08-3001B7E41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582" y="1259840"/>
            <a:ext cx="3431698" cy="5212080"/>
          </a:xfrm>
        </p:spPr>
      </p:pic>
    </p:spTree>
    <p:extLst>
      <p:ext uri="{BB962C8B-B14F-4D97-AF65-F5344CB8AC3E}">
        <p14:creationId xmlns:p14="http://schemas.microsoft.com/office/powerpoint/2010/main" val="428592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6D554A-966A-A9F6-8476-72D2C5AB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E60EBB-488C-F999-89AB-E89CB3D95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6DD4F3-2D71-C4A6-72ED-3D6592F92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5053E-D9D0-6E07-A4F0-CF2603AE1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514924"/>
            <a:ext cx="5188337" cy="53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5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6173-3160-38DC-8312-17B5C57C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7B285B-21EA-7017-674A-7B8EB76E0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781" y="2160588"/>
            <a:ext cx="3006475" cy="3881437"/>
          </a:xfrm>
        </p:spPr>
      </p:pic>
    </p:spTree>
    <p:extLst>
      <p:ext uri="{BB962C8B-B14F-4D97-AF65-F5344CB8AC3E}">
        <p14:creationId xmlns:p14="http://schemas.microsoft.com/office/powerpoint/2010/main" val="393600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A80D-9409-D4F6-D1D8-32D9E34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DB616-2C53-CF3A-9D58-A84398478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640" y="774948"/>
            <a:ext cx="4115766" cy="5602357"/>
          </a:xfrm>
        </p:spPr>
      </p:pic>
    </p:spTree>
    <p:extLst>
      <p:ext uri="{BB962C8B-B14F-4D97-AF65-F5344CB8AC3E}">
        <p14:creationId xmlns:p14="http://schemas.microsoft.com/office/powerpoint/2010/main" val="398280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AC42-E600-D076-113A-96273127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504D-FB63-9B9B-768F-B67799F5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309C6-42CF-A39B-B24E-C13AFEA3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424" y="924560"/>
            <a:ext cx="3334650" cy="53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3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BB07-54C5-FA85-55E0-14B039B6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the task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8C28C9-514F-7E79-9E83-D2DED9A72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8000" y="1336728"/>
            <a:ext cx="3480880" cy="4911672"/>
          </a:xfrm>
        </p:spPr>
      </p:pic>
    </p:spTree>
    <p:extLst>
      <p:ext uri="{BB962C8B-B14F-4D97-AF65-F5344CB8AC3E}">
        <p14:creationId xmlns:p14="http://schemas.microsoft.com/office/powerpoint/2010/main" val="31829722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29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ANDROID Prototype</vt:lpstr>
      <vt:lpstr>Home Page</vt:lpstr>
      <vt:lpstr>TO do List Icon</vt:lpstr>
      <vt:lpstr>App Page</vt:lpstr>
      <vt:lpstr>Layout</vt:lpstr>
      <vt:lpstr>Home Page</vt:lpstr>
      <vt:lpstr>App Page</vt:lpstr>
      <vt:lpstr>Add List</vt:lpstr>
      <vt:lpstr>Adding the task</vt:lpstr>
      <vt:lpstr>Delete the list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Davinder Singh</dc:creator>
  <cp:lastModifiedBy>Prith Pal Singh Bajwa</cp:lastModifiedBy>
  <cp:revision>10</cp:revision>
  <dcterms:created xsi:type="dcterms:W3CDTF">2024-06-20T16:18:34Z</dcterms:created>
  <dcterms:modified xsi:type="dcterms:W3CDTF">2024-07-06T01:08:02Z</dcterms:modified>
</cp:coreProperties>
</file>