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deep Verma" userId="0115acb03a2900fc" providerId="LiveId" clId="{54E11CAF-B5AE-44E9-8F36-E5E26E86A2D5}"/>
    <pc:docChg chg="undo custSel addSld delSld modSld">
      <pc:chgData name="Mandeep Verma" userId="0115acb03a2900fc" providerId="LiveId" clId="{54E11CAF-B5AE-44E9-8F36-E5E26E86A2D5}" dt="2024-08-07T20:44:49.912" v="527" actId="1076"/>
      <pc:docMkLst>
        <pc:docMk/>
      </pc:docMkLst>
      <pc:sldChg chg="modSp del mod">
        <pc:chgData name="Mandeep Verma" userId="0115acb03a2900fc" providerId="LiveId" clId="{54E11CAF-B5AE-44E9-8F36-E5E26E86A2D5}" dt="2024-08-07T19:29:36.443" v="44" actId="2696"/>
        <pc:sldMkLst>
          <pc:docMk/>
          <pc:sldMk cId="2626359447" sldId="258"/>
        </pc:sldMkLst>
        <pc:spChg chg="mod">
          <ac:chgData name="Mandeep Verma" userId="0115acb03a2900fc" providerId="LiveId" clId="{54E11CAF-B5AE-44E9-8F36-E5E26E86A2D5}" dt="2024-08-07T19:27:41.297" v="5" actId="14100"/>
          <ac:spMkLst>
            <pc:docMk/>
            <pc:sldMk cId="2626359447" sldId="258"/>
            <ac:spMk id="2" creationId="{D709D482-D8A7-BD29-7EFD-1C2D42C290BA}"/>
          </ac:spMkLst>
        </pc:spChg>
      </pc:sldChg>
      <pc:sldChg chg="addSp modSp mod">
        <pc:chgData name="Mandeep Verma" userId="0115acb03a2900fc" providerId="LiveId" clId="{54E11CAF-B5AE-44E9-8F36-E5E26E86A2D5}" dt="2024-08-07T19:29:58.021" v="47" actId="1076"/>
        <pc:sldMkLst>
          <pc:docMk/>
          <pc:sldMk cId="2253729402" sldId="259"/>
        </pc:sldMkLst>
        <pc:spChg chg="mod">
          <ac:chgData name="Mandeep Verma" userId="0115acb03a2900fc" providerId="LiveId" clId="{54E11CAF-B5AE-44E9-8F36-E5E26E86A2D5}" dt="2024-08-07T19:27:32.513" v="4" actId="1076"/>
          <ac:spMkLst>
            <pc:docMk/>
            <pc:sldMk cId="2253729402" sldId="259"/>
            <ac:spMk id="3" creationId="{12831CC6-DC55-4677-3D52-1580515E689C}"/>
          </ac:spMkLst>
        </pc:spChg>
        <pc:spChg chg="mod">
          <ac:chgData name="Mandeep Verma" userId="0115acb03a2900fc" providerId="LiveId" clId="{54E11CAF-B5AE-44E9-8F36-E5E26E86A2D5}" dt="2024-08-07T19:27:26.077" v="3" actId="1076"/>
          <ac:spMkLst>
            <pc:docMk/>
            <pc:sldMk cId="2253729402" sldId="259"/>
            <ac:spMk id="5" creationId="{EA44008A-4AE2-447D-33A9-981509C54A53}"/>
          </ac:spMkLst>
        </pc:spChg>
        <pc:spChg chg="add mod">
          <ac:chgData name="Mandeep Verma" userId="0115acb03a2900fc" providerId="LiveId" clId="{54E11CAF-B5AE-44E9-8F36-E5E26E86A2D5}" dt="2024-08-07T19:29:58.021" v="47" actId="1076"/>
          <ac:spMkLst>
            <pc:docMk/>
            <pc:sldMk cId="2253729402" sldId="259"/>
            <ac:spMk id="6" creationId="{79BC61FA-9236-269B-66A2-8A7170497379}"/>
          </ac:spMkLst>
        </pc:spChg>
        <pc:picChg chg="mod">
          <ac:chgData name="Mandeep Verma" userId="0115acb03a2900fc" providerId="LiveId" clId="{54E11CAF-B5AE-44E9-8F36-E5E26E86A2D5}" dt="2024-08-07T19:29:42.223" v="45" actId="1076"/>
          <ac:picMkLst>
            <pc:docMk/>
            <pc:sldMk cId="2253729402" sldId="259"/>
            <ac:picMk id="3074" creationId="{DD85D6E6-B446-C5D6-852A-54E0DC13B53E}"/>
          </ac:picMkLst>
        </pc:picChg>
      </pc:sldChg>
      <pc:sldChg chg="delSp modSp mod">
        <pc:chgData name="Mandeep Verma" userId="0115acb03a2900fc" providerId="LiveId" clId="{54E11CAF-B5AE-44E9-8F36-E5E26E86A2D5}" dt="2024-08-07T19:30:07.129" v="48" actId="1076"/>
        <pc:sldMkLst>
          <pc:docMk/>
          <pc:sldMk cId="3615557714" sldId="260"/>
        </pc:sldMkLst>
        <pc:spChg chg="mod">
          <ac:chgData name="Mandeep Verma" userId="0115acb03a2900fc" providerId="LiveId" clId="{54E11CAF-B5AE-44E9-8F36-E5E26E86A2D5}" dt="2024-08-07T19:30:07.129" v="48" actId="1076"/>
          <ac:spMkLst>
            <pc:docMk/>
            <pc:sldMk cId="3615557714" sldId="260"/>
            <ac:spMk id="2" creationId="{357B87CA-30AC-CEB5-F78B-CEF03CE1DA93}"/>
          </ac:spMkLst>
        </pc:spChg>
        <pc:spChg chg="del">
          <ac:chgData name="Mandeep Verma" userId="0115acb03a2900fc" providerId="LiveId" clId="{54E11CAF-B5AE-44E9-8F36-E5E26E86A2D5}" dt="2024-08-07T19:26:47.235" v="1"/>
          <ac:spMkLst>
            <pc:docMk/>
            <pc:sldMk cId="3615557714" sldId="260"/>
            <ac:spMk id="5" creationId="{72B085C0-7E7C-F97D-FDEF-D5FCA8450AC5}"/>
          </ac:spMkLst>
        </pc:spChg>
      </pc:sldChg>
      <pc:sldChg chg="addSp modSp new mod">
        <pc:chgData name="Mandeep Verma" userId="0115acb03a2900fc" providerId="LiveId" clId="{54E11CAF-B5AE-44E9-8F36-E5E26E86A2D5}" dt="2024-08-07T19:51:38.537" v="127" actId="14100"/>
        <pc:sldMkLst>
          <pc:docMk/>
          <pc:sldMk cId="58710217" sldId="261"/>
        </pc:sldMkLst>
        <pc:picChg chg="add mod">
          <ac:chgData name="Mandeep Verma" userId="0115acb03a2900fc" providerId="LiveId" clId="{54E11CAF-B5AE-44E9-8F36-E5E26E86A2D5}" dt="2024-08-07T19:51:38.537" v="127" actId="14100"/>
          <ac:picMkLst>
            <pc:docMk/>
            <pc:sldMk cId="58710217" sldId="261"/>
            <ac:picMk id="3" creationId="{273CEC31-40F0-527E-86D3-1C9BC7C4C925}"/>
          </ac:picMkLst>
        </pc:picChg>
        <pc:picChg chg="add mod">
          <ac:chgData name="Mandeep Verma" userId="0115acb03a2900fc" providerId="LiveId" clId="{54E11CAF-B5AE-44E9-8F36-E5E26E86A2D5}" dt="2024-08-07T19:51:25.675" v="124" actId="1076"/>
          <ac:picMkLst>
            <pc:docMk/>
            <pc:sldMk cId="58710217" sldId="261"/>
            <ac:picMk id="5" creationId="{34D08F08-C6EC-F4F9-542A-4E0BFF6FE604}"/>
          </ac:picMkLst>
        </pc:picChg>
        <pc:picChg chg="add mod">
          <ac:chgData name="Mandeep Verma" userId="0115acb03a2900fc" providerId="LiveId" clId="{54E11CAF-B5AE-44E9-8F36-E5E26E86A2D5}" dt="2024-08-07T19:39:21.769" v="57" actId="14100"/>
          <ac:picMkLst>
            <pc:docMk/>
            <pc:sldMk cId="58710217" sldId="261"/>
            <ac:picMk id="6146" creationId="{CB6FDB18-826E-F33A-C77F-CB7629F7CBE8}"/>
          </ac:picMkLst>
        </pc:picChg>
      </pc:sldChg>
      <pc:sldChg chg="addSp modSp del">
        <pc:chgData name="Mandeep Verma" userId="0115acb03a2900fc" providerId="LiveId" clId="{54E11CAF-B5AE-44E9-8F36-E5E26E86A2D5}" dt="2024-08-07T19:37:53.479" v="51" actId="2696"/>
        <pc:sldMkLst>
          <pc:docMk/>
          <pc:sldMk cId="1501346047" sldId="261"/>
        </pc:sldMkLst>
        <pc:spChg chg="add">
          <ac:chgData name="Mandeep Verma" userId="0115acb03a2900fc" providerId="LiveId" clId="{54E11CAF-B5AE-44E9-8F36-E5E26E86A2D5}" dt="2024-08-07T19:37:40.445" v="49"/>
          <ac:spMkLst>
            <pc:docMk/>
            <pc:sldMk cId="1501346047" sldId="261"/>
            <ac:spMk id="2" creationId="{9E602AFB-0CD8-69A5-9DBE-3E98129EF71D}"/>
          </ac:spMkLst>
        </pc:spChg>
        <pc:spChg chg="add mod">
          <ac:chgData name="Mandeep Verma" userId="0115acb03a2900fc" providerId="LiveId" clId="{54E11CAF-B5AE-44E9-8F36-E5E26E86A2D5}" dt="2024-08-07T19:37:45.312" v="50"/>
          <ac:spMkLst>
            <pc:docMk/>
            <pc:sldMk cId="1501346047" sldId="261"/>
            <ac:spMk id="3" creationId="{4FD4B354-8B00-6633-D1FB-B66DD63FF843}"/>
          </ac:spMkLst>
        </pc:spChg>
      </pc:sldChg>
      <pc:sldChg chg="addSp modSp new mod">
        <pc:chgData name="Mandeep Verma" userId="0115acb03a2900fc" providerId="LiveId" clId="{54E11CAF-B5AE-44E9-8F36-E5E26E86A2D5}" dt="2024-08-07T19:54:03.028" v="140" actId="1076"/>
        <pc:sldMkLst>
          <pc:docMk/>
          <pc:sldMk cId="195158907" sldId="262"/>
        </pc:sldMkLst>
        <pc:picChg chg="add mod">
          <ac:chgData name="Mandeep Verma" userId="0115acb03a2900fc" providerId="LiveId" clId="{54E11CAF-B5AE-44E9-8F36-E5E26E86A2D5}" dt="2024-08-07T19:54:03.028" v="140" actId="1076"/>
          <ac:picMkLst>
            <pc:docMk/>
            <pc:sldMk cId="195158907" sldId="262"/>
            <ac:picMk id="3" creationId="{6E2B9FAE-D7AE-6A33-9AE3-D5CE1D1D940A}"/>
          </ac:picMkLst>
        </pc:picChg>
        <pc:picChg chg="add mod">
          <ac:chgData name="Mandeep Verma" userId="0115acb03a2900fc" providerId="LiveId" clId="{54E11CAF-B5AE-44E9-8F36-E5E26E86A2D5}" dt="2024-08-07T19:53:57.767" v="139" actId="1076"/>
          <ac:picMkLst>
            <pc:docMk/>
            <pc:sldMk cId="195158907" sldId="262"/>
            <ac:picMk id="5" creationId="{9BFF7628-CB81-2E69-4DB9-9CCDD6EAF5F5}"/>
          </ac:picMkLst>
        </pc:picChg>
        <pc:picChg chg="add mod">
          <ac:chgData name="Mandeep Verma" userId="0115acb03a2900fc" providerId="LiveId" clId="{54E11CAF-B5AE-44E9-8F36-E5E26E86A2D5}" dt="2024-08-07T19:40:05.587" v="64" actId="14100"/>
          <ac:picMkLst>
            <pc:docMk/>
            <pc:sldMk cId="195158907" sldId="262"/>
            <ac:picMk id="7170" creationId="{E8DDBDFC-5640-F942-98AF-CB28DA6CA3A2}"/>
          </ac:picMkLst>
        </pc:picChg>
      </pc:sldChg>
      <pc:sldChg chg="addSp modSp new del mod">
        <pc:chgData name="Mandeep Verma" userId="0115acb03a2900fc" providerId="LiveId" clId="{54E11CAF-B5AE-44E9-8F36-E5E26E86A2D5}" dt="2024-08-07T19:56:10.748" v="160" actId="2696"/>
        <pc:sldMkLst>
          <pc:docMk/>
          <pc:sldMk cId="2965429715" sldId="263"/>
        </pc:sldMkLst>
        <pc:picChg chg="add mod">
          <ac:chgData name="Mandeep Verma" userId="0115acb03a2900fc" providerId="LiveId" clId="{54E11CAF-B5AE-44E9-8F36-E5E26E86A2D5}" dt="2024-08-07T19:56:05.100" v="159" actId="1076"/>
          <ac:picMkLst>
            <pc:docMk/>
            <pc:sldMk cId="2965429715" sldId="263"/>
            <ac:picMk id="3" creationId="{4FA5D99A-680A-1261-7210-4A4366B68A7E}"/>
          </ac:picMkLst>
        </pc:picChg>
        <pc:picChg chg="add mod">
          <ac:chgData name="Mandeep Verma" userId="0115acb03a2900fc" providerId="LiveId" clId="{54E11CAF-B5AE-44E9-8F36-E5E26E86A2D5}" dt="2024-08-07T19:40:36.167" v="70" actId="14100"/>
          <ac:picMkLst>
            <pc:docMk/>
            <pc:sldMk cId="2965429715" sldId="263"/>
            <ac:picMk id="8194" creationId="{48C179ED-64C2-4C77-C7BB-7BD8D487204B}"/>
          </ac:picMkLst>
        </pc:picChg>
      </pc:sldChg>
      <pc:sldChg chg="addSp modSp new mod">
        <pc:chgData name="Mandeep Verma" userId="0115acb03a2900fc" providerId="LiveId" clId="{54E11CAF-B5AE-44E9-8F36-E5E26E86A2D5}" dt="2024-08-07T19:57:41.813" v="172" actId="1076"/>
        <pc:sldMkLst>
          <pc:docMk/>
          <pc:sldMk cId="332110406" sldId="264"/>
        </pc:sldMkLst>
        <pc:picChg chg="add mod">
          <ac:chgData name="Mandeep Verma" userId="0115acb03a2900fc" providerId="LiveId" clId="{54E11CAF-B5AE-44E9-8F36-E5E26E86A2D5}" dt="2024-08-07T19:56:32.971" v="167" actId="1076"/>
          <ac:picMkLst>
            <pc:docMk/>
            <pc:sldMk cId="332110406" sldId="264"/>
            <ac:picMk id="3" creationId="{5C8ED25D-77ED-55CE-BC83-AB43EB2BB282}"/>
          </ac:picMkLst>
        </pc:picChg>
        <pc:picChg chg="add mod">
          <ac:chgData name="Mandeep Verma" userId="0115acb03a2900fc" providerId="LiveId" clId="{54E11CAF-B5AE-44E9-8F36-E5E26E86A2D5}" dt="2024-08-07T19:57:41.813" v="172" actId="1076"/>
          <ac:picMkLst>
            <pc:docMk/>
            <pc:sldMk cId="332110406" sldId="264"/>
            <ac:picMk id="5" creationId="{F053939D-5A03-1875-3A7F-5D9ABF65391E}"/>
          </ac:picMkLst>
        </pc:picChg>
        <pc:picChg chg="add mod">
          <ac:chgData name="Mandeep Verma" userId="0115acb03a2900fc" providerId="LiveId" clId="{54E11CAF-B5AE-44E9-8F36-E5E26E86A2D5}" dt="2024-08-07T19:41:35.844" v="84" actId="1076"/>
          <ac:picMkLst>
            <pc:docMk/>
            <pc:sldMk cId="332110406" sldId="264"/>
            <ac:picMk id="9218" creationId="{8E11361A-5138-DB24-4721-0697EA5355D3}"/>
          </ac:picMkLst>
        </pc:picChg>
        <pc:picChg chg="add">
          <ac:chgData name="Mandeep Verma" userId="0115acb03a2900fc" providerId="LiveId" clId="{54E11CAF-B5AE-44E9-8F36-E5E26E86A2D5}" dt="2024-08-07T19:41:50.858" v="85"/>
          <ac:picMkLst>
            <pc:docMk/>
            <pc:sldMk cId="332110406" sldId="264"/>
            <ac:picMk id="9220" creationId="{FFF254BE-5786-A69D-EA71-B57665543C5B}"/>
          </ac:picMkLst>
        </pc:picChg>
      </pc:sldChg>
      <pc:sldChg chg="addSp modSp new mod">
        <pc:chgData name="Mandeep Verma" userId="0115acb03a2900fc" providerId="LiveId" clId="{54E11CAF-B5AE-44E9-8F36-E5E26E86A2D5}" dt="2024-08-07T20:00:06.159" v="183" actId="14100"/>
        <pc:sldMkLst>
          <pc:docMk/>
          <pc:sldMk cId="3584692983" sldId="265"/>
        </pc:sldMkLst>
        <pc:picChg chg="add mod">
          <ac:chgData name="Mandeep Verma" userId="0115acb03a2900fc" providerId="LiveId" clId="{54E11CAF-B5AE-44E9-8F36-E5E26E86A2D5}" dt="2024-08-07T19:58:50.565" v="176" actId="14100"/>
          <ac:picMkLst>
            <pc:docMk/>
            <pc:sldMk cId="3584692983" sldId="265"/>
            <ac:picMk id="3" creationId="{052B8A81-1718-7C14-3025-521D5F1258BB}"/>
          </ac:picMkLst>
        </pc:picChg>
        <pc:picChg chg="add mod">
          <ac:chgData name="Mandeep Verma" userId="0115acb03a2900fc" providerId="LiveId" clId="{54E11CAF-B5AE-44E9-8F36-E5E26E86A2D5}" dt="2024-08-07T20:00:06.159" v="183" actId="14100"/>
          <ac:picMkLst>
            <pc:docMk/>
            <pc:sldMk cId="3584692983" sldId="265"/>
            <ac:picMk id="5" creationId="{E2D37503-36C3-B8CA-22F9-416FF0CC4F71}"/>
          </ac:picMkLst>
        </pc:picChg>
        <pc:picChg chg="add mod">
          <ac:chgData name="Mandeep Verma" userId="0115acb03a2900fc" providerId="LiveId" clId="{54E11CAF-B5AE-44E9-8F36-E5E26E86A2D5}" dt="2024-08-07T19:42:14.137" v="90" actId="14100"/>
          <ac:picMkLst>
            <pc:docMk/>
            <pc:sldMk cId="3584692983" sldId="265"/>
            <ac:picMk id="10242" creationId="{43A0942B-FBA5-58F2-6295-FBDDD6F188F1}"/>
          </ac:picMkLst>
        </pc:picChg>
      </pc:sldChg>
      <pc:sldChg chg="addSp modSp new mod">
        <pc:chgData name="Mandeep Verma" userId="0115acb03a2900fc" providerId="LiveId" clId="{54E11CAF-B5AE-44E9-8F36-E5E26E86A2D5}" dt="2024-08-07T20:02:53.189" v="202" actId="14100"/>
        <pc:sldMkLst>
          <pc:docMk/>
          <pc:sldMk cId="543772270" sldId="266"/>
        </pc:sldMkLst>
        <pc:picChg chg="add mod">
          <ac:chgData name="Mandeep Verma" userId="0115acb03a2900fc" providerId="LiveId" clId="{54E11CAF-B5AE-44E9-8F36-E5E26E86A2D5}" dt="2024-08-07T20:02:48.963" v="201" actId="14100"/>
          <ac:picMkLst>
            <pc:docMk/>
            <pc:sldMk cId="543772270" sldId="266"/>
            <ac:picMk id="3" creationId="{B9410A00-5868-01BE-AF54-9C1DE90E4238}"/>
          </ac:picMkLst>
        </pc:picChg>
        <pc:picChg chg="add mod">
          <ac:chgData name="Mandeep Verma" userId="0115acb03a2900fc" providerId="LiveId" clId="{54E11CAF-B5AE-44E9-8F36-E5E26E86A2D5}" dt="2024-08-07T20:02:53.189" v="202" actId="14100"/>
          <ac:picMkLst>
            <pc:docMk/>
            <pc:sldMk cId="543772270" sldId="266"/>
            <ac:picMk id="5" creationId="{95C0FC57-6DAB-5853-FE39-37959A56E6F3}"/>
          </ac:picMkLst>
        </pc:picChg>
        <pc:picChg chg="add mod">
          <ac:chgData name="Mandeep Verma" userId="0115acb03a2900fc" providerId="LiveId" clId="{54E11CAF-B5AE-44E9-8F36-E5E26E86A2D5}" dt="2024-08-07T19:42:43.473" v="95" actId="14100"/>
          <ac:picMkLst>
            <pc:docMk/>
            <pc:sldMk cId="543772270" sldId="266"/>
            <ac:picMk id="11266" creationId="{78D36A4C-BE75-CFA9-1CB4-04A9BABD1836}"/>
          </ac:picMkLst>
        </pc:picChg>
      </pc:sldChg>
      <pc:sldChg chg="addSp modSp new mod">
        <pc:chgData name="Mandeep Verma" userId="0115acb03a2900fc" providerId="LiveId" clId="{54E11CAF-B5AE-44E9-8F36-E5E26E86A2D5}" dt="2024-08-07T20:04:48.147" v="211" actId="14100"/>
        <pc:sldMkLst>
          <pc:docMk/>
          <pc:sldMk cId="3819806187" sldId="267"/>
        </pc:sldMkLst>
        <pc:picChg chg="add mod">
          <ac:chgData name="Mandeep Verma" userId="0115acb03a2900fc" providerId="LiveId" clId="{54E11CAF-B5AE-44E9-8F36-E5E26E86A2D5}" dt="2024-08-07T20:03:58.449" v="207" actId="1076"/>
          <ac:picMkLst>
            <pc:docMk/>
            <pc:sldMk cId="3819806187" sldId="267"/>
            <ac:picMk id="3" creationId="{B2568680-66BE-CC46-63B7-4D1D124D0975}"/>
          </ac:picMkLst>
        </pc:picChg>
        <pc:picChg chg="add mod">
          <ac:chgData name="Mandeep Verma" userId="0115acb03a2900fc" providerId="LiveId" clId="{54E11CAF-B5AE-44E9-8F36-E5E26E86A2D5}" dt="2024-08-07T20:04:48.147" v="211" actId="14100"/>
          <ac:picMkLst>
            <pc:docMk/>
            <pc:sldMk cId="3819806187" sldId="267"/>
            <ac:picMk id="5" creationId="{92EE61E7-2917-FAF0-DAD6-A5FC82929F91}"/>
          </ac:picMkLst>
        </pc:picChg>
        <pc:picChg chg="add mod">
          <ac:chgData name="Mandeep Verma" userId="0115acb03a2900fc" providerId="LiveId" clId="{54E11CAF-B5AE-44E9-8F36-E5E26E86A2D5}" dt="2024-08-07T19:43:26.423" v="100" actId="14100"/>
          <ac:picMkLst>
            <pc:docMk/>
            <pc:sldMk cId="3819806187" sldId="267"/>
            <ac:picMk id="12290" creationId="{228544EE-D7AF-6F9B-EFAE-E5C5EF17C28F}"/>
          </ac:picMkLst>
        </pc:picChg>
      </pc:sldChg>
      <pc:sldChg chg="addSp modSp new mod">
        <pc:chgData name="Mandeep Verma" userId="0115acb03a2900fc" providerId="LiveId" clId="{54E11CAF-B5AE-44E9-8F36-E5E26E86A2D5}" dt="2024-08-07T20:07:48.909" v="241" actId="14100"/>
        <pc:sldMkLst>
          <pc:docMk/>
          <pc:sldMk cId="2455987417" sldId="268"/>
        </pc:sldMkLst>
        <pc:picChg chg="add mod">
          <ac:chgData name="Mandeep Verma" userId="0115acb03a2900fc" providerId="LiveId" clId="{54E11CAF-B5AE-44E9-8F36-E5E26E86A2D5}" dt="2024-08-07T20:07:48.909" v="241" actId="14100"/>
          <ac:picMkLst>
            <pc:docMk/>
            <pc:sldMk cId="2455987417" sldId="268"/>
            <ac:picMk id="3" creationId="{34D20899-131E-A232-4FCB-8CA75447624C}"/>
          </ac:picMkLst>
        </pc:picChg>
        <pc:picChg chg="add mod">
          <ac:chgData name="Mandeep Verma" userId="0115acb03a2900fc" providerId="LiveId" clId="{54E11CAF-B5AE-44E9-8F36-E5E26E86A2D5}" dt="2024-08-07T20:07:40.507" v="238" actId="1076"/>
          <ac:picMkLst>
            <pc:docMk/>
            <pc:sldMk cId="2455987417" sldId="268"/>
            <ac:picMk id="5" creationId="{6F943192-7483-D789-8344-27CCD13BE363}"/>
          </ac:picMkLst>
        </pc:picChg>
        <pc:picChg chg="add mod">
          <ac:chgData name="Mandeep Verma" userId="0115acb03a2900fc" providerId="LiveId" clId="{54E11CAF-B5AE-44E9-8F36-E5E26E86A2D5}" dt="2024-08-07T19:44:32.321" v="109" actId="14100"/>
          <ac:picMkLst>
            <pc:docMk/>
            <pc:sldMk cId="2455987417" sldId="268"/>
            <ac:picMk id="14338" creationId="{B0C7D47E-7B1D-CA9E-603F-A540C5FBB1FF}"/>
          </ac:picMkLst>
        </pc:picChg>
      </pc:sldChg>
      <pc:sldChg chg="addSp modSp new del">
        <pc:chgData name="Mandeep Verma" userId="0115acb03a2900fc" providerId="LiveId" clId="{54E11CAF-B5AE-44E9-8F36-E5E26E86A2D5}" dt="2024-08-07T19:44:12.716" v="105" actId="2696"/>
        <pc:sldMkLst>
          <pc:docMk/>
          <pc:sldMk cId="4167368008" sldId="268"/>
        </pc:sldMkLst>
        <pc:spChg chg="add">
          <ac:chgData name="Mandeep Verma" userId="0115acb03a2900fc" providerId="LiveId" clId="{54E11CAF-B5AE-44E9-8F36-E5E26E86A2D5}" dt="2024-08-07T19:43:54.786" v="102"/>
          <ac:spMkLst>
            <pc:docMk/>
            <pc:sldMk cId="4167368008" sldId="268"/>
            <ac:spMk id="2" creationId="{C98E9585-FD8D-B4DB-DDCC-7EBE0227951E}"/>
          </ac:spMkLst>
        </pc:spChg>
        <pc:spChg chg="add mod">
          <ac:chgData name="Mandeep Verma" userId="0115acb03a2900fc" providerId="LiveId" clId="{54E11CAF-B5AE-44E9-8F36-E5E26E86A2D5}" dt="2024-08-07T19:44:07.417" v="104" actId="1076"/>
          <ac:spMkLst>
            <pc:docMk/>
            <pc:sldMk cId="4167368008" sldId="268"/>
            <ac:spMk id="3" creationId="{2AFBC28F-554E-11B1-0174-125291F99A20}"/>
          </ac:spMkLst>
        </pc:spChg>
      </pc:sldChg>
      <pc:sldChg chg="addSp new del">
        <pc:chgData name="Mandeep Verma" userId="0115acb03a2900fc" providerId="LiveId" clId="{54E11CAF-B5AE-44E9-8F36-E5E26E86A2D5}" dt="2024-08-07T20:08:15.480" v="244" actId="2696"/>
        <pc:sldMkLst>
          <pc:docMk/>
          <pc:sldMk cId="3893990788" sldId="269"/>
        </pc:sldMkLst>
        <pc:spChg chg="add">
          <ac:chgData name="Mandeep Verma" userId="0115acb03a2900fc" providerId="LiveId" clId="{54E11CAF-B5AE-44E9-8F36-E5E26E86A2D5}" dt="2024-08-07T20:08:08.781" v="243"/>
          <ac:spMkLst>
            <pc:docMk/>
            <pc:sldMk cId="3893990788" sldId="269"/>
            <ac:spMk id="2" creationId="{3BC4DE35-FC32-B04E-902A-0590973DF0E2}"/>
          </ac:spMkLst>
        </pc:spChg>
      </pc:sldChg>
      <pc:sldChg chg="addSp modSp new mod">
        <pc:chgData name="Mandeep Verma" userId="0115acb03a2900fc" providerId="LiveId" clId="{54E11CAF-B5AE-44E9-8F36-E5E26E86A2D5}" dt="2024-08-07T20:12:10.201" v="264" actId="1076"/>
        <pc:sldMkLst>
          <pc:docMk/>
          <pc:sldMk cId="3897028778" sldId="269"/>
        </pc:sldMkLst>
        <pc:picChg chg="add mod">
          <ac:chgData name="Mandeep Verma" userId="0115acb03a2900fc" providerId="LiveId" clId="{54E11CAF-B5AE-44E9-8F36-E5E26E86A2D5}" dt="2024-08-07T20:12:06.965" v="263" actId="1076"/>
          <ac:picMkLst>
            <pc:docMk/>
            <pc:sldMk cId="3897028778" sldId="269"/>
            <ac:picMk id="3" creationId="{92B838A3-4189-184C-F178-0A97DC63B1AD}"/>
          </ac:picMkLst>
        </pc:picChg>
        <pc:picChg chg="add mod">
          <ac:chgData name="Mandeep Verma" userId="0115acb03a2900fc" providerId="LiveId" clId="{54E11CAF-B5AE-44E9-8F36-E5E26E86A2D5}" dt="2024-08-07T20:12:10.201" v="264" actId="1076"/>
          <ac:picMkLst>
            <pc:docMk/>
            <pc:sldMk cId="3897028778" sldId="269"/>
            <ac:picMk id="5" creationId="{1D6624EA-0205-C6E0-7118-3C39A566427A}"/>
          </ac:picMkLst>
        </pc:picChg>
        <pc:picChg chg="add mod">
          <ac:chgData name="Mandeep Verma" userId="0115acb03a2900fc" providerId="LiveId" clId="{54E11CAF-B5AE-44E9-8F36-E5E26E86A2D5}" dt="2024-08-07T20:08:47.902" v="249" actId="14100"/>
          <ac:picMkLst>
            <pc:docMk/>
            <pc:sldMk cId="3897028778" sldId="269"/>
            <ac:picMk id="16386" creationId="{EC00E8A3-B411-814C-0AF7-990CA8320117}"/>
          </ac:picMkLst>
        </pc:picChg>
      </pc:sldChg>
      <pc:sldChg chg="addSp modSp new mod">
        <pc:chgData name="Mandeep Verma" userId="0115acb03a2900fc" providerId="LiveId" clId="{54E11CAF-B5AE-44E9-8F36-E5E26E86A2D5}" dt="2024-08-07T20:15:46.002" v="278" actId="1076"/>
        <pc:sldMkLst>
          <pc:docMk/>
          <pc:sldMk cId="3232493724" sldId="270"/>
        </pc:sldMkLst>
        <pc:picChg chg="add mod">
          <ac:chgData name="Mandeep Verma" userId="0115acb03a2900fc" providerId="LiveId" clId="{54E11CAF-B5AE-44E9-8F36-E5E26E86A2D5}" dt="2024-08-07T20:14:33.100" v="272" actId="1076"/>
          <ac:picMkLst>
            <pc:docMk/>
            <pc:sldMk cId="3232493724" sldId="270"/>
            <ac:picMk id="3" creationId="{7A938C32-0664-A007-4626-FDAE9B6509EA}"/>
          </ac:picMkLst>
        </pc:picChg>
        <pc:picChg chg="add mod">
          <ac:chgData name="Mandeep Verma" userId="0115acb03a2900fc" providerId="LiveId" clId="{54E11CAF-B5AE-44E9-8F36-E5E26E86A2D5}" dt="2024-08-07T20:15:46.002" v="278" actId="1076"/>
          <ac:picMkLst>
            <pc:docMk/>
            <pc:sldMk cId="3232493724" sldId="270"/>
            <ac:picMk id="5" creationId="{ECB7BA3C-EF2A-CEAC-9F4A-567EA290055F}"/>
          </ac:picMkLst>
        </pc:picChg>
        <pc:picChg chg="add">
          <ac:chgData name="Mandeep Verma" userId="0115acb03a2900fc" providerId="LiveId" clId="{54E11CAF-B5AE-44E9-8F36-E5E26E86A2D5}" dt="2024-08-07T20:13:45.600" v="266"/>
          <ac:picMkLst>
            <pc:docMk/>
            <pc:sldMk cId="3232493724" sldId="270"/>
            <ac:picMk id="17410" creationId="{4971CDB5-1105-ACCB-6773-B0CB0AC88F1B}"/>
          </ac:picMkLst>
        </pc:picChg>
        <pc:picChg chg="add mod">
          <ac:chgData name="Mandeep Verma" userId="0115acb03a2900fc" providerId="LiveId" clId="{54E11CAF-B5AE-44E9-8F36-E5E26E86A2D5}" dt="2024-08-07T20:15:41.785" v="276" actId="1076"/>
          <ac:picMkLst>
            <pc:docMk/>
            <pc:sldMk cId="3232493724" sldId="270"/>
            <ac:picMk id="17412" creationId="{CD01A834-11BF-85B9-9EE7-EA879617A28C}"/>
          </ac:picMkLst>
        </pc:picChg>
      </pc:sldChg>
      <pc:sldChg chg="addSp modSp new mod">
        <pc:chgData name="Mandeep Verma" userId="0115acb03a2900fc" providerId="LiveId" clId="{54E11CAF-B5AE-44E9-8F36-E5E26E86A2D5}" dt="2024-08-07T20:18:24.417" v="292" actId="14100"/>
        <pc:sldMkLst>
          <pc:docMk/>
          <pc:sldMk cId="1771170860" sldId="271"/>
        </pc:sldMkLst>
        <pc:picChg chg="add mod">
          <ac:chgData name="Mandeep Verma" userId="0115acb03a2900fc" providerId="LiveId" clId="{54E11CAF-B5AE-44E9-8F36-E5E26E86A2D5}" dt="2024-08-07T20:17:24.638" v="287" actId="14100"/>
          <ac:picMkLst>
            <pc:docMk/>
            <pc:sldMk cId="1771170860" sldId="271"/>
            <ac:picMk id="3" creationId="{6D769BA3-F0A1-674F-D861-9BE595F61DEF}"/>
          </ac:picMkLst>
        </pc:picChg>
        <pc:picChg chg="add mod">
          <ac:chgData name="Mandeep Verma" userId="0115acb03a2900fc" providerId="LiveId" clId="{54E11CAF-B5AE-44E9-8F36-E5E26E86A2D5}" dt="2024-08-07T20:18:24.417" v="292" actId="14100"/>
          <ac:picMkLst>
            <pc:docMk/>
            <pc:sldMk cId="1771170860" sldId="271"/>
            <ac:picMk id="5" creationId="{EBC191E1-EA3B-9083-26DD-B4C18EEB1F50}"/>
          </ac:picMkLst>
        </pc:picChg>
        <pc:picChg chg="add mod">
          <ac:chgData name="Mandeep Verma" userId="0115acb03a2900fc" providerId="LiveId" clId="{54E11CAF-B5AE-44E9-8F36-E5E26E86A2D5}" dt="2024-08-07T20:16:14.963" v="283" actId="14100"/>
          <ac:picMkLst>
            <pc:docMk/>
            <pc:sldMk cId="1771170860" sldId="271"/>
            <ac:picMk id="18434" creationId="{7B3432C0-6637-FE7A-1A14-59C7D654CF7C}"/>
          </ac:picMkLst>
        </pc:picChg>
      </pc:sldChg>
      <pc:sldChg chg="addSp modSp new mod">
        <pc:chgData name="Mandeep Verma" userId="0115acb03a2900fc" providerId="LiveId" clId="{54E11CAF-B5AE-44E9-8F36-E5E26E86A2D5}" dt="2024-08-07T20:22:56.640" v="312" actId="1076"/>
        <pc:sldMkLst>
          <pc:docMk/>
          <pc:sldMk cId="2732990806" sldId="272"/>
        </pc:sldMkLst>
        <pc:spChg chg="add">
          <ac:chgData name="Mandeep Verma" userId="0115acb03a2900fc" providerId="LiveId" clId="{54E11CAF-B5AE-44E9-8F36-E5E26E86A2D5}" dt="2024-08-07T20:18:48.420" v="294"/>
          <ac:spMkLst>
            <pc:docMk/>
            <pc:sldMk cId="2732990806" sldId="272"/>
            <ac:spMk id="2" creationId="{8770D3D1-B6C1-70AF-9E1A-6E1128F67DDF}"/>
          </ac:spMkLst>
        </pc:spChg>
        <pc:picChg chg="add mod">
          <ac:chgData name="Mandeep Verma" userId="0115acb03a2900fc" providerId="LiveId" clId="{54E11CAF-B5AE-44E9-8F36-E5E26E86A2D5}" dt="2024-08-07T20:21:33.779" v="306" actId="14100"/>
          <ac:picMkLst>
            <pc:docMk/>
            <pc:sldMk cId="2732990806" sldId="272"/>
            <ac:picMk id="4" creationId="{18672F2E-EA72-6BF6-E0A0-58E579EE10E7}"/>
          </ac:picMkLst>
        </pc:picChg>
        <pc:picChg chg="add mod">
          <ac:chgData name="Mandeep Verma" userId="0115acb03a2900fc" providerId="LiveId" clId="{54E11CAF-B5AE-44E9-8F36-E5E26E86A2D5}" dt="2024-08-07T20:22:56.640" v="312" actId="1076"/>
          <ac:picMkLst>
            <pc:docMk/>
            <pc:sldMk cId="2732990806" sldId="272"/>
            <ac:picMk id="6" creationId="{6C850BB2-E6B9-9D3D-F484-BC1185687FF2}"/>
          </ac:picMkLst>
        </pc:picChg>
        <pc:picChg chg="add">
          <ac:chgData name="Mandeep Verma" userId="0115acb03a2900fc" providerId="LiveId" clId="{54E11CAF-B5AE-44E9-8F36-E5E26E86A2D5}" dt="2024-08-07T20:19:04.095" v="295"/>
          <ac:picMkLst>
            <pc:docMk/>
            <pc:sldMk cId="2732990806" sldId="272"/>
            <ac:picMk id="19460" creationId="{49752C53-FAE5-2116-AF25-A26147A239A8}"/>
          </ac:picMkLst>
        </pc:picChg>
        <pc:picChg chg="add">
          <ac:chgData name="Mandeep Verma" userId="0115acb03a2900fc" providerId="LiveId" clId="{54E11CAF-B5AE-44E9-8F36-E5E26E86A2D5}" dt="2024-08-07T20:19:16.682" v="296"/>
          <ac:picMkLst>
            <pc:docMk/>
            <pc:sldMk cId="2732990806" sldId="272"/>
            <ac:picMk id="19462" creationId="{E73FF355-2977-D156-3A5F-2880D4F15853}"/>
          </ac:picMkLst>
        </pc:picChg>
      </pc:sldChg>
      <pc:sldChg chg="addSp modSp new mod">
        <pc:chgData name="Mandeep Verma" userId="0115acb03a2900fc" providerId="LiveId" clId="{54E11CAF-B5AE-44E9-8F36-E5E26E86A2D5}" dt="2024-08-07T20:30:10.412" v="359" actId="1076"/>
        <pc:sldMkLst>
          <pc:docMk/>
          <pc:sldMk cId="1374710904" sldId="273"/>
        </pc:sldMkLst>
        <pc:spChg chg="add">
          <ac:chgData name="Mandeep Verma" userId="0115acb03a2900fc" providerId="LiveId" clId="{54E11CAF-B5AE-44E9-8F36-E5E26E86A2D5}" dt="2024-08-07T20:25:11.374" v="314"/>
          <ac:spMkLst>
            <pc:docMk/>
            <pc:sldMk cId="1374710904" sldId="273"/>
            <ac:spMk id="2" creationId="{EC05729E-6303-0372-CDFF-4072FC2C152C}"/>
          </ac:spMkLst>
        </pc:spChg>
        <pc:spChg chg="add">
          <ac:chgData name="Mandeep Verma" userId="0115acb03a2900fc" providerId="LiveId" clId="{54E11CAF-B5AE-44E9-8F36-E5E26E86A2D5}" dt="2024-08-07T20:25:29.365" v="315"/>
          <ac:spMkLst>
            <pc:docMk/>
            <pc:sldMk cId="1374710904" sldId="273"/>
            <ac:spMk id="3" creationId="{C76C859C-4382-7365-2761-C8512CA274D5}"/>
          </ac:spMkLst>
        </pc:spChg>
        <pc:picChg chg="add mod">
          <ac:chgData name="Mandeep Verma" userId="0115acb03a2900fc" providerId="LiveId" clId="{54E11CAF-B5AE-44E9-8F36-E5E26E86A2D5}" dt="2024-08-07T20:27:25.477" v="338" actId="1076"/>
          <ac:picMkLst>
            <pc:docMk/>
            <pc:sldMk cId="1374710904" sldId="273"/>
            <ac:picMk id="5" creationId="{1EA88CCB-35F1-33FC-69E4-C8C3F724EE25}"/>
          </ac:picMkLst>
        </pc:picChg>
        <pc:picChg chg="add mod">
          <ac:chgData name="Mandeep Verma" userId="0115acb03a2900fc" providerId="LiveId" clId="{54E11CAF-B5AE-44E9-8F36-E5E26E86A2D5}" dt="2024-08-07T20:30:10.412" v="359" actId="1076"/>
          <ac:picMkLst>
            <pc:docMk/>
            <pc:sldMk cId="1374710904" sldId="273"/>
            <ac:picMk id="7" creationId="{3F3C7FDF-1997-5B55-13DB-C299E3615332}"/>
          </ac:picMkLst>
        </pc:picChg>
        <pc:picChg chg="add mod">
          <ac:chgData name="Mandeep Verma" userId="0115acb03a2900fc" providerId="LiveId" clId="{54E11CAF-B5AE-44E9-8F36-E5E26E86A2D5}" dt="2024-08-07T20:25:57.461" v="319" actId="14100"/>
          <ac:picMkLst>
            <pc:docMk/>
            <pc:sldMk cId="1374710904" sldId="273"/>
            <ac:picMk id="20486" creationId="{9594FF6A-8DA7-FA5B-4A7E-C13C6D6611E7}"/>
          </ac:picMkLst>
        </pc:picChg>
      </pc:sldChg>
      <pc:sldChg chg="addSp modSp new mod">
        <pc:chgData name="Mandeep Verma" userId="0115acb03a2900fc" providerId="LiveId" clId="{54E11CAF-B5AE-44E9-8F36-E5E26E86A2D5}" dt="2024-08-07T20:34:28.712" v="379" actId="1076"/>
        <pc:sldMkLst>
          <pc:docMk/>
          <pc:sldMk cId="2923005754" sldId="274"/>
        </pc:sldMkLst>
        <pc:picChg chg="add mod">
          <ac:chgData name="Mandeep Verma" userId="0115acb03a2900fc" providerId="LiveId" clId="{54E11CAF-B5AE-44E9-8F36-E5E26E86A2D5}" dt="2024-08-07T20:33:16.557" v="373" actId="14100"/>
          <ac:picMkLst>
            <pc:docMk/>
            <pc:sldMk cId="2923005754" sldId="274"/>
            <ac:picMk id="3" creationId="{B852F231-66D3-4169-3EC6-02318A67ECE0}"/>
          </ac:picMkLst>
        </pc:picChg>
        <pc:picChg chg="add mod">
          <ac:chgData name="Mandeep Verma" userId="0115acb03a2900fc" providerId="LiveId" clId="{54E11CAF-B5AE-44E9-8F36-E5E26E86A2D5}" dt="2024-08-07T20:34:28.712" v="379" actId="1076"/>
          <ac:picMkLst>
            <pc:docMk/>
            <pc:sldMk cId="2923005754" sldId="274"/>
            <ac:picMk id="5" creationId="{6911702B-22D1-DD57-6E1E-555BCC53F2CD}"/>
          </ac:picMkLst>
        </pc:picChg>
        <pc:picChg chg="add mod">
          <ac:chgData name="Mandeep Verma" userId="0115acb03a2900fc" providerId="LiveId" clId="{54E11CAF-B5AE-44E9-8F36-E5E26E86A2D5}" dt="2024-08-07T20:32:08.782" v="365" actId="14100"/>
          <ac:picMkLst>
            <pc:docMk/>
            <pc:sldMk cId="2923005754" sldId="274"/>
            <ac:picMk id="21506" creationId="{080D5DF9-8D72-9A15-EAB4-C05057E56E54}"/>
          </ac:picMkLst>
        </pc:picChg>
      </pc:sldChg>
      <pc:sldChg chg="addSp delSp modSp new mod">
        <pc:chgData name="Mandeep Verma" userId="0115acb03a2900fc" providerId="LiveId" clId="{54E11CAF-B5AE-44E9-8F36-E5E26E86A2D5}" dt="2024-08-07T20:44:49.912" v="527" actId="1076"/>
        <pc:sldMkLst>
          <pc:docMk/>
          <pc:sldMk cId="1866062923" sldId="275"/>
        </pc:sldMkLst>
        <pc:spChg chg="add mod">
          <ac:chgData name="Mandeep Verma" userId="0115acb03a2900fc" providerId="LiveId" clId="{54E11CAF-B5AE-44E9-8F36-E5E26E86A2D5}" dt="2024-08-07T20:38:00.588" v="390" actId="767"/>
          <ac:spMkLst>
            <pc:docMk/>
            <pc:sldMk cId="1866062923" sldId="275"/>
            <ac:spMk id="2" creationId="{07482BEC-7B3B-E861-B888-E1D354184E34}"/>
          </ac:spMkLst>
        </pc:spChg>
        <pc:spChg chg="add del mod">
          <ac:chgData name="Mandeep Verma" userId="0115acb03a2900fc" providerId="LiveId" clId="{54E11CAF-B5AE-44E9-8F36-E5E26E86A2D5}" dt="2024-08-07T20:39:48.398" v="407" actId="1076"/>
          <ac:spMkLst>
            <pc:docMk/>
            <pc:sldMk cId="1866062923" sldId="275"/>
            <ac:spMk id="3" creationId="{FD9BF684-1F4C-7B49-CC94-65ABEC30DB09}"/>
          </ac:spMkLst>
        </pc:spChg>
        <pc:spChg chg="add mod">
          <ac:chgData name="Mandeep Verma" userId="0115acb03a2900fc" providerId="LiveId" clId="{54E11CAF-B5AE-44E9-8F36-E5E26E86A2D5}" dt="2024-08-07T20:44:49.912" v="527" actId="1076"/>
          <ac:spMkLst>
            <pc:docMk/>
            <pc:sldMk cId="1866062923" sldId="275"/>
            <ac:spMk id="4" creationId="{24519685-E686-EA47-C2FA-6272AE5B3549}"/>
          </ac:spMkLst>
        </pc:spChg>
        <pc:spChg chg="add mod">
          <ac:chgData name="Mandeep Verma" userId="0115acb03a2900fc" providerId="LiveId" clId="{54E11CAF-B5AE-44E9-8F36-E5E26E86A2D5}" dt="2024-08-07T20:44:39.348" v="526" actId="122"/>
          <ac:spMkLst>
            <pc:docMk/>
            <pc:sldMk cId="1866062923" sldId="275"/>
            <ac:spMk id="5" creationId="{5E1792C4-CE98-D794-21DA-F35E2356B113}"/>
          </ac:spMkLst>
        </pc:spChg>
        <pc:picChg chg="add mod">
          <ac:chgData name="Mandeep Verma" userId="0115acb03a2900fc" providerId="LiveId" clId="{54E11CAF-B5AE-44E9-8F36-E5E26E86A2D5}" dt="2024-08-07T20:36:07.240" v="387" actId="1076"/>
          <ac:picMkLst>
            <pc:docMk/>
            <pc:sldMk cId="1866062923" sldId="275"/>
            <ac:picMk id="22530" creationId="{54270C11-F9A5-1974-5B84-89811F4E23E8}"/>
          </ac:picMkLst>
        </pc:picChg>
        <pc:picChg chg="add">
          <ac:chgData name="Mandeep Verma" userId="0115acb03a2900fc" providerId="LiveId" clId="{54E11CAF-B5AE-44E9-8F36-E5E26E86A2D5}" dt="2024-08-07T20:37:39.512" v="388"/>
          <ac:picMkLst>
            <pc:docMk/>
            <pc:sldMk cId="1866062923" sldId="275"/>
            <ac:picMk id="22532" creationId="{416636A6-3CD0-191B-1B78-DF974247A19C}"/>
          </ac:picMkLst>
        </pc:picChg>
        <pc:picChg chg="add mod">
          <ac:chgData name="Mandeep Verma" userId="0115acb03a2900fc" providerId="LiveId" clId="{54E11CAF-B5AE-44E9-8F36-E5E26E86A2D5}" dt="2024-08-07T20:38:33.427" v="398" actId="1076"/>
          <ac:picMkLst>
            <pc:docMk/>
            <pc:sldMk cId="1866062923" sldId="275"/>
            <ac:picMk id="22534" creationId="{3CD2E26B-70BF-F6E3-7DC2-51FD0F84107D}"/>
          </ac:picMkLst>
        </pc:picChg>
        <pc:picChg chg="add mod">
          <ac:chgData name="Mandeep Verma" userId="0115acb03a2900fc" providerId="LiveId" clId="{54E11CAF-B5AE-44E9-8F36-E5E26E86A2D5}" dt="2024-08-07T20:39:49.013" v="409" actId="1076"/>
          <ac:picMkLst>
            <pc:docMk/>
            <pc:sldMk cId="1866062923" sldId="275"/>
            <ac:picMk id="22536" creationId="{99451A50-6369-A1D2-C162-CEF1894EF1A9}"/>
          </ac:picMkLst>
        </pc:picChg>
        <pc:picChg chg="add mod">
          <ac:chgData name="Mandeep Verma" userId="0115acb03a2900fc" providerId="LiveId" clId="{54E11CAF-B5AE-44E9-8F36-E5E26E86A2D5}" dt="2024-08-07T20:43:32.620" v="507" actId="1076"/>
          <ac:picMkLst>
            <pc:docMk/>
            <pc:sldMk cId="1866062923" sldId="275"/>
            <ac:picMk id="22538" creationId="{5FFBCD3B-C9BD-3C8D-5093-A80808189E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22CF-9473-4C16-9FD4-DCB271E3482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4719-F6E4-41CF-80C6-6DE58A3AB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85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22CF-9473-4C16-9FD4-DCB271E3482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4719-F6E4-41CF-80C6-6DE58A3AB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92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22CF-9473-4C16-9FD4-DCB271E3482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4719-F6E4-41CF-80C6-6DE58A3AB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09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22CF-9473-4C16-9FD4-DCB271E3482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4719-F6E4-41CF-80C6-6DE58A3AB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64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22CF-9473-4C16-9FD4-DCB271E3482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4719-F6E4-41CF-80C6-6DE58A3AB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35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22CF-9473-4C16-9FD4-DCB271E3482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4719-F6E4-41CF-80C6-6DE58A3AB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29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22CF-9473-4C16-9FD4-DCB271E3482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4719-F6E4-41CF-80C6-6DE58A3AB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98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22CF-9473-4C16-9FD4-DCB271E3482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4719-F6E4-41CF-80C6-6DE58A3AB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32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22CF-9473-4C16-9FD4-DCB271E3482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4719-F6E4-41CF-80C6-6DE58A3AB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58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22CF-9473-4C16-9FD4-DCB271E3482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4719-F6E4-41CF-80C6-6DE58A3AB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74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22CF-9473-4C16-9FD4-DCB271E3482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4719-F6E4-41CF-80C6-6DE58A3AB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10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722CF-9473-4C16-9FD4-DCB271E3482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A4719-F6E4-41CF-80C6-6DE58A3AB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462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zza Sales Analysis with SQL">
            <a:extLst>
              <a:ext uri="{FF2B5EF4-FFF2-40B4-BE49-F238E27FC236}">
                <a16:creationId xmlns:a16="http://schemas.microsoft.com/office/drawing/2014/main" id="{342F3E29-9288-FBA3-0478-56A2C790D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93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Pizza Background Food - Free photo on Pixabay - Pixabay">
            <a:extLst>
              <a:ext uri="{FF2B5EF4-FFF2-40B4-BE49-F238E27FC236}">
                <a16:creationId xmlns:a16="http://schemas.microsoft.com/office/drawing/2014/main" id="{B0C7D47E-7B1D-CA9E-603F-A540C5FB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D20899-131E-A232-4FCB-8CA754476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280" y="2450969"/>
            <a:ext cx="2928720" cy="4317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943192-7483-D789-8344-27CCD13BE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1" y="631597"/>
            <a:ext cx="11887919" cy="153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87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85,000+ Pizza Wallpaper Pictures">
            <a:extLst>
              <a:ext uri="{FF2B5EF4-FFF2-40B4-BE49-F238E27FC236}">
                <a16:creationId xmlns:a16="http://schemas.microsoft.com/office/drawing/2014/main" id="{EC00E8A3-B411-814C-0AF7-990CA8320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B838A3-4189-184C-F178-0A97DC63B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369" y="97044"/>
            <a:ext cx="6592220" cy="18731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6624EA-0205-C6E0-7118-3C39A5664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953" y="4588075"/>
            <a:ext cx="3459636" cy="217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28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Premium Photo | Italian pizza and pizza cooking ingredients on dark  background">
            <a:extLst>
              <a:ext uri="{FF2B5EF4-FFF2-40B4-BE49-F238E27FC236}">
                <a16:creationId xmlns:a16="http://schemas.microsoft.com/office/drawing/2014/main" id="{CD01A834-11BF-85B9-9EE7-EA879617A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6" y="0"/>
            <a:ext cx="121931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938C32-0664-A007-4626-FDAE9B650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5" y="116083"/>
            <a:ext cx="7678222" cy="2591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B7BA3C-EF2A-CEAC-9F4A-567EA2900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5" y="3103015"/>
            <a:ext cx="3795119" cy="185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93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200+ Free Pizzeria &amp; Pizza Images - Pixabay">
            <a:extLst>
              <a:ext uri="{FF2B5EF4-FFF2-40B4-BE49-F238E27FC236}">
                <a16:creationId xmlns:a16="http://schemas.microsoft.com/office/drawing/2014/main" id="{7B3432C0-6637-FE7A-1A14-59C7D654C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769BA3-F0A1-674F-D861-9BE595F61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002" y="121231"/>
            <a:ext cx="8250954" cy="4017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C191E1-EA3B-9083-26DD-B4C18EEB1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775" y="4383270"/>
            <a:ext cx="5517181" cy="22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70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Picture 6" descr="Pizza Pizzeria Background - Free photo on Pixabay - Pixabay">
            <a:extLst>
              <a:ext uri="{FF2B5EF4-FFF2-40B4-BE49-F238E27FC236}">
                <a16:creationId xmlns:a16="http://schemas.microsoft.com/office/drawing/2014/main" id="{E73FF355-2977-D156-3A5F-2880D4F15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672F2E-EA72-6BF6-E0A0-58E579EE1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1" y="44777"/>
            <a:ext cx="8258064" cy="4548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850BB2-E6B9-9D3D-F484-BC1185687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183" y="4750714"/>
            <a:ext cx="4223392" cy="19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90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6" name="Picture 6" descr="Pizza vegetariana saborosa em fundo escuro | Foto Premium">
            <a:extLst>
              <a:ext uri="{FF2B5EF4-FFF2-40B4-BE49-F238E27FC236}">
                <a16:creationId xmlns:a16="http://schemas.microsoft.com/office/drawing/2014/main" id="{9594FF6A-8DA7-FA5B-4A7E-C13C6D661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0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A88CCB-35F1-33FC-69E4-C8C3F724E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0" y="92382"/>
            <a:ext cx="7302998" cy="2104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3C7FDF-1997-5B55-13DB-C299E3615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0" y="2288827"/>
            <a:ext cx="2432848" cy="434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10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pizza, pizzeria, background, food, italian | Pikist">
            <a:extLst>
              <a:ext uri="{FF2B5EF4-FFF2-40B4-BE49-F238E27FC236}">
                <a16:creationId xmlns:a16="http://schemas.microsoft.com/office/drawing/2014/main" id="{080D5DF9-8D72-9A15-EAB4-C05057E56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52F231-66D3-4169-3EC6-02318A67E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237" y="147050"/>
            <a:ext cx="9436231" cy="2369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11702B-22D1-DD57-6E1E-555BCC53F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188" y="2664005"/>
            <a:ext cx="4600280" cy="404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05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8" name="Picture 10" descr="Chef With Pizza In Hand. Pizzeria, Fast Food Concept. Cartoon Vector  Illustration Royalty Free SVG, Cliparts, Vectors, and Stock Illustration.  Image 94313644.">
            <a:extLst>
              <a:ext uri="{FF2B5EF4-FFF2-40B4-BE49-F238E27FC236}">
                <a16:creationId xmlns:a16="http://schemas.microsoft.com/office/drawing/2014/main" id="{5FFBCD3B-C9BD-3C8D-5093-A80808189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519685-E686-EA47-C2FA-6272AE5B3549}"/>
              </a:ext>
            </a:extLst>
          </p:cNvPr>
          <p:cNvSpPr txBox="1"/>
          <p:nvPr/>
        </p:nvSpPr>
        <p:spPr>
          <a:xfrm>
            <a:off x="94266" y="3978112"/>
            <a:ext cx="3583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Thank you </a:t>
            </a:r>
            <a:endParaRPr lang="en-IN" sz="6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1792C4-CE98-D794-21DA-F35E2356B113}"/>
              </a:ext>
            </a:extLst>
          </p:cNvPr>
          <p:cNvSpPr txBox="1"/>
          <p:nvPr/>
        </p:nvSpPr>
        <p:spPr>
          <a:xfrm>
            <a:off x="188535" y="5872899"/>
            <a:ext cx="358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Have fun making your own pizza   and enjoy every bite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06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pizza on a wooden plate&#10;&#10;Description automatically generated">
            <a:extLst>
              <a:ext uri="{FF2B5EF4-FFF2-40B4-BE49-F238E27FC236}">
                <a16:creationId xmlns:a16="http://schemas.microsoft.com/office/drawing/2014/main" id="{DD85D6E6-B446-C5D6-852A-54E0DC13B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832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831CC6-DC55-4677-3D52-1580515E689C}"/>
              </a:ext>
            </a:extLst>
          </p:cNvPr>
          <p:cNvSpPr txBox="1"/>
          <p:nvPr/>
        </p:nvSpPr>
        <p:spPr>
          <a:xfrm>
            <a:off x="304799" y="1846659"/>
            <a:ext cx="118872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     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Welcome to the Pizza Sales Analysis Project. This project aims to uncover valuable insights from the sales data of a pizza restaurant .By leveraging SQL queries , we analyze key aspects of the business.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4008A-4AE2-447D-33A9-981509C54A53}"/>
              </a:ext>
            </a:extLst>
          </p:cNvPr>
          <p:cNvSpPr txBox="1"/>
          <p:nvPr/>
        </p:nvSpPr>
        <p:spPr>
          <a:xfrm>
            <a:off x="5364256" y="4367718"/>
            <a:ext cx="68277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Our goal is to transform raw into actionable insights that drive better business decisions, enhance customer satisfaction and optimize overall operations.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C61FA-9236-269B-66A2-8A7170497379}"/>
              </a:ext>
            </a:extLst>
          </p:cNvPr>
          <p:cNvSpPr txBox="1"/>
          <p:nvPr/>
        </p:nvSpPr>
        <p:spPr>
          <a:xfrm>
            <a:off x="4109884" y="464373"/>
            <a:ext cx="2910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IN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72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izza Pizzeria Background - Free photo on Pixabay - Pixabay">
            <a:extLst>
              <a:ext uri="{FF2B5EF4-FFF2-40B4-BE49-F238E27FC236}">
                <a16:creationId xmlns:a16="http://schemas.microsoft.com/office/drawing/2014/main" id="{E59BCADD-BF34-9030-8802-8D492AE28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07" y="-9795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7B87CA-30AC-CEB5-F78B-CEF03CE1DA93}"/>
              </a:ext>
            </a:extLst>
          </p:cNvPr>
          <p:cNvSpPr txBox="1"/>
          <p:nvPr/>
        </p:nvSpPr>
        <p:spPr>
          <a:xfrm>
            <a:off x="3500284" y="227887"/>
            <a:ext cx="39816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Data set Overview</a:t>
            </a:r>
            <a:endParaRPr lang="en-IN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40DA1-33AC-4028-1AB7-DBE0C5170813}"/>
              </a:ext>
            </a:extLst>
          </p:cNvPr>
          <p:cNvSpPr txBox="1"/>
          <p:nvPr/>
        </p:nvSpPr>
        <p:spPr>
          <a:xfrm>
            <a:off x="639097" y="1238865"/>
            <a:ext cx="1617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1. Orders table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Order_id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Order_date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Order_time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F302BA-17E4-AFFA-2ECE-F7BB082CD0CB}"/>
              </a:ext>
            </a:extLst>
          </p:cNvPr>
          <p:cNvSpPr txBox="1"/>
          <p:nvPr/>
        </p:nvSpPr>
        <p:spPr>
          <a:xfrm>
            <a:off x="5220929" y="1238865"/>
            <a:ext cx="20417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2. Orders_details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Order_details_id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Order_id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Pizza_id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quantity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13879-6D2E-1A6F-F51B-1DCA3E562CBC}"/>
              </a:ext>
            </a:extLst>
          </p:cNvPr>
          <p:cNvSpPr txBox="1"/>
          <p:nvPr/>
        </p:nvSpPr>
        <p:spPr>
          <a:xfrm>
            <a:off x="639097" y="4234141"/>
            <a:ext cx="17581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3. Pizza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Pizza_type_id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ingredients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D805B-04D1-DC8C-4833-0DA141F879FD}"/>
              </a:ext>
            </a:extLst>
          </p:cNvPr>
          <p:cNvSpPr txBox="1"/>
          <p:nvPr/>
        </p:nvSpPr>
        <p:spPr>
          <a:xfrm>
            <a:off x="5220929" y="4359899"/>
            <a:ext cx="17581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4.Pizzas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Pizza_id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Pizza_type_id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price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55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ourmet Pizza Big Sale Texture Hand Painted Black Banner Background, Food,  Food Festival, Food Promotion Background Image And Wallpaper for Free  Download">
            <a:extLst>
              <a:ext uri="{FF2B5EF4-FFF2-40B4-BE49-F238E27FC236}">
                <a16:creationId xmlns:a16="http://schemas.microsoft.com/office/drawing/2014/main" id="{CB6FDB18-826E-F33A-C77F-CB7629F7C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3CEC31-40F0-527E-86D3-1C9BC7C4C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05" y="169684"/>
            <a:ext cx="7688795" cy="2012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D08F08-C6EC-F4F9-542A-4E0BFF6FE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258" y="2785555"/>
            <a:ext cx="3591612" cy="201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remium Photo | Pizza banner Set of different pieces of pizza and  ingredients on a black stone background Top view Pizza background">
            <a:extLst>
              <a:ext uri="{FF2B5EF4-FFF2-40B4-BE49-F238E27FC236}">
                <a16:creationId xmlns:a16="http://schemas.microsoft.com/office/drawing/2014/main" id="{E8DDBDFC-5640-F942-98AF-CB28DA6C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2B9FAE-D7AE-6A33-9AE3-D5CE1D1D9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6" y="207081"/>
            <a:ext cx="6241994" cy="2314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FF7628-CB81-2E69-4DB9-9CCDD6EAF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4" y="2863034"/>
            <a:ext cx="3178282" cy="19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Pizza Pizzeria Background - Free photo on Pixabay - Pixabay">
            <a:extLst>
              <a:ext uri="{FF2B5EF4-FFF2-40B4-BE49-F238E27FC236}">
                <a16:creationId xmlns:a16="http://schemas.microsoft.com/office/drawing/2014/main" id="{FFF254BE-5786-A69D-EA71-B57665543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8ED25D-77ED-55CE-BC83-AB43EB2BB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1" y="88699"/>
            <a:ext cx="7479280" cy="2667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53939D-5A03-1875-3A7F-5D9ABF6539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796" y="3429000"/>
            <a:ext cx="3713635" cy="183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Pizza Background Food - Free photo on Pixabay - Pixabay">
            <a:extLst>
              <a:ext uri="{FF2B5EF4-FFF2-40B4-BE49-F238E27FC236}">
                <a16:creationId xmlns:a16="http://schemas.microsoft.com/office/drawing/2014/main" id="{43A0942B-FBA5-58F2-6295-FBDDD6F18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2B8A81-1718-7C14-3025-521D5F125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796" y="73414"/>
            <a:ext cx="8586765" cy="3612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D37503-36C3-B8CA-22F9-416FF0CC4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949831"/>
            <a:ext cx="4646361" cy="27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9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ree Pizza, Blog, Banner Background Images, Pizza Background Photo  Background PNG and Vectors">
            <a:extLst>
              <a:ext uri="{FF2B5EF4-FFF2-40B4-BE49-F238E27FC236}">
                <a16:creationId xmlns:a16="http://schemas.microsoft.com/office/drawing/2014/main" id="{78D36A4C-BE75-CFA9-1CB4-04A9BABD1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410A00-5868-01BE-AF54-9C1DE90E4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89" y="103470"/>
            <a:ext cx="6871086" cy="3620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C0FC57-6DAB-5853-FE39-37959A56E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01" y="3933951"/>
            <a:ext cx="5108274" cy="178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7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Free Stock Photo of Pizzas on Dark Taple Top Background - With Copyspace |  Download Free Images and Free Illustrations">
            <a:extLst>
              <a:ext uri="{FF2B5EF4-FFF2-40B4-BE49-F238E27FC236}">
                <a16:creationId xmlns:a16="http://schemas.microsoft.com/office/drawing/2014/main" id="{228544EE-D7AF-6F9B-EFAE-E5C5EF17C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568680-66BE-CC46-63B7-4D1D124D0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6" y="95425"/>
            <a:ext cx="8481235" cy="3590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EE61E7-2917-FAF0-DAD6-A5FC82929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988" y="4109095"/>
            <a:ext cx="3968683" cy="241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0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131</TotalTime>
  <Words>132</Words>
  <Application>Microsoft Office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Mandeep Verma</dc:creator>
  <cp:lastModifiedBy>Mandeep Verma</cp:lastModifiedBy>
  <cp:revision>1</cp:revision>
  <dcterms:created xsi:type="dcterms:W3CDTF">2024-08-07T18:33:49Z</dcterms:created>
  <dcterms:modified xsi:type="dcterms:W3CDTF">2024-08-07T20:44:54Z</dcterms:modified>
</cp:coreProperties>
</file>