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Young Serif"/>
      <p:regular r:id="rId12"/>
    </p:embeddedFont>
    <p:embeddedFont>
      <p:font typeface="Rubik"/>
      <p:regular r:id="rId13"/>
      <p:bold r:id="rId14"/>
      <p:italic r:id="rId15"/>
      <p:boldItalic r:id="rId16"/>
    </p:embeddedFont>
    <p:embeddedFont>
      <p:font typeface="Rubik SemiBol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ubik-regular.fntdata"/><Relationship Id="rId12" Type="http://schemas.openxmlformats.org/officeDocument/2006/relationships/font" Target="fonts/YoungSerif-regular.fntdata"/><Relationship Id="rId15" Type="http://schemas.openxmlformats.org/officeDocument/2006/relationships/font" Target="fonts/Rubik-italic.fntdata"/><Relationship Id="rId14" Type="http://schemas.openxmlformats.org/officeDocument/2006/relationships/font" Target="fonts/Rubik-bold.fntdata"/><Relationship Id="rId17" Type="http://schemas.openxmlformats.org/officeDocument/2006/relationships/font" Target="fonts/RubikSemiBold-regular.fntdata"/><Relationship Id="rId16" Type="http://schemas.openxmlformats.org/officeDocument/2006/relationships/font" Target="fonts/Rubik-boldItalic.fntdata"/><Relationship Id="rId19" Type="http://schemas.openxmlformats.org/officeDocument/2006/relationships/font" Target="fonts/RubikSemiBold-italic.fntdata"/><Relationship Id="rId18" Type="http://schemas.openxmlformats.org/officeDocument/2006/relationships/font" Target="fonts/Rubik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d2647f5c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d2647f5c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d2647f5c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d2647f5c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d2647f5c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d2647f5c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d2647f5c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d2647f5c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d2647f5c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d2647f5c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d2647f5c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d2647f5c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1" name="Google Shape;61;p1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3" name="Google Shape;123;p2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1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23"/>
          <p:cNvSpPr/>
          <p:nvPr/>
        </p:nvSpPr>
        <p:spPr>
          <a:xfrm>
            <a:off x="228450" y="1762300"/>
            <a:ext cx="86868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2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24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4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24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25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25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5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25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" name="Google Shape;166;p25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6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26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7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7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7" name="Google Shape;187;p27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7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" name="Google Shape;189;p27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28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28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0" name="Google Shape;200;p28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1" name="Google Shape;201;p28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p28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28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4" name="Google Shape;204;p28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28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" name="Google Shape;207;p28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280400" y="228600"/>
            <a:ext cx="8192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7500"/>
              <a:buFont typeface="Arial"/>
              <a:buNone/>
            </a:pPr>
            <a:r>
              <a:rPr lang="en"/>
              <a:t>Answer for review questions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subTitle"/>
          </p:nvPr>
        </p:nvSpPr>
        <p:spPr>
          <a:xfrm>
            <a:off x="635500" y="1001200"/>
            <a:ext cx="7836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2955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I: true or false</a:t>
            </a:r>
            <a:endParaRPr sz="800"/>
          </a:p>
        </p:txBody>
      </p:sp>
      <p:sp>
        <p:nvSpPr>
          <p:cNvPr id="219" name="Google Shape;219;p31"/>
          <p:cNvSpPr txBox="1"/>
          <p:nvPr/>
        </p:nvSpPr>
        <p:spPr>
          <a:xfrm>
            <a:off x="197275" y="1747500"/>
            <a:ext cx="2845800" cy="3213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043175" y="1747500"/>
            <a:ext cx="5868900" cy="3213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	True</a:t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	False</a:t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	True</a:t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 	False</a:t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 True</a:t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280400" y="228600"/>
            <a:ext cx="8192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7500"/>
              <a:buNone/>
            </a:pPr>
            <a:r>
              <a:rPr lang="en"/>
              <a:t>Answer for review questions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635500" y="1001200"/>
            <a:ext cx="7836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55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II: fill the blank space </a:t>
            </a:r>
            <a:endParaRPr sz="800"/>
          </a:p>
        </p:txBody>
      </p:sp>
      <p:sp>
        <p:nvSpPr>
          <p:cNvPr id="227" name="Google Shape;227;p32"/>
          <p:cNvSpPr txBox="1"/>
          <p:nvPr/>
        </p:nvSpPr>
        <p:spPr>
          <a:xfrm>
            <a:off x="212075" y="1755800"/>
            <a:ext cx="8685300" cy="3127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Beep codes</a:t>
            </a:r>
            <a:endParaRPr b="1" sz="2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 tools</a:t>
            </a:r>
            <a:endParaRPr b="1" sz="2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backup</a:t>
            </a:r>
            <a:endParaRPr b="1" sz="2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Antivirus</a:t>
            </a:r>
            <a:r>
              <a:rPr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Preventive maintenance</a:t>
            </a:r>
            <a:r>
              <a:rPr lang="en" sz="2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3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280400" y="228600"/>
            <a:ext cx="8192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7500"/>
              <a:buNone/>
            </a:pPr>
            <a:r>
              <a:rPr lang="en"/>
              <a:t>Answer for review questions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635500" y="1001200"/>
            <a:ext cx="7836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55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III: Short answer</a:t>
            </a:r>
            <a:endParaRPr sz="800"/>
          </a:p>
        </p:txBody>
      </p:sp>
      <p:sp>
        <p:nvSpPr>
          <p:cNvPr id="234" name="Google Shape;234;p33"/>
          <p:cNvSpPr txBox="1"/>
          <p:nvPr/>
        </p:nvSpPr>
        <p:spPr>
          <a:xfrm>
            <a:off x="212075" y="1681825"/>
            <a:ext cx="8715000" cy="3403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</a:t>
            </a:r>
            <a:r>
              <a:rPr b="1" lang="en" sz="2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troubleshooting</a:t>
            </a:r>
            <a:r>
              <a:rPr lang="en" sz="2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involves identifying, diagnosing, and resolving issues in computer hardware components to restore proper functionality.</a:t>
            </a:r>
            <a:endParaRPr sz="295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The </a:t>
            </a:r>
            <a:r>
              <a:rPr b="1" lang="en" sz="2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Manager</a:t>
            </a:r>
            <a:r>
              <a:rPr lang="en" sz="2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Windows is commonly used to check the status of hardware devices and troubleshoot issues.</a:t>
            </a:r>
            <a:endParaRPr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280400" y="228600"/>
            <a:ext cx="8192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7500"/>
              <a:buNone/>
            </a:pPr>
            <a:r>
              <a:rPr lang="en"/>
              <a:t>Answer for review questions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subTitle"/>
          </p:nvPr>
        </p:nvSpPr>
        <p:spPr>
          <a:xfrm>
            <a:off x="635500" y="1001200"/>
            <a:ext cx="7836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55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III: Short answer</a:t>
            </a:r>
            <a:endParaRPr sz="800"/>
          </a:p>
        </p:txBody>
      </p:sp>
      <p:sp>
        <p:nvSpPr>
          <p:cNvPr id="241" name="Google Shape;241;p34"/>
          <p:cNvSpPr txBox="1"/>
          <p:nvPr/>
        </p:nvSpPr>
        <p:spPr>
          <a:xfrm>
            <a:off x="212075" y="1711425"/>
            <a:ext cx="8715000" cy="3263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3.  </a:t>
            </a:r>
            <a:r>
              <a:rPr lang="en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</a:pPr>
            <a:r>
              <a:rPr b="1"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cleaning to remove dust.</a:t>
            </a:r>
            <a:endParaRPr b="1"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</a:pPr>
            <a:r>
              <a:rPr b="1"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Updating firmware and drivers.</a:t>
            </a:r>
            <a:endParaRPr b="1"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</a:pPr>
            <a:r>
              <a:rPr b="1"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hecking connections and cables.</a:t>
            </a:r>
            <a:endParaRPr b="1"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</a:pPr>
            <a:r>
              <a:rPr b="1"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surge protectors or UPS.</a:t>
            </a:r>
            <a:endParaRPr b="1"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</a:pPr>
            <a:r>
              <a:rPr b="1"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proper ventilation and cooling.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280400" y="228600"/>
            <a:ext cx="8192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7500"/>
              <a:buNone/>
            </a:pPr>
            <a:r>
              <a:rPr lang="en"/>
              <a:t>Answer for review questions</a:t>
            </a:r>
            <a:endParaRPr/>
          </a:p>
        </p:txBody>
      </p:sp>
      <p:sp>
        <p:nvSpPr>
          <p:cNvPr id="247" name="Google Shape;247;p35"/>
          <p:cNvSpPr txBox="1"/>
          <p:nvPr>
            <p:ph idx="1" type="subTitle"/>
          </p:nvPr>
        </p:nvSpPr>
        <p:spPr>
          <a:xfrm>
            <a:off x="635500" y="1001200"/>
            <a:ext cx="7836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55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III: Short answer</a:t>
            </a:r>
            <a:endParaRPr sz="800"/>
          </a:p>
        </p:txBody>
      </p:sp>
      <p:sp>
        <p:nvSpPr>
          <p:cNvPr id="248" name="Google Shape;248;p35"/>
          <p:cNvSpPr txBox="1"/>
          <p:nvPr/>
        </p:nvSpPr>
        <p:spPr>
          <a:xfrm>
            <a:off x="212075" y="1534000"/>
            <a:ext cx="8715000" cy="3393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</a:t>
            </a:r>
            <a:endParaRPr b="1" sz="25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4064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Young Serif"/>
              <a:buChar char="●"/>
            </a:pPr>
            <a:r>
              <a:rPr lang="en" sz="28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Windows Task Manager</a:t>
            </a:r>
            <a:endParaRPr sz="28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4064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Young Serif"/>
              <a:buChar char="●"/>
            </a:pPr>
            <a:r>
              <a:rPr lang="en" sz="28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Resource Monitor</a:t>
            </a:r>
            <a:endParaRPr sz="28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4064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Young Serif"/>
              <a:buChar char="●"/>
            </a:pPr>
            <a:r>
              <a:rPr lang="en" sz="28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Performance Monitor</a:t>
            </a:r>
            <a:endParaRPr sz="28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280400" y="228600"/>
            <a:ext cx="8192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7500"/>
              <a:buNone/>
            </a:pPr>
            <a:r>
              <a:rPr lang="en"/>
              <a:t>Answer for review questions</a:t>
            </a:r>
            <a:endParaRPr/>
          </a:p>
        </p:txBody>
      </p:sp>
      <p:sp>
        <p:nvSpPr>
          <p:cNvPr id="254" name="Google Shape;254;p36"/>
          <p:cNvSpPr txBox="1"/>
          <p:nvPr>
            <p:ph idx="1" type="subTitle"/>
          </p:nvPr>
        </p:nvSpPr>
        <p:spPr>
          <a:xfrm>
            <a:off x="635500" y="1001200"/>
            <a:ext cx="7836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55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III: Short answer</a:t>
            </a:r>
            <a:endParaRPr sz="800"/>
          </a:p>
        </p:txBody>
      </p:sp>
      <p:sp>
        <p:nvSpPr>
          <p:cNvPr id="255" name="Google Shape;255;p36"/>
          <p:cNvSpPr txBox="1"/>
          <p:nvPr/>
        </p:nvSpPr>
        <p:spPr>
          <a:xfrm>
            <a:off x="212075" y="1534000"/>
            <a:ext cx="8715000" cy="3393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5.</a:t>
            </a:r>
            <a:endParaRPr b="1" sz="2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300"/>
              <a:buChar char="●"/>
            </a:pP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resource-intensive processes using Task Manager.</a:t>
            </a:r>
            <a:endParaRPr b="1" sz="2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Char char="●"/>
            </a:pP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malware and run antivirus scans.</a:t>
            </a:r>
            <a:endParaRPr b="1" sz="2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Char char="●"/>
            </a:pP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drivers and optimize startup programs.</a:t>
            </a:r>
            <a:endParaRPr b="1" sz="2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Char char="●"/>
            </a:pP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temporary files and defragment the disk.</a:t>
            </a:r>
            <a:endParaRPr b="1" sz="2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Char char="●"/>
            </a:pP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adequate cooling to prevent overheating.</a:t>
            </a:r>
            <a:endParaRPr b="1" sz="2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