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Young Serif"/>
      <p:regular r:id="rId9"/>
    </p:embeddedFont>
    <p:embeddedFont>
      <p:font typeface="Rubik"/>
      <p:regular r:id="rId10"/>
      <p:bold r:id="rId11"/>
      <p:italic r:id="rId12"/>
      <p:boldItalic r:id="rId13"/>
    </p:embeddedFont>
    <p:embeddedFont>
      <p:font typeface="Rubik SemiBold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YoungSerif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Rubik-bold.fntdata"/><Relationship Id="rId10" Type="http://schemas.openxmlformats.org/officeDocument/2006/relationships/font" Target="fonts/Rubik-regular.fntdata"/><Relationship Id="rId13" Type="http://schemas.openxmlformats.org/officeDocument/2006/relationships/font" Target="fonts/Rubik-boldItalic.fntdata"/><Relationship Id="rId12" Type="http://schemas.openxmlformats.org/officeDocument/2006/relationships/font" Target="fonts/Rubik-italic.fntdata"/><Relationship Id="rId15" Type="http://schemas.openxmlformats.org/officeDocument/2006/relationships/font" Target="fonts/RubikSemiBold-bold.fntdata"/><Relationship Id="rId14" Type="http://schemas.openxmlformats.org/officeDocument/2006/relationships/font" Target="fonts/RubikSemiBold-regular.fntdata"/><Relationship Id="rId17" Type="http://schemas.openxmlformats.org/officeDocument/2006/relationships/font" Target="fonts/RubikSemiBold-boldItalic.fntdata"/><Relationship Id="rId16" Type="http://schemas.openxmlformats.org/officeDocument/2006/relationships/font" Target="fonts/RubikSemiBold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1d25c4a856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1d25c4a856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1d25c4a856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1d25c4a856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1d25c4a856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1d25c4a856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secHead">
  <p:cSld name="SECTION_HEADER"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28600" y="228600"/>
            <a:ext cx="8686800" cy="468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</a:pPr>
            <a:r>
              <a:t/>
            </a:r>
            <a:endParaRPr sz="5600">
              <a:solidFill>
                <a:schemeClr val="l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1248900" y="1632850"/>
            <a:ext cx="6646200" cy="15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2369850" y="3221650"/>
            <a:ext cx="4404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 algn="ctr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ctr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 algn="ctr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ctr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 algn="ctr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 algn="ctr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 algn="ctr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 algn="ctr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 algn="ctr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2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61" name="Google Shape;61;p13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4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6" name="Google Shape;76;p15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6" name="Google Shape;86;p16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Google Shape;92;p17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Google Shape;93;p17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p17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8" name="Google Shape;98;p17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1" name="Google Shape;101;p18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Google Shape;102;p18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18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" name="Google Shape;104;p18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18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08" name="Google Shape;108;p18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9" name="Google Shape;109;p18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0" name="Google Shape;110;p18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20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20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0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20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20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1" name="Google Shape;121;p20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0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23" name="Google Shape;123;p20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0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0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 type="tx">
  <p:cSld name="TITLE_AND_BODY"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1"/>
          <p:cNvSpPr/>
          <p:nvPr>
            <p:ph idx="2" type="pic"/>
          </p:nvPr>
        </p:nvSpPr>
        <p:spPr>
          <a:xfrm>
            <a:off x="228600" y="1322475"/>
            <a:ext cx="8686800" cy="35925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1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0" name="Google Shape;130;p21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and two columns" type="twoColTx">
  <p:cSld name="TITLE_AND_TWO_COLUMNS"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4" name="Google Shape;134;p22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5" name="Google Shape;135;p22"/>
          <p:cNvSpPr/>
          <p:nvPr/>
        </p:nvSpPr>
        <p:spPr>
          <a:xfrm>
            <a:off x="228600" y="1092900"/>
            <a:ext cx="8686800" cy="44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36" name="Google Shape;136;p22"/>
          <p:cNvSpPr/>
          <p:nvPr/>
        </p:nvSpPr>
        <p:spPr>
          <a:xfrm>
            <a:off x="227150" y="1762300"/>
            <a:ext cx="4229700" cy="315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688450" y="2146900"/>
            <a:ext cx="3309900" cy="23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2pPr>
            <a:lvl3pPr indent="-317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3pPr>
            <a:lvl4pPr indent="-317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6pPr>
            <a:lvl7pPr indent="-3175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8" name="Google Shape;138;p22"/>
          <p:cNvSpPr/>
          <p:nvPr/>
        </p:nvSpPr>
        <p:spPr>
          <a:xfrm>
            <a:off x="4685575" y="1762300"/>
            <a:ext cx="4229700" cy="315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139" name="Google Shape;139;p22"/>
          <p:cNvSpPr txBox="1"/>
          <p:nvPr>
            <p:ph idx="2" type="body"/>
          </p:nvPr>
        </p:nvSpPr>
        <p:spPr>
          <a:xfrm>
            <a:off x="5146875" y="2146900"/>
            <a:ext cx="3309900" cy="23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2pPr>
            <a:lvl3pPr indent="-317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3pPr>
            <a:lvl4pPr indent="-317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6pPr>
            <a:lvl7pPr indent="-3175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0" name="Google Shape;140;p22"/>
          <p:cNvSpPr txBox="1"/>
          <p:nvPr>
            <p:ph idx="3" type="subTitle"/>
          </p:nvPr>
        </p:nvSpPr>
        <p:spPr>
          <a:xfrm>
            <a:off x="635500" y="1092900"/>
            <a:ext cx="7836900" cy="4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and body">
  <p:cSld name="CUSTOM"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3" name="Google Shape;143;p23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4" name="Google Shape;144;p23"/>
          <p:cNvSpPr/>
          <p:nvPr/>
        </p:nvSpPr>
        <p:spPr>
          <a:xfrm>
            <a:off x="228600" y="1092900"/>
            <a:ext cx="8686800" cy="44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45" name="Google Shape;145;p23"/>
          <p:cNvSpPr txBox="1"/>
          <p:nvPr>
            <p:ph idx="1" type="subTitle"/>
          </p:nvPr>
        </p:nvSpPr>
        <p:spPr>
          <a:xfrm>
            <a:off x="635500" y="1092900"/>
            <a:ext cx="7836900" cy="4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6" name="Google Shape;146;p23"/>
          <p:cNvSpPr/>
          <p:nvPr/>
        </p:nvSpPr>
        <p:spPr>
          <a:xfrm>
            <a:off x="228450" y="1762300"/>
            <a:ext cx="8686800" cy="315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7" name="Google Shape;147;p23"/>
          <p:cNvSpPr txBox="1"/>
          <p:nvPr>
            <p:ph idx="2" type="body"/>
          </p:nvPr>
        </p:nvSpPr>
        <p:spPr>
          <a:xfrm>
            <a:off x="456400" y="1983350"/>
            <a:ext cx="8113800" cy="27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●"/>
              <a:defRPr>
                <a:solidFill>
                  <a:schemeClr val="lt2"/>
                </a:solidFill>
              </a:defRPr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○"/>
              <a:defRPr>
                <a:solidFill>
                  <a:schemeClr val="lt2"/>
                </a:solidFill>
              </a:defRPr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■"/>
              <a:defRPr>
                <a:solidFill>
                  <a:schemeClr val="lt2"/>
                </a:solidFill>
              </a:defRPr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●"/>
              <a:defRPr>
                <a:solidFill>
                  <a:schemeClr val="lt2"/>
                </a:solidFill>
              </a:defRPr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○"/>
              <a:defRPr>
                <a:solidFill>
                  <a:schemeClr val="lt2"/>
                </a:solidFill>
              </a:defRPr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■"/>
              <a:defRPr>
                <a:solidFill>
                  <a:schemeClr val="lt2"/>
                </a:solidFill>
              </a:defRPr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●"/>
              <a:defRPr>
                <a:solidFill>
                  <a:schemeClr val="lt2"/>
                </a:solidFill>
              </a:defRPr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○"/>
              <a:defRPr>
                <a:solidFill>
                  <a:schemeClr val="lt2"/>
                </a:solidFill>
              </a:defRPr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8" name="Google Shape;148;p23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one column and image">
  <p:cSld name="CUSTOM_1"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1" name="Google Shape;151;p24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2" name="Google Shape;152;p24"/>
          <p:cNvSpPr/>
          <p:nvPr/>
        </p:nvSpPr>
        <p:spPr>
          <a:xfrm>
            <a:off x="228600" y="1092900"/>
            <a:ext cx="8686800" cy="44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53" name="Google Shape;153;p24"/>
          <p:cNvSpPr txBox="1"/>
          <p:nvPr>
            <p:ph idx="1" type="subTitle"/>
          </p:nvPr>
        </p:nvSpPr>
        <p:spPr>
          <a:xfrm>
            <a:off x="635500" y="1092900"/>
            <a:ext cx="7836900" cy="4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4" name="Google Shape;154;p24"/>
          <p:cNvSpPr/>
          <p:nvPr>
            <p:ph idx="2" type="pic"/>
          </p:nvPr>
        </p:nvSpPr>
        <p:spPr>
          <a:xfrm>
            <a:off x="4685900" y="1762300"/>
            <a:ext cx="4229400" cy="31524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4"/>
          <p:cNvSpPr/>
          <p:nvPr/>
        </p:nvSpPr>
        <p:spPr>
          <a:xfrm>
            <a:off x="228450" y="1762300"/>
            <a:ext cx="4229400" cy="315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6" name="Google Shape;156;p24"/>
          <p:cNvSpPr txBox="1"/>
          <p:nvPr>
            <p:ph idx="3" type="body"/>
          </p:nvPr>
        </p:nvSpPr>
        <p:spPr>
          <a:xfrm>
            <a:off x="456400" y="1983350"/>
            <a:ext cx="3780300" cy="27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●"/>
              <a:defRPr>
                <a:solidFill>
                  <a:schemeClr val="lt2"/>
                </a:solidFill>
              </a:defRPr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○"/>
              <a:defRPr>
                <a:solidFill>
                  <a:schemeClr val="lt2"/>
                </a:solidFill>
              </a:defRPr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■"/>
              <a:defRPr>
                <a:solidFill>
                  <a:schemeClr val="lt2"/>
                </a:solidFill>
              </a:defRPr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●"/>
              <a:defRPr>
                <a:solidFill>
                  <a:schemeClr val="lt2"/>
                </a:solidFill>
              </a:defRPr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○"/>
              <a:defRPr>
                <a:solidFill>
                  <a:schemeClr val="lt2"/>
                </a:solidFill>
              </a:defRPr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■"/>
              <a:defRPr>
                <a:solidFill>
                  <a:schemeClr val="lt2"/>
                </a:solidFill>
              </a:defRPr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●"/>
              <a:defRPr>
                <a:solidFill>
                  <a:schemeClr val="lt2"/>
                </a:solidFill>
              </a:defRPr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○"/>
              <a:defRPr>
                <a:solidFill>
                  <a:schemeClr val="lt2"/>
                </a:solidFill>
              </a:defRPr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7" name="Google Shape;157;p24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hree columns and image 1">
  <p:cSld name="CUSTOM_2"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60" name="Google Shape;160;p25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1" name="Google Shape;161;p25"/>
          <p:cNvSpPr/>
          <p:nvPr/>
        </p:nvSpPr>
        <p:spPr>
          <a:xfrm>
            <a:off x="228600" y="1322475"/>
            <a:ext cx="2768700" cy="45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62" name="Google Shape;162;p25"/>
          <p:cNvSpPr txBox="1"/>
          <p:nvPr>
            <p:ph idx="1" type="subTitle"/>
          </p:nvPr>
        </p:nvSpPr>
        <p:spPr>
          <a:xfrm>
            <a:off x="228600" y="1322450"/>
            <a:ext cx="2768700" cy="450900"/>
          </a:xfrm>
          <a:prstGeom prst="rect">
            <a:avLst/>
          </a:prstGeom>
        </p:spPr>
        <p:txBody>
          <a:bodyPr anchorCtr="0" anchor="ctr" bIns="91425" lIns="1714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3" name="Google Shape;163;p25"/>
          <p:cNvSpPr/>
          <p:nvPr>
            <p:ph idx="2" type="pic"/>
          </p:nvPr>
        </p:nvSpPr>
        <p:spPr>
          <a:xfrm>
            <a:off x="228600" y="3062975"/>
            <a:ext cx="8686800" cy="1851900"/>
          </a:xfrm>
          <a:prstGeom prst="rect">
            <a:avLst/>
          </a:prstGeom>
          <a:noFill/>
          <a:ln>
            <a:noFill/>
          </a:ln>
        </p:spPr>
      </p:sp>
      <p:sp>
        <p:nvSpPr>
          <p:cNvPr id="164" name="Google Shape;164;p25"/>
          <p:cNvSpPr/>
          <p:nvPr/>
        </p:nvSpPr>
        <p:spPr>
          <a:xfrm>
            <a:off x="228600" y="1756113"/>
            <a:ext cx="2768700" cy="10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65" name="Google Shape;165;p25"/>
          <p:cNvSpPr txBox="1"/>
          <p:nvPr>
            <p:ph idx="3" type="body"/>
          </p:nvPr>
        </p:nvSpPr>
        <p:spPr>
          <a:xfrm>
            <a:off x="228600" y="1809225"/>
            <a:ext cx="2768700" cy="979800"/>
          </a:xfrm>
          <a:prstGeom prst="rect">
            <a:avLst/>
          </a:prstGeom>
        </p:spPr>
        <p:txBody>
          <a:bodyPr anchorCtr="0" anchor="t" bIns="91425" lIns="11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6" name="Google Shape;166;p25"/>
          <p:cNvSpPr/>
          <p:nvPr/>
        </p:nvSpPr>
        <p:spPr>
          <a:xfrm>
            <a:off x="3187650" y="1322450"/>
            <a:ext cx="2768700" cy="15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67" name="Google Shape;167;p25"/>
          <p:cNvSpPr/>
          <p:nvPr/>
        </p:nvSpPr>
        <p:spPr>
          <a:xfrm>
            <a:off x="6146700" y="1322450"/>
            <a:ext cx="2768700" cy="15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68" name="Google Shape;168;p25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hree columns and image 2">
  <p:cSld name="CUSTOM_2_1"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1" name="Google Shape;171;p26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2" name="Google Shape;172;p26"/>
          <p:cNvSpPr/>
          <p:nvPr>
            <p:ph idx="2" type="pic"/>
          </p:nvPr>
        </p:nvSpPr>
        <p:spPr>
          <a:xfrm>
            <a:off x="228600" y="3062975"/>
            <a:ext cx="8686800" cy="1851900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Google Shape;173;p26"/>
          <p:cNvSpPr/>
          <p:nvPr/>
        </p:nvSpPr>
        <p:spPr>
          <a:xfrm>
            <a:off x="6146700" y="1322450"/>
            <a:ext cx="2768700" cy="15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74" name="Google Shape;174;p26"/>
          <p:cNvSpPr/>
          <p:nvPr/>
        </p:nvSpPr>
        <p:spPr>
          <a:xfrm>
            <a:off x="228600" y="1322476"/>
            <a:ext cx="2768700" cy="15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75" name="Google Shape;175;p26"/>
          <p:cNvSpPr/>
          <p:nvPr/>
        </p:nvSpPr>
        <p:spPr>
          <a:xfrm>
            <a:off x="3187650" y="1322475"/>
            <a:ext cx="2768700" cy="45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76" name="Google Shape;176;p26"/>
          <p:cNvSpPr txBox="1"/>
          <p:nvPr>
            <p:ph idx="1" type="subTitle"/>
          </p:nvPr>
        </p:nvSpPr>
        <p:spPr>
          <a:xfrm>
            <a:off x="3187650" y="1322450"/>
            <a:ext cx="2768700" cy="450900"/>
          </a:xfrm>
          <a:prstGeom prst="rect">
            <a:avLst/>
          </a:prstGeom>
        </p:spPr>
        <p:txBody>
          <a:bodyPr anchorCtr="0" anchor="ctr" bIns="91425" lIns="1714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7" name="Google Shape;177;p26"/>
          <p:cNvSpPr/>
          <p:nvPr/>
        </p:nvSpPr>
        <p:spPr>
          <a:xfrm>
            <a:off x="3187650" y="1756113"/>
            <a:ext cx="2768700" cy="10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8" name="Google Shape;178;p26"/>
          <p:cNvSpPr txBox="1"/>
          <p:nvPr>
            <p:ph idx="3" type="body"/>
          </p:nvPr>
        </p:nvSpPr>
        <p:spPr>
          <a:xfrm>
            <a:off x="3187650" y="1809225"/>
            <a:ext cx="2768700" cy="979800"/>
          </a:xfrm>
          <a:prstGeom prst="rect">
            <a:avLst/>
          </a:prstGeom>
        </p:spPr>
        <p:txBody>
          <a:bodyPr anchorCtr="0" anchor="t" bIns="91425" lIns="11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9" name="Google Shape;179;p26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hree columns and image 3">
  <p:cSld name="CUSTOM_2_1_1"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82" name="Google Shape;182;p27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3" name="Google Shape;183;p27"/>
          <p:cNvSpPr/>
          <p:nvPr>
            <p:ph idx="2" type="pic"/>
          </p:nvPr>
        </p:nvSpPr>
        <p:spPr>
          <a:xfrm>
            <a:off x="228600" y="3062975"/>
            <a:ext cx="8686800" cy="1851900"/>
          </a:xfrm>
          <a:prstGeom prst="rect">
            <a:avLst/>
          </a:prstGeom>
          <a:noFill/>
          <a:ln>
            <a:noFill/>
          </a:ln>
        </p:spPr>
      </p:sp>
      <p:sp>
        <p:nvSpPr>
          <p:cNvPr id="184" name="Google Shape;184;p27"/>
          <p:cNvSpPr/>
          <p:nvPr/>
        </p:nvSpPr>
        <p:spPr>
          <a:xfrm>
            <a:off x="228600" y="1322476"/>
            <a:ext cx="2768700" cy="15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85" name="Google Shape;185;p27"/>
          <p:cNvSpPr/>
          <p:nvPr/>
        </p:nvSpPr>
        <p:spPr>
          <a:xfrm>
            <a:off x="3187650" y="1322450"/>
            <a:ext cx="2768700" cy="15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86" name="Google Shape;186;p27"/>
          <p:cNvSpPr/>
          <p:nvPr/>
        </p:nvSpPr>
        <p:spPr>
          <a:xfrm>
            <a:off x="6146700" y="1322475"/>
            <a:ext cx="2768700" cy="45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87" name="Google Shape;187;p27"/>
          <p:cNvSpPr txBox="1"/>
          <p:nvPr>
            <p:ph idx="1" type="subTitle"/>
          </p:nvPr>
        </p:nvSpPr>
        <p:spPr>
          <a:xfrm>
            <a:off x="6146700" y="1322450"/>
            <a:ext cx="2768700" cy="450900"/>
          </a:xfrm>
          <a:prstGeom prst="rect">
            <a:avLst/>
          </a:prstGeom>
        </p:spPr>
        <p:txBody>
          <a:bodyPr anchorCtr="0" anchor="ctr" bIns="91425" lIns="1714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8" name="Google Shape;188;p27"/>
          <p:cNvSpPr/>
          <p:nvPr/>
        </p:nvSpPr>
        <p:spPr>
          <a:xfrm>
            <a:off x="6146700" y="1756113"/>
            <a:ext cx="2768700" cy="10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89" name="Google Shape;189;p27"/>
          <p:cNvSpPr txBox="1"/>
          <p:nvPr>
            <p:ph idx="3" type="body"/>
          </p:nvPr>
        </p:nvSpPr>
        <p:spPr>
          <a:xfrm>
            <a:off x="6146700" y="1809225"/>
            <a:ext cx="2768700" cy="979800"/>
          </a:xfrm>
          <a:prstGeom prst="rect">
            <a:avLst/>
          </a:prstGeom>
        </p:spPr>
        <p:txBody>
          <a:bodyPr anchorCtr="0" anchor="t" bIns="91425" lIns="11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0" name="Google Shape;190;p27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hree columns and image 4">
  <p:cSld name="CUSTOM_2_1_1_1">
    <p:bg>
      <p:bgPr>
        <a:solidFill>
          <a:schemeClr val="lt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93" name="Google Shape;193;p28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4" name="Google Shape;194;p28"/>
          <p:cNvSpPr/>
          <p:nvPr>
            <p:ph idx="2" type="pic"/>
          </p:nvPr>
        </p:nvSpPr>
        <p:spPr>
          <a:xfrm>
            <a:off x="228600" y="3062975"/>
            <a:ext cx="8686800" cy="1851900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8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28"/>
          <p:cNvSpPr/>
          <p:nvPr/>
        </p:nvSpPr>
        <p:spPr>
          <a:xfrm>
            <a:off x="228600" y="1322475"/>
            <a:ext cx="2768700" cy="45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97" name="Google Shape;197;p28"/>
          <p:cNvSpPr txBox="1"/>
          <p:nvPr>
            <p:ph idx="1" type="subTitle"/>
          </p:nvPr>
        </p:nvSpPr>
        <p:spPr>
          <a:xfrm>
            <a:off x="228600" y="1322450"/>
            <a:ext cx="2768700" cy="450900"/>
          </a:xfrm>
          <a:prstGeom prst="rect">
            <a:avLst/>
          </a:prstGeom>
        </p:spPr>
        <p:txBody>
          <a:bodyPr anchorCtr="0" anchor="ctr" bIns="91425" lIns="1714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8" name="Google Shape;198;p28"/>
          <p:cNvSpPr/>
          <p:nvPr/>
        </p:nvSpPr>
        <p:spPr>
          <a:xfrm>
            <a:off x="228600" y="1756113"/>
            <a:ext cx="2768700" cy="10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99" name="Google Shape;199;p28"/>
          <p:cNvSpPr txBox="1"/>
          <p:nvPr>
            <p:ph idx="3" type="body"/>
          </p:nvPr>
        </p:nvSpPr>
        <p:spPr>
          <a:xfrm>
            <a:off x="228600" y="1809225"/>
            <a:ext cx="2768700" cy="979800"/>
          </a:xfrm>
          <a:prstGeom prst="rect">
            <a:avLst/>
          </a:prstGeom>
        </p:spPr>
        <p:txBody>
          <a:bodyPr anchorCtr="0" anchor="t" bIns="91425" lIns="11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00" name="Google Shape;200;p28"/>
          <p:cNvSpPr/>
          <p:nvPr/>
        </p:nvSpPr>
        <p:spPr>
          <a:xfrm>
            <a:off x="3187650" y="1322475"/>
            <a:ext cx="2768700" cy="45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201" name="Google Shape;201;p28"/>
          <p:cNvSpPr txBox="1"/>
          <p:nvPr>
            <p:ph idx="4" type="subTitle"/>
          </p:nvPr>
        </p:nvSpPr>
        <p:spPr>
          <a:xfrm>
            <a:off x="3187650" y="1322450"/>
            <a:ext cx="2768700" cy="450900"/>
          </a:xfrm>
          <a:prstGeom prst="rect">
            <a:avLst/>
          </a:prstGeom>
        </p:spPr>
        <p:txBody>
          <a:bodyPr anchorCtr="0" anchor="ctr" bIns="91425" lIns="1714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2" name="Google Shape;202;p28"/>
          <p:cNvSpPr/>
          <p:nvPr/>
        </p:nvSpPr>
        <p:spPr>
          <a:xfrm>
            <a:off x="3187650" y="1756113"/>
            <a:ext cx="2768700" cy="10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03" name="Google Shape;203;p28"/>
          <p:cNvSpPr txBox="1"/>
          <p:nvPr>
            <p:ph idx="5" type="body"/>
          </p:nvPr>
        </p:nvSpPr>
        <p:spPr>
          <a:xfrm>
            <a:off x="3187650" y="1809225"/>
            <a:ext cx="2768700" cy="979800"/>
          </a:xfrm>
          <a:prstGeom prst="rect">
            <a:avLst/>
          </a:prstGeom>
        </p:spPr>
        <p:txBody>
          <a:bodyPr anchorCtr="0" anchor="t" bIns="91425" lIns="11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04" name="Google Shape;204;p28"/>
          <p:cNvSpPr/>
          <p:nvPr/>
        </p:nvSpPr>
        <p:spPr>
          <a:xfrm>
            <a:off x="6146700" y="1322475"/>
            <a:ext cx="2768700" cy="45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205" name="Google Shape;205;p28"/>
          <p:cNvSpPr txBox="1"/>
          <p:nvPr>
            <p:ph idx="6" type="subTitle"/>
          </p:nvPr>
        </p:nvSpPr>
        <p:spPr>
          <a:xfrm>
            <a:off x="6146700" y="1322450"/>
            <a:ext cx="2768700" cy="450900"/>
          </a:xfrm>
          <a:prstGeom prst="rect">
            <a:avLst/>
          </a:prstGeom>
        </p:spPr>
        <p:txBody>
          <a:bodyPr anchorCtr="0" anchor="ctr" bIns="91425" lIns="1714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6" name="Google Shape;206;p28"/>
          <p:cNvSpPr/>
          <p:nvPr/>
        </p:nvSpPr>
        <p:spPr>
          <a:xfrm>
            <a:off x="6146700" y="1756113"/>
            <a:ext cx="2768700" cy="10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07" name="Google Shape;207;p28"/>
          <p:cNvSpPr txBox="1"/>
          <p:nvPr>
            <p:ph idx="7" type="body"/>
          </p:nvPr>
        </p:nvSpPr>
        <p:spPr>
          <a:xfrm>
            <a:off x="6146700" y="1809225"/>
            <a:ext cx="2768700" cy="979800"/>
          </a:xfrm>
          <a:prstGeom prst="rect">
            <a:avLst/>
          </a:prstGeom>
        </p:spPr>
        <p:txBody>
          <a:bodyPr anchorCtr="0" anchor="t" bIns="91425" lIns="11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">
  <p:cSld name="CUSTOM_3">
    <p:bg>
      <p:bgPr>
        <a:solidFill>
          <a:schemeClr val="dk2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/>
          <p:nvPr/>
        </p:nvSpPr>
        <p:spPr>
          <a:xfrm>
            <a:off x="228600" y="228600"/>
            <a:ext cx="8686800" cy="4686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</a:pPr>
            <a:r>
              <a:t/>
            </a:r>
            <a:endParaRPr sz="5600">
              <a:solidFill>
                <a:schemeClr val="l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210" name="Google Shape;210;p29"/>
          <p:cNvSpPr txBox="1"/>
          <p:nvPr>
            <p:ph type="title"/>
          </p:nvPr>
        </p:nvSpPr>
        <p:spPr>
          <a:xfrm>
            <a:off x="1248900" y="1777350"/>
            <a:ext cx="6646200" cy="15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1" name="Google Shape;211;p29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4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814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●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14325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○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14325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■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14325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●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14325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○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14325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■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14325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●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14325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○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14325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■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type="title"/>
          </p:nvPr>
        </p:nvSpPr>
        <p:spPr>
          <a:xfrm>
            <a:off x="635500" y="0"/>
            <a:ext cx="7836900" cy="7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 u="sng">
              <a:solidFill>
                <a:srgbClr val="FF33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Part I: Write true if the </a:t>
            </a: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statement</a:t>
            </a: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 is correct and false if it is incorrect.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1"/>
          <p:cNvSpPr txBox="1"/>
          <p:nvPr/>
        </p:nvSpPr>
        <p:spPr>
          <a:xfrm>
            <a:off x="234100" y="535075"/>
            <a:ext cx="8670900" cy="43713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286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r>
              <a:rPr b="1" lang="en" sz="9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1" lang="en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____</a:t>
            </a:r>
            <a:r>
              <a:rPr b="1" lang="en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Preventive maintenance is a regular and systematic inspection, cleaning, and replacement of worn parts of the computer to ensure smooth operation of the organization.</a:t>
            </a:r>
            <a:endParaRPr b="1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</a:t>
            </a:r>
            <a:r>
              <a:rPr b="1" lang="en" sz="9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1" lang="en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____</a:t>
            </a:r>
            <a:r>
              <a:rPr b="1" lang="en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Troubleshooting is a systematic approach to identify and solve hardware problems.</a:t>
            </a:r>
            <a:endParaRPr b="1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</a:t>
            </a:r>
            <a:r>
              <a:rPr b="1" lang="en" sz="9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1" lang="en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____</a:t>
            </a:r>
            <a:r>
              <a:rPr b="1" lang="en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Cleaning dust off from the inside and outside parts of a computer system may lead to hardware problems.</a:t>
            </a:r>
            <a:endParaRPr b="1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</a:t>
            </a:r>
            <a:r>
              <a:rPr b="1" lang="en" sz="9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1" lang="en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____</a:t>
            </a:r>
            <a:r>
              <a:rPr b="1" lang="en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Beep codes are used to identify hardware problems on a computer system, not software problems.</a:t>
            </a:r>
            <a:endParaRPr b="1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</a:t>
            </a:r>
            <a:r>
              <a:rPr b="1" lang="en" sz="9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1" lang="en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____</a:t>
            </a:r>
            <a:r>
              <a:rPr b="1" lang="en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Diagnostic Tools are software tools that are used to diagnose hardware failures.</a:t>
            </a:r>
            <a:endParaRPr b="1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</a:t>
            </a:r>
            <a:r>
              <a:rPr b="1" lang="en" sz="9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1" lang="en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____</a:t>
            </a:r>
            <a:r>
              <a:rPr b="1" lang="en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Antivirus is software that is used to prevent, detect, and remove malware.</a:t>
            </a:r>
            <a:endParaRPr b="1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</a:t>
            </a:r>
            <a:r>
              <a:rPr b="1" lang="en" sz="9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1" lang="en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____</a:t>
            </a:r>
            <a:r>
              <a:rPr b="1" lang="en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Backup is used to store data to recover from data loss, not to clear viruses from a computer system.</a:t>
            </a:r>
            <a:endParaRPr b="1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</a:t>
            </a:r>
            <a:r>
              <a:rPr b="1" lang="en" sz="9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1" lang="en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____</a:t>
            </a:r>
            <a:r>
              <a:rPr b="1" lang="en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Disk fragmentation reduces the speed of a computer.</a:t>
            </a:r>
            <a:endParaRPr b="1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</a:t>
            </a:r>
            <a:r>
              <a:rPr b="1" lang="en" sz="9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1" lang="en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____</a:t>
            </a:r>
            <a:r>
              <a:rPr b="1" lang="en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surge protector is used to protect a computer against too much electricity, not too little.</a:t>
            </a:r>
            <a:endParaRPr b="1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</a:t>
            </a:r>
            <a:r>
              <a:rPr b="1" lang="en" sz="9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____</a:t>
            </a:r>
            <a:r>
              <a:rPr b="1" lang="en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a computer is not used, shutting down computers is useful for a longer life of hardware components.</a:t>
            </a:r>
            <a:endParaRPr b="1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 u="sng">
              <a:solidFill>
                <a:srgbClr val="FF33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 u="sng">
              <a:solidFill>
                <a:srgbClr val="FF33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Part II: Fill the blank spaces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2"/>
          <p:cNvSpPr txBox="1"/>
          <p:nvPr/>
        </p:nvSpPr>
        <p:spPr>
          <a:xfrm>
            <a:off x="248425" y="1094400"/>
            <a:ext cx="8642400" cy="37866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700"/>
              <a:buAutoNum type="arabicPeriod"/>
            </a:pPr>
            <a:r>
              <a:rPr b="1" lang="en" sz="1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_______indicate a hardware problem on a computer system.</a:t>
            </a:r>
            <a:endParaRPr b="1" sz="18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AutoNum type="arabicPeriod"/>
            </a:pPr>
            <a:r>
              <a:rPr b="1" lang="en" sz="1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_______are software tools that are used to help troubleshoot, diagnose, and solve hardware problems.</a:t>
            </a:r>
            <a:endParaRPr b="1" sz="18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AutoNum type="arabicPeriod"/>
            </a:pPr>
            <a:r>
              <a:rPr b="1" lang="en" sz="1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data protection mechanism through copying data from a computer system to external storage devices is known as _______.</a:t>
            </a:r>
            <a:endParaRPr b="1" sz="18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AutoNum type="arabicPeriod"/>
            </a:pPr>
            <a:r>
              <a:rPr b="1" lang="en" sz="1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type of software that is used to clean virus from a computer system is called ________.</a:t>
            </a:r>
            <a:endParaRPr b="1" sz="18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AutoNum type="arabicPeriod"/>
            </a:pPr>
            <a:r>
              <a:rPr b="1" lang="en" sz="1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regular and systematic inspection, cleaning, and replacement of worn hardware components is called _______.</a:t>
            </a:r>
            <a:endParaRPr b="1" sz="11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 u="sng">
              <a:solidFill>
                <a:srgbClr val="FF33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 u="sng">
              <a:solidFill>
                <a:srgbClr val="FF33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Part II: Fill the blank spaces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3"/>
          <p:cNvSpPr txBox="1"/>
          <p:nvPr/>
        </p:nvSpPr>
        <p:spPr>
          <a:xfrm>
            <a:off x="234100" y="740500"/>
            <a:ext cx="8670900" cy="3948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2500"/>
              <a:buAutoNum type="arabicPeriod"/>
            </a:pPr>
            <a:r>
              <a:rPr b="1" lang="en" sz="1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hardware troubleshooting?</a:t>
            </a:r>
            <a:endParaRPr b="1" sz="18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AutoNum type="arabicPeriod"/>
            </a:pPr>
            <a:r>
              <a:rPr b="1" lang="en" sz="1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a software tool that is used to check the status of different hardware devices?</a:t>
            </a:r>
            <a:endParaRPr b="1" sz="18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AutoNum type="arabicPeriod"/>
            </a:pPr>
            <a:r>
              <a:rPr b="1" lang="en" sz="1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are the different hardware preventive maintenance methods?</a:t>
            </a:r>
            <a:endParaRPr b="1" sz="18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AutoNum type="arabicPeriod"/>
            </a:pPr>
            <a:r>
              <a:rPr b="1" lang="en" sz="1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are software tools used to monitor the performance of a computer system?</a:t>
            </a:r>
            <a:endParaRPr b="1" sz="18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AutoNum type="arabicPeriod"/>
            </a:pPr>
            <a:r>
              <a:rPr b="1" lang="en" sz="1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do you solve the problem of slow CPU performance while it is in operation?</a:t>
            </a:r>
            <a:endParaRPr b="1" sz="20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0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yllabus / Course Overview #1">
  <a:themeElements>
    <a:clrScheme name="Simple Light">
      <a:dk1>
        <a:srgbClr val="03045E"/>
      </a:dk1>
      <a:lt1>
        <a:srgbClr val="CAF0F8"/>
      </a:lt1>
      <a:dk2>
        <a:srgbClr val="00508A"/>
      </a:dk2>
      <a:lt2>
        <a:srgbClr val="FFFFFF"/>
      </a:lt2>
      <a:accent1>
        <a:srgbClr val="86FFFF"/>
      </a:accent1>
      <a:accent2>
        <a:srgbClr val="90E0EF"/>
      </a:accent2>
      <a:accent3>
        <a:srgbClr val="0077B6"/>
      </a:accent3>
      <a:accent4>
        <a:srgbClr val="0096C7"/>
      </a:accent4>
      <a:accent5>
        <a:srgbClr val="00B4D8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