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9" r:id="rId10"/>
    <p:sldId id="270" r:id="rId11"/>
    <p:sldId id="263" r:id="rId12"/>
    <p:sldId id="268" r:id="rId13"/>
    <p:sldId id="264" r:id="rId14"/>
    <p:sldId id="271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1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71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3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F6AC-D9A2-46BC-9234-88C709BF4C2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7BFC-F2E7-4BBB-BEBE-8F03491A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7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E989-0456-7D62-B7D8-7AC9342F5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Eclipse IDE  vs. Visual Studio 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22FE4-02AE-D946-0DC9-048935F44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Amanda Sedgwick</a:t>
            </a:r>
          </a:p>
        </p:txBody>
      </p:sp>
    </p:spTree>
    <p:extLst>
      <p:ext uri="{BB962C8B-B14F-4D97-AF65-F5344CB8AC3E}">
        <p14:creationId xmlns:p14="http://schemas.microsoft.com/office/powerpoint/2010/main" val="249322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AAAE-6CCD-C980-64C5-80E49A5B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3427-FCE8-1BB3-D613-CF4FA608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0" y="3173505"/>
            <a:ext cx="10806953" cy="15240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C8282BF-8ADC-AA5A-687D-3F6E205E7E96}"/>
              </a:ext>
            </a:extLst>
          </p:cNvPr>
          <p:cNvSpPr txBox="1">
            <a:spLocks/>
          </p:cNvSpPr>
          <p:nvPr/>
        </p:nvSpPr>
        <p:spPr>
          <a:xfrm>
            <a:off x="938213" y="2020140"/>
            <a:ext cx="7605152" cy="275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Visual Studio IDE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Productive, modern and innovative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run on desktop and cloud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IntelliSense (code suggestions)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debugging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front end and backend processes</a:t>
            </a:r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31312E-C82A-5798-19C9-4761EAD05A5B}"/>
              </a:ext>
            </a:extLst>
          </p:cNvPr>
          <p:cNvSpPr txBox="1">
            <a:spLocks/>
          </p:cNvSpPr>
          <p:nvPr/>
        </p:nvSpPr>
        <p:spPr>
          <a:xfrm>
            <a:off x="1036825" y="5242111"/>
            <a:ext cx="6179763" cy="150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“Live Share” unique to Visual Studio IDE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teams of developers to Share, exchange and update code in real time.</a:t>
            </a:r>
          </a:p>
        </p:txBody>
      </p:sp>
    </p:spTree>
    <p:extLst>
      <p:ext uri="{BB962C8B-B14F-4D97-AF65-F5344CB8AC3E}">
        <p14:creationId xmlns:p14="http://schemas.microsoft.com/office/powerpoint/2010/main" val="67949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F98D-0EB0-F7F2-F524-1DACA423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4275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the two IDEs: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25BD6-FDBB-8F1D-FAC9-004386B14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94B16-07EC-3C38-30FE-454197FA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7"/>
            <a:ext cx="5311775" cy="3360208"/>
          </a:xfrm>
        </p:spPr>
        <p:txBody>
          <a:bodyPr>
            <a:normAutofit fontScale="62500" lnSpcReduction="20000"/>
          </a:bodyPr>
          <a:lstStyle/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IDE has 180 reviews and a 4.34/5-star rating overall.</a:t>
            </a:r>
          </a:p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Eclipse’s ease-of-use rating is 4/5</a:t>
            </a:r>
          </a:p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IDEs scored 4.5/5-star rating for Value for money.</a:t>
            </a:r>
          </a:p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also scored 4/5 for customer support.</a:t>
            </a:r>
          </a:p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addition, both IDEs received the same rating for Functionality at 4.5/5 stars.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647D9-2497-2D41-6454-6F83615FB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CBC49-FFBF-59CB-5649-07153ACC3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617758"/>
          </a:xfrm>
        </p:spPr>
        <p:txBody>
          <a:bodyPr>
            <a:normAutofit fontScale="62500" lnSpcReduction="20000"/>
          </a:bodyPr>
          <a:lstStyle/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Visual Studio has 2885 reviews and a 4.62/5-star rating overall.</a:t>
            </a:r>
          </a:p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Studio’s ease-of-use rating is 4.5/5</a:t>
            </a:r>
          </a:p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IDEs scored 4.5/5-star rating for Value for money.</a:t>
            </a:r>
          </a:p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also scored 4/5 for customer support.</a:t>
            </a:r>
          </a:p>
          <a:p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addition, both IDEs received the same rating for Functionality at 4.5/5 stars.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0FFD89-CA3F-A68A-D69C-FEE9799A8AD0}"/>
              </a:ext>
            </a:extLst>
          </p:cNvPr>
          <p:cNvSpPr txBox="1">
            <a:spLocks/>
          </p:cNvSpPr>
          <p:nvPr/>
        </p:nvSpPr>
        <p:spPr>
          <a:xfrm>
            <a:off x="914400" y="982289"/>
            <a:ext cx="10515600" cy="64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10000" dirty="0"/>
              <a:t>Five Star Rating Comparison</a:t>
            </a:r>
          </a:p>
        </p:txBody>
      </p:sp>
    </p:spTree>
    <p:extLst>
      <p:ext uri="{BB962C8B-B14F-4D97-AF65-F5344CB8AC3E}">
        <p14:creationId xmlns:p14="http://schemas.microsoft.com/office/powerpoint/2010/main" val="249498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505F-F440-B7CE-E1FD-921E8690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and Visual Studio 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8950D-3F4F-476A-FAD4-C17A8F0F6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684" y="1601812"/>
            <a:ext cx="5079991" cy="823912"/>
          </a:xfrm>
        </p:spPr>
        <p:txBody>
          <a:bodyPr/>
          <a:lstStyle/>
          <a:p>
            <a:r>
              <a:rPr lang="en-US" dirty="0"/>
              <a:t>Eclipse 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6B42-5824-C149-C3A7-FCF114D2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094638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Easy to use GUI (Graphical User Interface), which is basically the interaction between the user and the computer.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Another Pro of Eclipse is that it has reliable integration and multiple options for “Plug ins” or extensions to utilize additional features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A6063-39BF-28B0-33B8-5A82735C6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047" y="1624948"/>
            <a:ext cx="5105400" cy="823912"/>
          </a:xfrm>
        </p:spPr>
        <p:txBody>
          <a:bodyPr/>
          <a:lstStyle/>
          <a:p>
            <a:r>
              <a:rPr lang="en-US" dirty="0"/>
              <a:t>Visual Studio 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1A1B2-9213-7381-9D8F-7B4606B92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726314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It is easy to use and easy to start/create projects.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It has also helped developers improve the quality of software through code analysis</a:t>
            </a:r>
            <a:endParaRPr lang="en-US" sz="2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9CA2198-9ABF-7235-AA65-8B674A57D13B}"/>
              </a:ext>
            </a:extLst>
          </p:cNvPr>
          <p:cNvSpPr txBox="1">
            <a:spLocks/>
          </p:cNvSpPr>
          <p:nvPr/>
        </p:nvSpPr>
        <p:spPr>
          <a:xfrm>
            <a:off x="839788" y="4369768"/>
            <a:ext cx="5157787" cy="537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Eclipse Cons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B00784-89A9-CEEF-C7F1-EEB5D59AA95A}"/>
              </a:ext>
            </a:extLst>
          </p:cNvPr>
          <p:cNvSpPr txBox="1">
            <a:spLocks/>
          </p:cNvSpPr>
          <p:nvPr/>
        </p:nvSpPr>
        <p:spPr>
          <a:xfrm>
            <a:off x="759106" y="4906857"/>
            <a:ext cx="5157787" cy="1874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Upgrading Versions may be difficult, and it is a little outdated.</a:t>
            </a:r>
          </a:p>
          <a:p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 developers are not familiar with using this IDE, it might be difficult to navigate the project explorer.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C55526E-B1F0-69CB-3EF1-ABF802EFD7A2}"/>
              </a:ext>
            </a:extLst>
          </p:cNvPr>
          <p:cNvSpPr txBox="1">
            <a:spLocks/>
          </p:cNvSpPr>
          <p:nvPr/>
        </p:nvSpPr>
        <p:spPr>
          <a:xfrm>
            <a:off x="6169024" y="4060733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Studio Cons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F1FF3AA-ED52-CC98-DD79-C9CDA8DE2F3A}"/>
              </a:ext>
            </a:extLst>
          </p:cNvPr>
          <p:cNvSpPr txBox="1">
            <a:spLocks/>
          </p:cNvSpPr>
          <p:nvPr/>
        </p:nvSpPr>
        <p:spPr>
          <a:xfrm>
            <a:off x="6096000" y="4906857"/>
            <a:ext cx="5183188" cy="179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It may be a boring coding process because it doesn’t have “Plug ins”.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Some developers have also complained of Visual Studio lagging, resulting in having to restart the software to resolve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48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2F90-403B-9EB1-504A-376239B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2: </a:t>
            </a:r>
            <a:r>
              <a:rPr lang="en-US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Visual rating comparison of Eclipse vs. Visual Studio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Content Placeholder 3" descr="A table with text and words&#10;&#10;Description automatically generated with medium confidence">
            <a:extLst>
              <a:ext uri="{FF2B5EF4-FFF2-40B4-BE49-F238E27FC236}">
                <a16:creationId xmlns:a16="http://schemas.microsoft.com/office/drawing/2014/main" id="{E890A37A-19F0-A4C3-C16D-415CCE8BD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8986" y="2193925"/>
            <a:ext cx="5274028" cy="4024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89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A68D-1D9D-9AA8-9863-ED2E420E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91" y="4612914"/>
            <a:ext cx="10515600" cy="54684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Comparing Features of Eclipse and Visual Studio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7BF7-83BD-730A-0B0E-D0A338E5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303115"/>
            <a:ext cx="5157787" cy="753035"/>
          </a:xfrm>
        </p:spPr>
        <p:txBody>
          <a:bodyPr/>
          <a:lstStyle/>
          <a:p>
            <a:r>
              <a:rPr lang="en-US" dirty="0"/>
              <a:t>Features of Eclipse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9EC7B-A760-4B18-F562-C156E3EA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191" y="1158682"/>
            <a:ext cx="5157787" cy="277682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Plugins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Compatible with wide range of programming languages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 with integrated tools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refactoring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completion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09BDC-6835-1001-EF6D-FF0CC3A8B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303114"/>
            <a:ext cx="5183188" cy="753035"/>
          </a:xfrm>
        </p:spPr>
        <p:txBody>
          <a:bodyPr/>
          <a:lstStyle/>
          <a:p>
            <a:r>
              <a:rPr lang="en-US" dirty="0"/>
              <a:t>Features of Visual 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92B6C-E28A-0075-CC85-2B38BF939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3" y="1158680"/>
            <a:ext cx="5183188" cy="295136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various extensions</a:t>
            </a: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Compatible with variety of programming languages</a:t>
            </a: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 with tools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IntelliSense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completion </a:t>
            </a: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Lightweight</a:t>
            </a: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030F4-5B0F-04C1-3492-E35A5F11974C}"/>
              </a:ext>
            </a:extLst>
          </p:cNvPr>
          <p:cNvSpPr txBox="1"/>
          <p:nvPr/>
        </p:nvSpPr>
        <p:spPr>
          <a:xfrm>
            <a:off x="865191" y="4985225"/>
            <a:ext cx="9417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similar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open –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Compatible with extensibility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Multi-language support on customizable interface</a:t>
            </a:r>
          </a:p>
        </p:txBody>
      </p:sp>
    </p:spTree>
    <p:extLst>
      <p:ext uri="{BB962C8B-B14F-4D97-AF65-F5344CB8AC3E}">
        <p14:creationId xmlns:p14="http://schemas.microsoft.com/office/powerpoint/2010/main" val="172380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2075-686E-F8A2-9C22-BA739DDB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28D0-FE3A-561C-9C11-E42EE106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54018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decisions are vital to preparation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Eclipse and Visual Studio IDEs offer: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editors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Debuggers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Vital Features of an IDE: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 highlighting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support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refactoring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assistance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IntelliSense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Compatibility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tools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B63B-C82D-5DD5-DF45-C588C88C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US" dirty="0"/>
              <a:t>Conclusion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A975-8A3A-8DDF-8CDD-E12944F9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8270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offers: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Variety of plugins, allows customizations, run on desktop and cloud, compatible with wide array of programming languages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offers: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Productive, easy to use, modern, innovative, offers “Live Share”, Compatible with wide range of programming languages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IDEs have very similar features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scored similar ratings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is the better IDE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the same features as Eclipse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simplistic layout design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Easier for beginners to use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newly added features: “Live Share”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made many improvements over time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Accommodating to continuously changing technology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19FF-5F71-23E3-7851-B8ADF299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22F4-669F-3DD0-8078-DED7DDA4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IDEs are one of the most important tools for developers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compares 2 popular IDEs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vs. Visual Studio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consists of: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 in design development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IDEs and More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Vital Features of IDEs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features of Eclipse vs. Visual Studio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of features on 5- star rating scale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07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8DFD-A810-092A-8277-BDD64673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3334-6284-1AE5-E033-457171A1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Question: 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Popular IDE in Computer Science is better Visual Studio or Eclipse?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chose t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topic: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studying Web Development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 Visual Studio frequently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only used Eclipse briefly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eclipse and more about the IDE in general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out more about Visual Studio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of analytical report: 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Analysis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0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FE19-9ED0-7795-1C91-D44CCDB6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in Design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3DD-C510-4086-AB49-C11EB6AE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22" y="2667000"/>
            <a:ext cx="10515600" cy="38076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using an IDE, it is good practice to construct a design document</a:t>
            </a:r>
          </a:p>
          <a:p>
            <a:pPr lvl="1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design document is a basic outline of the program code to prepare the way the code should be written to follow the intended design resulting in successful execution</a:t>
            </a:r>
          </a:p>
        </p:txBody>
      </p:sp>
    </p:spTree>
    <p:extLst>
      <p:ext uri="{BB962C8B-B14F-4D97-AF65-F5344CB8AC3E}">
        <p14:creationId xmlns:p14="http://schemas.microsoft.com/office/powerpoint/2010/main" val="193857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656D-A66A-A344-89C5-31D418A2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5149-7B11-E715-9B64-C07DD0AF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127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Information about IDEs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IDE is an integrated development environment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necessary tools for developers to: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code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 errors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 code</a:t>
            </a:r>
          </a:p>
          <a:p>
            <a:pPr lvl="3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Compiling is the process where the developers code is read and translated by the computer and the code is executed.</a:t>
            </a:r>
          </a:p>
          <a:p>
            <a:pPr lvl="3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: the computer will output “Hello World!”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07CE1B-4BD2-CD10-7BB3-6BCDBA95B08F}"/>
              </a:ext>
            </a:extLst>
          </p:cNvPr>
          <p:cNvSpPr txBox="1">
            <a:spLocks/>
          </p:cNvSpPr>
          <p:nvPr/>
        </p:nvSpPr>
        <p:spPr>
          <a:xfrm>
            <a:off x="990600" y="5676902"/>
            <a:ext cx="10515600" cy="106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Eclipse and Visual Studio IDEs provide these features to developers that use these IDEs </a:t>
            </a:r>
          </a:p>
          <a:p>
            <a:pPr marL="1371600" lvl="3" indent="0">
              <a:buFont typeface="Arial" panose="020B0604020202020204" pitchFamily="34" charset="0"/>
              <a:buNone/>
            </a:pPr>
            <a:endParaRPr lang="en-US" dirty="0"/>
          </a:p>
          <a:p>
            <a:pPr lvl="3"/>
            <a:endParaRPr lang="en-US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11F-0701-EDD5-623A-0D556DAE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1: Vital Features of IDEs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5E03F63-D635-DB53-62CC-2949C2E39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59" y="2193925"/>
            <a:ext cx="580128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48C0-18A6-6E4E-35D9-2CA30385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Vital Features of both Eclipse and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2DEC-D25D-7337-2311-73753C25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5050"/>
            <a:ext cx="12639676" cy="4664877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Eclipse and Visual Studio offer developers the following features:</a:t>
            </a:r>
          </a:p>
          <a:p>
            <a:pPr marL="457200" lvl="1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assistance helps with code completion, syntax highlighting and raises errors to be addressed.</a:t>
            </a:r>
          </a:p>
          <a:p>
            <a:pPr marL="457200" lvl="1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IntelliSense is the functionality of code completion, gives suggestions</a:t>
            </a:r>
          </a:p>
          <a:p>
            <a:pPr marL="457200" lvl="1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Support -  typically, a popular IDE can support over 50 different coding  languages.</a:t>
            </a:r>
          </a:p>
          <a:p>
            <a:pPr marL="457200" lvl="1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compiler aids in execution of code by communicating the code interpretation to the computer.</a:t>
            </a:r>
          </a:p>
        </p:txBody>
      </p:sp>
    </p:spTree>
    <p:extLst>
      <p:ext uri="{BB962C8B-B14F-4D97-AF65-F5344CB8AC3E}">
        <p14:creationId xmlns:p14="http://schemas.microsoft.com/office/powerpoint/2010/main" val="265959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C2EC-206B-174C-4D2E-A06CF81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105"/>
            <a:ext cx="11582399" cy="1024218"/>
          </a:xfrm>
        </p:spPr>
        <p:txBody>
          <a:bodyPr>
            <a:normAutofit fontScale="90000"/>
          </a:bodyPr>
          <a:lstStyle/>
          <a:p>
            <a:r>
              <a:rPr lang="en-US" dirty="0"/>
              <a:t>Vital Features of both Eclipse and Visual Studio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D30E-975D-7B8A-4DAD-5FF0208E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753035"/>
            <a:ext cx="11887199" cy="6104965"/>
          </a:xfrm>
        </p:spPr>
        <p:txBody>
          <a:bodyPr>
            <a:normAutofit fontScale="25000" lnSpcReduction="20000"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tools : </a:t>
            </a:r>
          </a:p>
          <a:p>
            <a:pPr marL="457200" lvl="1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ssist in error resolution</a:t>
            </a:r>
          </a:p>
          <a:p>
            <a:pPr marL="457200" lvl="1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roviding suggestions and clues and ability to “Step Through” code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Refactoring </a:t>
            </a:r>
            <a:r>
              <a:rPr lang="en-US" sz="8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bility to adjust code without affecting output or functionality of  code. </a:t>
            </a:r>
          </a:p>
          <a:p>
            <a:pPr marL="457200" lvl="1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elps increase efficiency and readability.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Compatibility:</a:t>
            </a:r>
          </a:p>
          <a:p>
            <a:pPr marL="457200" lvl="1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IDEs support a wide array of languages and extensions.</a:t>
            </a:r>
          </a:p>
          <a:p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 :</a:t>
            </a:r>
          </a:p>
          <a:p>
            <a:pPr lvl="1"/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upports efficiency and the tracking of changes to code 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D903-982E-99A3-F4BB-7B5C1D98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C21B-F934-4897-BE48-FDAF4006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3233045"/>
            <a:ext cx="10515600" cy="3469621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Theia: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Released in 2020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Extensible platform allows for customizations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run on desktop and cloud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front end and backend processes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extensions for a variety of coding languages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IntelliSense  and debugging 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6D962A7-92AC-B65F-0FBF-7EDFC86A1882}"/>
              </a:ext>
            </a:extLst>
          </p:cNvPr>
          <p:cNvSpPr txBox="1">
            <a:spLocks/>
          </p:cNvSpPr>
          <p:nvPr/>
        </p:nvSpPr>
        <p:spPr>
          <a:xfrm>
            <a:off x="938213" y="15867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Eclipse IDE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Foundation is Non-Profit</a:t>
            </a:r>
          </a:p>
        </p:txBody>
      </p:sp>
    </p:spTree>
    <p:extLst>
      <p:ext uri="{BB962C8B-B14F-4D97-AF65-F5344CB8AC3E}">
        <p14:creationId xmlns:p14="http://schemas.microsoft.com/office/powerpoint/2010/main" val="32832680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1463</TotalTime>
  <Words>997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Century Gothic</vt:lpstr>
      <vt:lpstr>Vapor Trail</vt:lpstr>
      <vt:lpstr>Eclipse IDE  vs. Visual Studio IDE</vt:lpstr>
      <vt:lpstr>Introduction</vt:lpstr>
      <vt:lpstr>Introduction Continued</vt:lpstr>
      <vt:lpstr>Decisions in Design Development</vt:lpstr>
      <vt:lpstr>IDEs and More</vt:lpstr>
      <vt:lpstr>Figure 1: Vital Features of IDEs</vt:lpstr>
      <vt:lpstr>Vital Features of both Eclipse and Visual Studio</vt:lpstr>
      <vt:lpstr>Vital Features of both Eclipse and Visual Studio Continued</vt:lpstr>
      <vt:lpstr>Eclipse IDE</vt:lpstr>
      <vt:lpstr>Visual Studio IDE</vt:lpstr>
      <vt:lpstr>Comparing the two IDEs: </vt:lpstr>
      <vt:lpstr>Eclipse and Visual Studio Pros and Cons</vt:lpstr>
      <vt:lpstr>Figure 2: Visual rating comparison of Eclipse vs. Visual Studio</vt:lpstr>
      <vt:lpstr> Comparing Features of Eclipse and Visual Studio  </vt:lpstr>
      <vt:lpstr>Conclusion</vt:lpstr>
      <vt:lpstr>Conclusion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IDE  vs. Visual Studio IDE</dc:title>
  <dc:creator>Amanda Sedgwick</dc:creator>
  <cp:lastModifiedBy>Amanda Sedgwick</cp:lastModifiedBy>
  <cp:revision>1</cp:revision>
  <dcterms:created xsi:type="dcterms:W3CDTF">2024-03-04T04:39:01Z</dcterms:created>
  <dcterms:modified xsi:type="dcterms:W3CDTF">2024-03-05T05:02:29Z</dcterms:modified>
</cp:coreProperties>
</file>