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0" r:id="rId7"/>
    <p:sldId id="267" r:id="rId8"/>
    <p:sldId id="261" r:id="rId9"/>
    <p:sldId id="266" r:id="rId10"/>
    <p:sldId id="269" r:id="rId11"/>
    <p:sldId id="264" r:id="rId12"/>
    <p:sldId id="271" r:id="rId13"/>
    <p:sldId id="265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5F81A-D129-4522-894C-0BF3C607BFB1}" v="9" dt="2018-12-08T04:00:3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8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ngsng@outlook.com" userId="88b5919bdef08b25" providerId="LiveId" clId="{7005F81A-D129-4522-894C-0BF3C607BFB1}"/>
    <pc:docChg chg="undo custSel addSld delSld modSld">
      <pc:chgData name="suhasngsng@outlook.com" userId="88b5919bdef08b25" providerId="LiveId" clId="{7005F81A-D129-4522-894C-0BF3C607BFB1}" dt="2018-12-08T04:16:55.253" v="677" actId="2696"/>
      <pc:docMkLst>
        <pc:docMk/>
      </pc:docMkLst>
      <pc:sldChg chg="modSp">
        <pc:chgData name="suhasngsng@outlook.com" userId="88b5919bdef08b25" providerId="LiveId" clId="{7005F81A-D129-4522-894C-0BF3C607BFB1}" dt="2018-12-08T04:06:12.782" v="406" actId="20577"/>
        <pc:sldMkLst>
          <pc:docMk/>
          <pc:sldMk cId="111172194" sldId="257"/>
        </pc:sldMkLst>
        <pc:spChg chg="mod">
          <ac:chgData name="suhasngsng@outlook.com" userId="88b5919bdef08b25" providerId="LiveId" clId="{7005F81A-D129-4522-894C-0BF3C607BFB1}" dt="2018-12-08T04:06:12.782" v="406" actId="20577"/>
          <ac:spMkLst>
            <pc:docMk/>
            <pc:sldMk cId="111172194" sldId="257"/>
            <ac:spMk id="3" creationId="{00000000-0000-0000-0000-000000000000}"/>
          </ac:spMkLst>
        </pc:spChg>
      </pc:sldChg>
      <pc:sldChg chg="modNotesTx">
        <pc:chgData name="suhasngsng@outlook.com" userId="88b5919bdef08b25" providerId="LiveId" clId="{7005F81A-D129-4522-894C-0BF3C607BFB1}" dt="2018-12-08T04:00:10.273" v="300" actId="20577"/>
        <pc:sldMkLst>
          <pc:docMk/>
          <pc:sldMk cId="3819146018" sldId="258"/>
        </pc:sldMkLst>
      </pc:sldChg>
      <pc:sldChg chg="modSp">
        <pc:chgData name="suhasngsng@outlook.com" userId="88b5919bdef08b25" providerId="LiveId" clId="{7005F81A-D129-4522-894C-0BF3C607BFB1}" dt="2018-12-08T03:45:41.751" v="252" actId="20577"/>
        <pc:sldMkLst>
          <pc:docMk/>
          <pc:sldMk cId="4196050835" sldId="259"/>
        </pc:sldMkLst>
        <pc:spChg chg="mod">
          <ac:chgData name="suhasngsng@outlook.com" userId="88b5919bdef08b25" providerId="LiveId" clId="{7005F81A-D129-4522-894C-0BF3C607BFB1}" dt="2018-12-08T03:45:41.751" v="252" actId="20577"/>
          <ac:spMkLst>
            <pc:docMk/>
            <pc:sldMk cId="4196050835" sldId="259"/>
            <ac:spMk id="2" creationId="{00000000-0000-0000-0000-000000000000}"/>
          </ac:spMkLst>
        </pc:spChg>
      </pc:sldChg>
      <pc:sldChg chg="modSp">
        <pc:chgData name="suhasngsng@outlook.com" userId="88b5919bdef08b25" providerId="LiveId" clId="{7005F81A-D129-4522-894C-0BF3C607BFB1}" dt="2018-12-08T03:45:28.372" v="250" actId="20577"/>
        <pc:sldMkLst>
          <pc:docMk/>
          <pc:sldMk cId="3234353367" sldId="260"/>
        </pc:sldMkLst>
        <pc:spChg chg="mod">
          <ac:chgData name="suhasngsng@outlook.com" userId="88b5919bdef08b25" providerId="LiveId" clId="{7005F81A-D129-4522-894C-0BF3C607BFB1}" dt="2018-12-08T03:45:28.372" v="250" actId="20577"/>
          <ac:spMkLst>
            <pc:docMk/>
            <pc:sldMk cId="3234353367" sldId="260"/>
            <ac:spMk id="2" creationId="{00000000-0000-0000-0000-000000000000}"/>
          </ac:spMkLst>
        </pc:spChg>
      </pc:sldChg>
      <pc:sldChg chg="modSp">
        <pc:chgData name="suhasngsng@outlook.com" userId="88b5919bdef08b25" providerId="LiveId" clId="{7005F81A-D129-4522-894C-0BF3C607BFB1}" dt="2018-12-08T03:43:19.654" v="175" actId="20577"/>
        <pc:sldMkLst>
          <pc:docMk/>
          <pc:sldMk cId="3444633849" sldId="261"/>
        </pc:sldMkLst>
        <pc:spChg chg="mod">
          <ac:chgData name="suhasngsng@outlook.com" userId="88b5919bdef08b25" providerId="LiveId" clId="{7005F81A-D129-4522-894C-0BF3C607BFB1}" dt="2018-12-08T03:43:19.654" v="175" actId="20577"/>
          <ac:spMkLst>
            <pc:docMk/>
            <pc:sldMk cId="3444633849" sldId="261"/>
            <ac:spMk id="2" creationId="{00000000-0000-0000-0000-000000000000}"/>
          </ac:spMkLst>
        </pc:spChg>
      </pc:sldChg>
      <pc:sldChg chg="addSp delSp modSp del">
        <pc:chgData name="suhasngsng@outlook.com" userId="88b5919bdef08b25" providerId="LiveId" clId="{7005F81A-D129-4522-894C-0BF3C607BFB1}" dt="2018-12-08T03:58:11.578" v="287" actId="2696"/>
        <pc:sldMkLst>
          <pc:docMk/>
          <pc:sldMk cId="3719189943" sldId="262"/>
        </pc:sldMkLst>
        <pc:spChg chg="del mod">
          <ac:chgData name="suhasngsng@outlook.com" userId="88b5919bdef08b25" providerId="LiveId" clId="{7005F81A-D129-4522-894C-0BF3C607BFB1}" dt="2018-12-08T03:58:09.335" v="286" actId="478"/>
          <ac:spMkLst>
            <pc:docMk/>
            <pc:sldMk cId="3719189943" sldId="262"/>
            <ac:spMk id="2" creationId="{00000000-0000-0000-0000-000000000000}"/>
          </ac:spMkLst>
        </pc:spChg>
        <pc:spChg chg="del">
          <ac:chgData name="suhasngsng@outlook.com" userId="88b5919bdef08b25" providerId="LiveId" clId="{7005F81A-D129-4522-894C-0BF3C607BFB1}" dt="2018-12-08T03:56:53.157" v="279"/>
          <ac:spMkLst>
            <pc:docMk/>
            <pc:sldMk cId="3719189943" sldId="262"/>
            <ac:spMk id="3" creationId="{00000000-0000-0000-0000-000000000000}"/>
          </ac:spMkLst>
        </pc:spChg>
        <pc:spChg chg="add del mod">
          <ac:chgData name="suhasngsng@outlook.com" userId="88b5919bdef08b25" providerId="LiveId" clId="{7005F81A-D129-4522-894C-0BF3C607BFB1}" dt="2018-12-08T03:58:05.012" v="283" actId="478"/>
          <ac:spMkLst>
            <pc:docMk/>
            <pc:sldMk cId="3719189943" sldId="262"/>
            <ac:spMk id="7" creationId="{C4A74BFA-6075-44D2-BBEE-389BA42E024F}"/>
          </ac:spMkLst>
        </pc:spChg>
        <pc:spChg chg="add mod">
          <ac:chgData name="suhasngsng@outlook.com" userId="88b5919bdef08b25" providerId="LiveId" clId="{7005F81A-D129-4522-894C-0BF3C607BFB1}" dt="2018-12-08T03:58:09.335" v="286" actId="478"/>
          <ac:spMkLst>
            <pc:docMk/>
            <pc:sldMk cId="3719189943" sldId="262"/>
            <ac:spMk id="9" creationId="{EFBCF778-5F3F-47BA-9347-92EB3ECF7572}"/>
          </ac:spMkLst>
        </pc:spChg>
        <pc:grpChg chg="del">
          <ac:chgData name="suhasngsng@outlook.com" userId="88b5919bdef08b25" providerId="LiveId" clId="{7005F81A-D129-4522-894C-0BF3C607BFB1}" dt="2018-12-08T03:58:07.618" v="284" actId="478"/>
          <ac:grpSpMkLst>
            <pc:docMk/>
            <pc:sldMk cId="3719189943" sldId="262"/>
            <ac:grpSpMk id="4" creationId="{00000000-0000-0000-0000-000000000000}"/>
          </ac:grpSpMkLst>
        </pc:grpChg>
      </pc:sldChg>
      <pc:sldChg chg="modSp">
        <pc:chgData name="suhasngsng@outlook.com" userId="88b5919bdef08b25" providerId="LiveId" clId="{7005F81A-D129-4522-894C-0BF3C607BFB1}" dt="2018-12-08T04:14:58.841" v="676" actId="20577"/>
        <pc:sldMkLst>
          <pc:docMk/>
          <pc:sldMk cId="1778181702" sldId="265"/>
        </pc:sldMkLst>
        <pc:spChg chg="mod">
          <ac:chgData name="suhasngsng@outlook.com" userId="88b5919bdef08b25" providerId="LiveId" clId="{7005F81A-D129-4522-894C-0BF3C607BFB1}" dt="2018-12-08T04:03:52.172" v="390" actId="20577"/>
          <ac:spMkLst>
            <pc:docMk/>
            <pc:sldMk cId="1778181702" sldId="265"/>
            <ac:spMk id="2" creationId="{00000000-0000-0000-0000-000000000000}"/>
          </ac:spMkLst>
        </pc:spChg>
        <pc:spChg chg="mod">
          <ac:chgData name="suhasngsng@outlook.com" userId="88b5919bdef08b25" providerId="LiveId" clId="{7005F81A-D129-4522-894C-0BF3C607BFB1}" dt="2018-12-08T04:14:58.841" v="676" actId="20577"/>
          <ac:spMkLst>
            <pc:docMk/>
            <pc:sldMk cId="1778181702" sldId="265"/>
            <ac:spMk id="8" creationId="{00000000-0000-0000-0000-000000000000}"/>
          </ac:spMkLst>
        </pc:spChg>
      </pc:sldChg>
      <pc:sldChg chg="addSp delSp modSp add">
        <pc:chgData name="suhasngsng@outlook.com" userId="88b5919bdef08b25" providerId="LiveId" clId="{7005F81A-D129-4522-894C-0BF3C607BFB1}" dt="2018-12-08T03:56:25.678" v="256" actId="14100"/>
        <pc:sldMkLst>
          <pc:docMk/>
          <pc:sldMk cId="4227270282" sldId="266"/>
        </pc:sldMkLst>
        <pc:spChg chg="del">
          <ac:chgData name="suhasngsng@outlook.com" userId="88b5919bdef08b25" providerId="LiveId" clId="{7005F81A-D129-4522-894C-0BF3C607BFB1}" dt="2018-12-08T03:43:31.739" v="177"/>
          <ac:spMkLst>
            <pc:docMk/>
            <pc:sldMk cId="4227270282" sldId="266"/>
            <ac:spMk id="2" creationId="{84D8F276-6A10-4806-9C6F-22F6DCED856F}"/>
          </ac:spMkLst>
        </pc:spChg>
        <pc:spChg chg="del">
          <ac:chgData name="suhasngsng@outlook.com" userId="88b5919bdef08b25" providerId="LiveId" clId="{7005F81A-D129-4522-894C-0BF3C607BFB1}" dt="2018-12-08T03:56:21.231" v="253" actId="478"/>
          <ac:spMkLst>
            <pc:docMk/>
            <pc:sldMk cId="4227270282" sldId="266"/>
            <ac:spMk id="3" creationId="{B52278F6-C016-43C4-B6A1-8B24E70A9698}"/>
          </ac:spMkLst>
        </pc:spChg>
        <pc:spChg chg="add mod">
          <ac:chgData name="suhasngsng@outlook.com" userId="88b5919bdef08b25" providerId="LiveId" clId="{7005F81A-D129-4522-894C-0BF3C607BFB1}" dt="2018-12-08T03:43:45.887" v="191" actId="255"/>
          <ac:spMkLst>
            <pc:docMk/>
            <pc:sldMk cId="4227270282" sldId="266"/>
            <ac:spMk id="4" creationId="{B8B373E5-CE26-449B-9B45-F7290D25CEA9}"/>
          </ac:spMkLst>
        </pc:spChg>
        <pc:grpChg chg="add">
          <ac:chgData name="suhasngsng@outlook.com" userId="88b5919bdef08b25" providerId="LiveId" clId="{7005F81A-D129-4522-894C-0BF3C607BFB1}" dt="2018-12-08T03:43:54.311" v="192"/>
          <ac:grpSpMkLst>
            <pc:docMk/>
            <pc:sldMk cId="4227270282" sldId="266"/>
            <ac:grpSpMk id="5" creationId="{9B5EAA95-1793-4CF8-94B3-7F28C5EA684B}"/>
          </ac:grpSpMkLst>
        </pc:grpChg>
        <pc:picChg chg="add mod">
          <ac:chgData name="suhasngsng@outlook.com" userId="88b5919bdef08b25" providerId="LiveId" clId="{7005F81A-D129-4522-894C-0BF3C607BFB1}" dt="2018-12-08T03:56:25.678" v="256" actId="14100"/>
          <ac:picMkLst>
            <pc:docMk/>
            <pc:sldMk cId="4227270282" sldId="266"/>
            <ac:picMk id="8" creationId="{C466152C-ADE1-43F0-BCF9-65AF84E2FB5F}"/>
          </ac:picMkLst>
        </pc:picChg>
      </pc:sldChg>
      <pc:sldChg chg="addSp delSp modSp add">
        <pc:chgData name="suhasngsng@outlook.com" userId="88b5919bdef08b25" providerId="LiveId" clId="{7005F81A-D129-4522-894C-0BF3C607BFB1}" dt="2018-12-08T03:57:03.218" v="282"/>
        <pc:sldMkLst>
          <pc:docMk/>
          <pc:sldMk cId="2569665799" sldId="267"/>
        </pc:sldMkLst>
        <pc:spChg chg="mod">
          <ac:chgData name="suhasngsng@outlook.com" userId="88b5919bdef08b25" providerId="LiveId" clId="{7005F81A-D129-4522-894C-0BF3C607BFB1}" dt="2018-12-08T03:56:40.095" v="278" actId="20577"/>
          <ac:spMkLst>
            <pc:docMk/>
            <pc:sldMk cId="2569665799" sldId="267"/>
            <ac:spMk id="2" creationId="{48A76749-9E18-4B4E-B188-672ED9230B06}"/>
          </ac:spMkLst>
        </pc:spChg>
        <pc:spChg chg="del">
          <ac:chgData name="suhasngsng@outlook.com" userId="88b5919bdef08b25" providerId="LiveId" clId="{7005F81A-D129-4522-894C-0BF3C607BFB1}" dt="2018-12-08T03:56:57.587" v="280" actId="478"/>
          <ac:spMkLst>
            <pc:docMk/>
            <pc:sldMk cId="2569665799" sldId="267"/>
            <ac:spMk id="3" creationId="{D271AB89-E320-42A4-A0C4-57BDA8E7EFD2}"/>
          </ac:spMkLst>
        </pc:spChg>
        <pc:spChg chg="add">
          <ac:chgData name="suhasngsng@outlook.com" userId="88b5919bdef08b25" providerId="LiveId" clId="{7005F81A-D129-4522-894C-0BF3C607BFB1}" dt="2018-12-08T03:56:58.596" v="281"/>
          <ac:spMkLst>
            <pc:docMk/>
            <pc:sldMk cId="2569665799" sldId="267"/>
            <ac:spMk id="4" creationId="{DC8DEE80-023F-4455-BFBA-8C7CF54BAF71}"/>
          </ac:spMkLst>
        </pc:spChg>
        <pc:grpChg chg="add">
          <ac:chgData name="suhasngsng@outlook.com" userId="88b5919bdef08b25" providerId="LiveId" clId="{7005F81A-D129-4522-894C-0BF3C607BFB1}" dt="2018-12-08T03:57:03.218" v="282"/>
          <ac:grpSpMkLst>
            <pc:docMk/>
            <pc:sldMk cId="2569665799" sldId="267"/>
            <ac:grpSpMk id="5" creationId="{65C87E12-3E7F-4749-8279-B7240878733B}"/>
          </ac:grpSpMkLst>
        </pc:grpChg>
      </pc:sldChg>
      <pc:sldChg chg="modSp add del modNotesTx">
        <pc:chgData name="suhasngsng@outlook.com" userId="88b5919bdef08b25" providerId="LiveId" clId="{7005F81A-D129-4522-894C-0BF3C607BFB1}" dt="2018-12-08T04:16:55.253" v="677" actId="2696"/>
        <pc:sldMkLst>
          <pc:docMk/>
          <pc:sldMk cId="106761762" sldId="268"/>
        </pc:sldMkLst>
        <pc:spChg chg="mod">
          <ac:chgData name="suhasngsng@outlook.com" userId="88b5919bdef08b25" providerId="LiveId" clId="{7005F81A-D129-4522-894C-0BF3C607BFB1}" dt="2018-12-08T04:14:49.566" v="674" actId="20577"/>
          <ac:spMkLst>
            <pc:docMk/>
            <pc:sldMk cId="106761762" sldId="268"/>
            <ac:spMk id="2" creationId="{368F3382-35B5-4429-888C-AF49472923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C84BC-1005-4C65-A5A9-864F8FC446A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A5385-DF7D-4228-9113-A67CF538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more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A5385-DF7D-4228-9113-A67CF5380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for discussing spawn</a:t>
            </a:r>
            <a:r>
              <a:rPr lang="en-US" baseline="0" dirty="0"/>
              <a:t> time of VM and containers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A5385-DF7D-4228-9113-A67CF5380C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E2A9-8F47-4D18-91EB-649F8C3F41B7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FE2-45B5-4C09-BE47-9E65D3C9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da42rAdXkk" TargetMode="Externa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Auto-scaling as a service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Mandhani</a:t>
            </a:r>
            <a:r>
              <a:rPr lang="en-US" dirty="0"/>
              <a:t> </a:t>
            </a:r>
            <a:r>
              <a:rPr lang="en-US" dirty="0" err="1"/>
              <a:t>Kushal</a:t>
            </a:r>
            <a:endParaRPr lang="en-US" dirty="0"/>
          </a:p>
          <a:p>
            <a:r>
              <a:rPr lang="en-US" dirty="0"/>
              <a:t>Tapas </a:t>
            </a:r>
            <a:r>
              <a:rPr lang="en-US" dirty="0" err="1"/>
              <a:t>Mallick</a:t>
            </a:r>
            <a:r>
              <a:rPr lang="en-US" dirty="0"/>
              <a:t> </a:t>
            </a:r>
          </a:p>
          <a:p>
            <a:r>
              <a:rPr lang="en-US" dirty="0" err="1"/>
              <a:t>Pardhakeshwar</a:t>
            </a:r>
            <a:r>
              <a:rPr lang="en-US" dirty="0"/>
              <a:t> </a:t>
            </a:r>
            <a:r>
              <a:rPr lang="en-US" dirty="0" err="1"/>
              <a:t>Pacha</a:t>
            </a:r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</a:t>
            </a:r>
            <a:r>
              <a:rPr lang="en-US" dirty="0" err="1"/>
              <a:t>Naramballi</a:t>
            </a:r>
            <a:r>
              <a:rPr lang="en-US" dirty="0"/>
              <a:t>    </a:t>
            </a:r>
          </a:p>
          <a:p>
            <a:endParaRPr lang="en-US" dirty="0"/>
          </a:p>
        </p:txBody>
      </p:sp>
      <p:grpSp>
        <p:nvGrpSpPr>
          <p:cNvPr id="5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6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84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E79-29E9-489C-99D6-78A6473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Implementation Architecture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6F8AEE-FA81-4E36-A52A-6F529A37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 err="1"/>
              <a:t>NorthBound</a:t>
            </a:r>
            <a:endParaRPr lang="en-US" sz="2400" dirty="0"/>
          </a:p>
          <a:p>
            <a:pPr lvl="1"/>
            <a:r>
              <a:rPr lang="en-US" sz="2000" dirty="0"/>
              <a:t>Input JSON</a:t>
            </a:r>
          </a:p>
          <a:p>
            <a:pPr lvl="1"/>
            <a:r>
              <a:rPr lang="en-US" sz="2000" dirty="0"/>
              <a:t>CLI Interface</a:t>
            </a:r>
          </a:p>
          <a:p>
            <a:r>
              <a:rPr lang="en-US" sz="2400" dirty="0"/>
              <a:t>Core Logic Layer</a:t>
            </a:r>
          </a:p>
          <a:p>
            <a:pPr lvl="1"/>
            <a:r>
              <a:rPr lang="en-US" sz="2000" dirty="0"/>
              <a:t>Controller</a:t>
            </a:r>
          </a:p>
          <a:p>
            <a:pPr lvl="1"/>
            <a:r>
              <a:rPr lang="en-US" sz="2000" dirty="0"/>
              <a:t>Initial setup</a:t>
            </a:r>
          </a:p>
          <a:p>
            <a:r>
              <a:rPr lang="en-US" sz="2400" dirty="0" err="1"/>
              <a:t>SouthBound</a:t>
            </a:r>
            <a:endParaRPr lang="en-US" sz="2400" dirty="0"/>
          </a:p>
          <a:p>
            <a:pPr lvl="1"/>
            <a:r>
              <a:rPr lang="en-US" sz="2000" dirty="0"/>
              <a:t>Scale up and scale down</a:t>
            </a:r>
          </a:p>
          <a:p>
            <a:pPr lvl="1"/>
            <a:r>
              <a:rPr lang="en-US" sz="2000" dirty="0"/>
              <a:t>Update JSON</a:t>
            </a:r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14034CC-A399-4AD3-AE1A-D8DC187C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4" y="967430"/>
            <a:ext cx="3842740" cy="4773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722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Rda42rAdXk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444900"/>
            <a:ext cx="12192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7C1B2-3F5C-420F-992A-015CF141D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76233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 </a:t>
            </a:r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autoscaling for other parameters. Provide options to choose from Performance metrics like steal time or average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  <a:p>
            <a:r>
              <a:rPr lang="en-US" dirty="0"/>
              <a:t>Provide accountability for tenant and provider using open source block chain tools such as hyper ledger</a:t>
            </a:r>
          </a:p>
          <a:p>
            <a:r>
              <a:rPr lang="en-US" dirty="0"/>
              <a:t>Changes to integrate with different public cloud vendors using their APIs. Ex: Spawn new resources in AWS/GCP while scaling up.</a:t>
            </a:r>
          </a:p>
          <a:p>
            <a:r>
              <a:rPr lang="en-US" dirty="0"/>
              <a:t>Self healing: Use the performance metrics to identify and fix failed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2531"/>
            <a:ext cx="10515600" cy="3911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Flow chart of the core logic </a:t>
            </a:r>
          </a:p>
        </p:txBody>
      </p:sp>
      <p:pic>
        <p:nvPicPr>
          <p:cNvPr id="2050" name="Picture 2" descr="https://lh4.googleusercontent.com/hSTVMeF0w4gU53RzYYN4f79QEIar1FcWm5i-l1xrOIP6xrSfVM4U2zHeoGgmnrfz_c9ouu_rAUvLmeZyb5SRNdiq_WxesvXPmD-MmbZCr1ghqhpl1Pc6q_0xv2W1nyPzgo2x0r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28" y="528927"/>
            <a:ext cx="5631872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6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758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FFFE5-4106-4A67-8D2E-7234D30ED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2BC798-748B-47E4-814E-A607BF245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08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Deployment Topology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Container</a:t>
            </a:r>
          </a:p>
          <a:p>
            <a:r>
              <a:rPr lang="en-US" dirty="0"/>
              <a:t>Implementation architecture 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Future scope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11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to leverage the resources of a remote VPC</a:t>
            </a:r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Resources may be public cloud or other private cloud</a:t>
            </a:r>
          </a:p>
          <a:p>
            <a:pPr lvl="1"/>
            <a:r>
              <a:rPr lang="en-US" dirty="0"/>
              <a:t>Automated scaling </a:t>
            </a:r>
          </a:p>
          <a:p>
            <a:pPr lvl="1"/>
            <a:r>
              <a:rPr lang="en-US" dirty="0"/>
              <a:t>Objective is to use extra resources for a minimum amount of time and money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1914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75D3-6E0D-4AF7-A619-5C3E5D8E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5FB3-C738-4F3B-8A8A-ED92A595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aspects while making Scaling decisions:</a:t>
            </a:r>
          </a:p>
          <a:p>
            <a:pPr lvl="1"/>
            <a:r>
              <a:rPr lang="en-US" dirty="0"/>
              <a:t>When to scale (Scale up and scale down)</a:t>
            </a:r>
          </a:p>
          <a:p>
            <a:pPr lvl="1"/>
            <a:r>
              <a:rPr lang="en-US" dirty="0"/>
              <a:t>Where to scale</a:t>
            </a:r>
          </a:p>
          <a:p>
            <a:pPr lvl="1"/>
            <a:r>
              <a:rPr lang="en-US" dirty="0"/>
              <a:t>How much to scale</a:t>
            </a:r>
          </a:p>
          <a:p>
            <a:endParaRPr lang="en-US" dirty="0"/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Cooldown options</a:t>
            </a:r>
          </a:p>
          <a:p>
            <a:pPr lvl="1"/>
            <a:r>
              <a:rPr lang="en-US" dirty="0"/>
              <a:t>Load Balancer Configuration options</a:t>
            </a:r>
          </a:p>
        </p:txBody>
      </p:sp>
    </p:spTree>
    <p:extLst>
      <p:ext uri="{BB962C8B-B14F-4D97-AF65-F5344CB8AC3E}">
        <p14:creationId xmlns:p14="http://schemas.microsoft.com/office/powerpoint/2010/main" val="125688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63145" cy="4351338"/>
          </a:xfrm>
        </p:spPr>
        <p:txBody>
          <a:bodyPr>
            <a:normAutofit/>
          </a:bodyPr>
          <a:lstStyle/>
          <a:p>
            <a:r>
              <a:rPr lang="en-US" dirty="0"/>
              <a:t>Scale up: Determine when the load is in excess</a:t>
            </a:r>
          </a:p>
          <a:p>
            <a:pPr lvl="1"/>
            <a:r>
              <a:rPr lang="en-US" dirty="0"/>
              <a:t>VM: steal time of VM</a:t>
            </a:r>
          </a:p>
          <a:p>
            <a:pPr lvl="1"/>
            <a:r>
              <a:rPr lang="en-US" dirty="0"/>
              <a:t>Container: Avg. CPU usage of Container</a:t>
            </a:r>
          </a:p>
          <a:p>
            <a:r>
              <a:rPr lang="en-US" dirty="0"/>
              <a:t>Where to scale: choose a hypervisor with low load</a:t>
            </a:r>
          </a:p>
          <a:p>
            <a:pPr lvl="1"/>
            <a:r>
              <a:rPr lang="en-US" dirty="0"/>
              <a:t>VM: steal time of VM</a:t>
            </a:r>
          </a:p>
          <a:p>
            <a:pPr lvl="1"/>
            <a:r>
              <a:rPr lang="en-US" dirty="0"/>
              <a:t>Container: CPU usage of hypervisor.</a:t>
            </a:r>
          </a:p>
          <a:p>
            <a:r>
              <a:rPr lang="en-US" dirty="0"/>
              <a:t>How much to scale: 1 Unit VM/Container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1" y="1825500"/>
            <a:ext cx="4674538" cy="36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5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features-continued…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5327" cy="4351338"/>
          </a:xfrm>
        </p:spPr>
        <p:txBody>
          <a:bodyPr>
            <a:normAutofit/>
          </a:bodyPr>
          <a:lstStyle/>
          <a:p>
            <a:r>
              <a:rPr lang="en-US" dirty="0"/>
              <a:t>Scale down: Determine when the load has reduced </a:t>
            </a:r>
          </a:p>
          <a:p>
            <a:pPr lvl="1"/>
            <a:r>
              <a:rPr lang="en-US" dirty="0"/>
              <a:t>VM: steal time of VM</a:t>
            </a:r>
          </a:p>
          <a:p>
            <a:pPr lvl="1"/>
            <a:r>
              <a:rPr lang="en-US" dirty="0"/>
              <a:t>Container: Avg. CPU usage of Container</a:t>
            </a:r>
          </a:p>
          <a:p>
            <a:r>
              <a:rPr lang="en-US" dirty="0"/>
              <a:t>Cool-down period:  </a:t>
            </a:r>
          </a:p>
          <a:p>
            <a:pPr lvl="1"/>
            <a:r>
              <a:rPr lang="en-US" dirty="0"/>
              <a:t>Scale up: wait reasonably before scaling up again.</a:t>
            </a:r>
          </a:p>
          <a:p>
            <a:pPr lvl="1"/>
            <a:r>
              <a:rPr lang="en-US" dirty="0"/>
              <a:t>Scale down: wait for user specified cool-down time before removing resources</a:t>
            </a:r>
          </a:p>
          <a:p>
            <a:pPr lvl="1"/>
            <a:r>
              <a:rPr lang="en-US" dirty="0"/>
              <a:t>Same behaviors for VMs and containers. </a:t>
            </a:r>
          </a:p>
          <a:p>
            <a:pPr lvl="1"/>
            <a:endParaRPr lang="en-US" dirty="0"/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1" y="1825500"/>
            <a:ext cx="4674538" cy="36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5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6749-9E18-4B4E-B188-672ED923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Feature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8DEE80-023F-4455-BFBA-8C7CF54B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Configurability:</a:t>
            </a:r>
          </a:p>
          <a:p>
            <a:pPr lvl="1"/>
            <a:r>
              <a:rPr lang="en-US" dirty="0"/>
              <a:t>Flexibility for tenant to design the network. </a:t>
            </a:r>
          </a:p>
          <a:p>
            <a:pPr lvl="1"/>
            <a:r>
              <a:rPr lang="en-US" dirty="0"/>
              <a:t>CLI interface for tenant to input threshold and cool down.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Dynamic Monitoring</a:t>
            </a:r>
          </a:p>
          <a:p>
            <a:pPr lvl="1"/>
            <a:r>
              <a:rPr lang="en-US" dirty="0"/>
              <a:t>API provides tenant system snapshot.</a:t>
            </a:r>
          </a:p>
          <a:p>
            <a:pPr lvl="1"/>
            <a:r>
              <a:rPr lang="en-US" dirty="0"/>
              <a:t>Tenant: can monitor the load and events on the system. </a:t>
            </a:r>
          </a:p>
          <a:p>
            <a:pPr lvl="1"/>
            <a:r>
              <a:rPr lang="en-US" dirty="0"/>
              <a:t>Provider: can monitor the additional resources taken up by the customer.</a:t>
            </a:r>
          </a:p>
          <a:p>
            <a:pPr lvl="2"/>
            <a:r>
              <a:rPr lang="en-US" dirty="0"/>
              <a:t>Need to build trust between Tenant and Provider.</a:t>
            </a:r>
          </a:p>
          <a:p>
            <a:pPr lvl="2"/>
            <a:r>
              <a:rPr lang="en-US" dirty="0"/>
              <a:t>Smart-contracts need to be created.</a:t>
            </a:r>
          </a:p>
          <a:p>
            <a:pPr lvl="2"/>
            <a:r>
              <a:rPr lang="en-US" dirty="0"/>
              <a:t>Open-source blockchain technologies can be used to achieve this. Ex: Hyperledger.</a:t>
            </a:r>
          </a:p>
          <a:p>
            <a:pPr lvl="2"/>
            <a:r>
              <a:rPr lang="en-US" dirty="0"/>
              <a:t>Provides accountability for tenant and provider. </a:t>
            </a:r>
          </a:p>
        </p:txBody>
      </p:sp>
      <p:grpSp>
        <p:nvGrpSpPr>
          <p:cNvPr id="5" name="Google Shape;56;p13">
            <a:extLst>
              <a:ext uri="{FF2B5EF4-FFF2-40B4-BE49-F238E27FC236}">
                <a16:creationId xmlns:a16="http://schemas.microsoft.com/office/drawing/2014/main" id="{65C87E12-3E7F-4749-8279-B7240878733B}"/>
              </a:ext>
            </a:extLst>
          </p:cNvPr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672A1E8-68BD-413A-8293-0D0CEEA6C4AC}"/>
                </a:ext>
              </a:extLst>
            </p:cNvPr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58;p13">
              <a:extLst>
                <a:ext uri="{FF2B5EF4-FFF2-40B4-BE49-F238E27FC236}">
                  <a16:creationId xmlns:a16="http://schemas.microsoft.com/office/drawing/2014/main" id="{EDA924CA-B631-4168-8A27-93BF57B3400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96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Topology - VM model </a:t>
            </a:r>
          </a:p>
        </p:txBody>
      </p:sp>
      <p:grpSp>
        <p:nvGrpSpPr>
          <p:cNvPr id="4" name="Google Shape;56;p13"/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5" name="Google Shape;57;p13"/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https://lh3.googleusercontent.com/PPNU-lFQ0Rro002FMHX2q3qEcLxJLJ-E2iLg3Ns0Gf3K1zEBJqAkTtxIZFES-8RXmqb66fghLsBo1II3CaYYawPVP6FZdyLUSF2vBnghZgW7cGMhuiAdbuf4ThCgMwMFt83iUTM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87" y="1271154"/>
            <a:ext cx="8288626" cy="53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3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B373E5-CE26-449B-9B45-F7290D25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Deployment Topology - Container model </a:t>
            </a:r>
          </a:p>
        </p:txBody>
      </p:sp>
      <p:grpSp>
        <p:nvGrpSpPr>
          <p:cNvPr id="5" name="Google Shape;56;p13">
            <a:extLst>
              <a:ext uri="{FF2B5EF4-FFF2-40B4-BE49-F238E27FC236}">
                <a16:creationId xmlns:a16="http://schemas.microsoft.com/office/drawing/2014/main" id="{9B5EAA95-1793-4CF8-94B3-7F28C5EA684B}"/>
              </a:ext>
            </a:extLst>
          </p:cNvPr>
          <p:cNvGrpSpPr/>
          <p:nvPr/>
        </p:nvGrpSpPr>
        <p:grpSpPr>
          <a:xfrm>
            <a:off x="0" y="0"/>
            <a:ext cx="12192000" cy="445025"/>
            <a:chOff x="0" y="0"/>
            <a:chExt cx="9144000" cy="445025"/>
          </a:xfrm>
        </p:grpSpPr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B5618890-2741-48DB-A5B7-2B606F82B81E}"/>
                </a:ext>
              </a:extLst>
            </p:cNvPr>
            <p:cNvSpPr/>
            <p:nvPr/>
          </p:nvSpPr>
          <p:spPr>
            <a:xfrm>
              <a:off x="2524200" y="0"/>
              <a:ext cx="6619800" cy="444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58;p13">
              <a:extLst>
                <a:ext uri="{FF2B5EF4-FFF2-40B4-BE49-F238E27FC236}">
                  <a16:creationId xmlns:a16="http://schemas.microsoft.com/office/drawing/2014/main" id="{0C67F98A-B066-4FB6-8C79-67B00DD7FDC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2829293" cy="445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66152C-ADE1-43F0-BCF9-65AF84E2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56" y="1311848"/>
            <a:ext cx="8791575" cy="53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444</Words>
  <Application>Microsoft Office PowerPoint</Application>
  <PresentationFormat>Widescreen</PresentationFormat>
  <Paragraphs>90</Paragraphs>
  <Slides>15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Auto-scaling as a service  </vt:lpstr>
      <vt:lpstr>Outline</vt:lpstr>
      <vt:lpstr>Introduction </vt:lpstr>
      <vt:lpstr>Project Description</vt:lpstr>
      <vt:lpstr>Functional features </vt:lpstr>
      <vt:lpstr>Functional features-continued…</vt:lpstr>
      <vt:lpstr>Management Feature </vt:lpstr>
      <vt:lpstr>Deployment Topology - VM model </vt:lpstr>
      <vt:lpstr>Deployment Topology - Container model </vt:lpstr>
      <vt:lpstr>Implementation Architecture</vt:lpstr>
      <vt:lpstr>PowerPoint Presentation</vt:lpstr>
      <vt:lpstr>Demo 2</vt:lpstr>
      <vt:lpstr>Future scope  </vt:lpstr>
      <vt:lpstr>Appendix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Auto-scaling as a service  </dc:title>
  <dc:creator>Kushal Mandhani</dc:creator>
  <cp:lastModifiedBy>Kushal Mandhani</cp:lastModifiedBy>
  <cp:revision>2</cp:revision>
  <dcterms:created xsi:type="dcterms:W3CDTF">2018-12-09T00:54:25Z</dcterms:created>
  <dcterms:modified xsi:type="dcterms:W3CDTF">2018-12-09T01:03:30Z</dcterms:modified>
</cp:coreProperties>
</file>