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HLnOnAPkzyAwxH4fjvGYJmfcC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fee842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fee842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1c22736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1c22736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fee8421e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fee8421e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Shraddha mentioned in the prior slide, Resilience is one of the Preparedness Parameters that we will be assessing. A states resilience index is defined by the Climate Resilience Screening Index (CRSI).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ffee8421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ffee8421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fee8421e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fee8421e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the focus on Texas, regression analysis was performed on a few of the key CRSI metric components.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ffee8421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ffee8421e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into the 2021 Winter Storm that Michael will speak about, Texas's low CRSI score was a leading indicator of vulnerability to extreme weather events.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resilience infrastructure may have contributed to the challenges faced during the 2021 storm.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4-03095-5#Sec1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ei.noaa.gov/access/billions/events/TX/2021?disasters%5B%5D=freeze&amp;disasters%5B%5D=winter-storm" TargetMode="External"/><Relationship Id="rId5" Type="http://schemas.openxmlformats.org/officeDocument/2006/relationships/hyperlink" Target="https://www.ercot.com/news/release/2023-11-17-ercot-cancels-procurement" TargetMode="External"/><Relationship Id="rId4" Type="http://schemas.openxmlformats.org/officeDocument/2006/relationships/hyperlink" Target="https://tableau.txdot.gov/views/CRISDashboardforTxDOT_gov/CRISCrashDataAnalysis?%3Aembed_code_version=3&amp;%3Aembed=y&amp;%3AloadOrderID=0&amp;%3Adisplay_spinner=no&amp;%3AshowAppBanner=false&amp;%3Adisplay_count=n&amp;%3AshowVizHome=n&amp;%3Aorigin=viz_share_link#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lang="en-US" sz="54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Texas Preparedness and Response to the 2021 Freeze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6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 b="1" u="sng"/>
              <a:t>Contributors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Andia, Michael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 b="0"/>
              <a:t>Grice Hannah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 b="0"/>
              <a:t>Lipscomb Anthony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 b="0"/>
              <a:t>Mehta, Shraddha</a:t>
            </a:r>
            <a:br>
              <a:rPr lang="en-US" sz="5600" b="0"/>
            </a:br>
            <a:endParaRPr sz="5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ffee8421e_0_3"/>
          <p:cNvSpPr txBox="1">
            <a:spLocks noGrp="1"/>
          </p:cNvSpPr>
          <p:nvPr>
            <p:ph type="title"/>
          </p:nvPr>
        </p:nvSpPr>
        <p:spPr>
          <a:xfrm>
            <a:off x="838200" y="69275"/>
            <a:ext cx="10515600" cy="103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Ercot’s Power Grid Adjustments</a:t>
            </a:r>
            <a:endParaRPr/>
          </a:p>
        </p:txBody>
      </p:sp>
      <p:sp>
        <p:nvSpPr>
          <p:cNvPr id="153" name="Google Shape;153;g26ffee8421e_0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g26ffee8421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0" y="900550"/>
            <a:ext cx="11776900" cy="56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Texas Responded in Following Years</a:t>
            </a: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768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851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900"/>
              <a:t>Consumers without power dropped significantly</a:t>
            </a:r>
            <a:endParaRPr sz="29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457200" lvl="0" indent="-3851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900"/>
              <a:t>However, we can’t say for certain that the changes are because of Ercot’s adjustments</a:t>
            </a:r>
            <a:endParaRPr sz="29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457200" lvl="0" indent="-3851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900"/>
              <a:t>May be because of less severe temperatures</a:t>
            </a:r>
            <a:endParaRPr sz="2900"/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5" descr="A graph of a number of bar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9875" y="1424600"/>
            <a:ext cx="6889675" cy="49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Some data found does not directly correlate to the winters but to entire years </a:t>
            </a:r>
            <a:endParaRPr sz="2700"/>
          </a:p>
          <a:p>
            <a:pPr marL="22860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X (Twitter API). We were unable to pull past tweets that could really help us in learning how weak ercot communication system was.</a:t>
            </a:r>
            <a:endParaRPr sz="2700"/>
          </a:p>
          <a:p>
            <a:pPr marL="22860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Ercot Data - </a:t>
            </a: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</a:rPr>
              <a:t>Communications related to grid operations, emergency response, and other critical matters may be subject to specific record-keeping requirements to ensure transparency, accountability, and regulatory compliance.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</a:rPr>
              <a:t>The Climate Resilience Screening Index (CRSI) highlights significant disparities in resilience among Texas, North Carolina, and New York, with New York leading with the highest CRSI score.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</a:rPr>
              <a:t>Texas's vulnerability to extreme weather events, as evidenced by its low CRSI score, underscores the critical need for resilience planning and investment.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</a:rPr>
              <a:t>Winter Storm Uri's devastating impact, including widespread power outages and substantial economic costs, accentuates the importance of proactive measures to enhance resilience.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</a:rPr>
              <a:t>Texas has made strides in reducing power outages post-Uri, indicating some improvement in response and recovery efforts.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</a:rPr>
              <a:t>Despite progress, limitations such as incomplete data and challenges in communication systems underscore the ongoing need for transparent, accountable, and robust infrastructure to address future climate-related hazards effectively.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838200" y="1472050"/>
            <a:ext cx="10515600" cy="4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https://www.nature.com/articles/s41597-024-03095-5#Sec11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https://tableau.txdot.gov/views/CRISDashboardforTxDOT_gov/CRISCrashDataAnalysis?%3Aembed_code_version=3&amp;%3Aembed=y&amp;%3AloadOrderID=0&amp;%3Adisplay_spinner=no&amp;%3AshowAppBanner=false&amp;%3Adisplay_count=n&amp;%3AshowVizHome=n&amp;%3Aorigin=viz_share_link#7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https://www.ercot.com/news/release/2023-11-17-ercot-cancels-procurement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https://www.ncei.noaa.gov/access/billions/events/TX/2021?disasters[]=freeze&amp;disasters[]=winter-storm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https://www.ercot.com/news/release/2023-11-17-ercot-cancels-procurement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1c22736d6_0_6"/>
          <p:cNvSpPr txBox="1">
            <a:spLocks noGrp="1"/>
          </p:cNvSpPr>
          <p:nvPr>
            <p:ph type="ctrTitle"/>
          </p:nvPr>
        </p:nvSpPr>
        <p:spPr>
          <a:xfrm>
            <a:off x="1524000" y="-935037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Comparison</a:t>
            </a:r>
            <a:endParaRPr/>
          </a:p>
        </p:txBody>
      </p:sp>
      <p:sp>
        <p:nvSpPr>
          <p:cNvPr id="91" name="Google Shape;91;g2d1c22736d6_0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pic>
        <p:nvPicPr>
          <p:cNvPr id="92" name="Google Shape;92;g2d1c22736d6_0_6" title="File:Flag of North Carolina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0" y="2410975"/>
            <a:ext cx="3517875" cy="202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d1c22736d6_0_6" title="Flag of Texas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750" y="2432325"/>
            <a:ext cx="3328375" cy="2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d1c22736d6_0_6" title="File:Flag of New York.svg - Wikiped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825" y="2356125"/>
            <a:ext cx="3736874" cy="21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d1c22736d6_0_6"/>
          <p:cNvSpPr txBox="1"/>
          <p:nvPr/>
        </p:nvSpPr>
        <p:spPr>
          <a:xfrm>
            <a:off x="2493275" y="5096250"/>
            <a:ext cx="7351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Weather Event States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9144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we started…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is based on 10 year timeline 2014 - 2024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386026"/>
            <a:ext cx="10515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State with Maximum Winter Storms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North Carolina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State with longest Duration of Winter Storm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Texas (February 10, 2021 to February 19, 2021), 9 days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State with Maximum Total Cost on Winter Storms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York (4.8 Billion Dollars)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700" y="3614925"/>
            <a:ext cx="7095601" cy="32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838200" y="310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Preparedness of Texas in Comparison to Northeastern States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76301" y="1966357"/>
            <a:ext cx="47577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Resiliency Score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Outages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" title="Resilience Bouncing Back"/>
          <p:cNvPicPr preferRelativeResize="0"/>
          <p:nvPr/>
        </p:nvPicPr>
        <p:blipFill rotWithShape="1">
          <a:blip r:embed="rId3">
            <a:alphaModFix/>
          </a:blip>
          <a:srcRect r="26610"/>
          <a:stretch/>
        </p:blipFill>
        <p:spPr>
          <a:xfrm>
            <a:off x="5634000" y="1404175"/>
            <a:ext cx="3054100" cy="22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 title="Flaming Power Outage in Longfellow | The power went out arou… | Flick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925" y="1404175"/>
            <a:ext cx="2974149" cy="215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title="Stacks of hundred dollar bills, cash vector clipart image - Free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000" y="3803875"/>
            <a:ext cx="3054100" cy="24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title="File:Duration icon.svg - Wikimedia Common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0500" y="3712475"/>
            <a:ext cx="2741898" cy="21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ffee8421e_4_11"/>
          <p:cNvSpPr txBox="1"/>
          <p:nvPr/>
        </p:nvSpPr>
        <p:spPr>
          <a:xfrm>
            <a:off x="808025" y="404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Resilience Index: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6ffee8421e_4_11"/>
          <p:cNvSpPr txBox="1"/>
          <p:nvPr/>
        </p:nvSpPr>
        <p:spPr>
          <a:xfrm>
            <a:off x="870225" y="873900"/>
            <a:ext cx="10722000" cy="5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★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Climate Resilience Screening Index (CRSI) is a metric used to assess a state's ability to withstand and recover from climate-related challenges. The states included in this study were Texas, North Carolina, and New York.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metrics that make up the Resilience Index include: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Risk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Governance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Build Environment (Infrastructure)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Natural Environment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Society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★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Importance of CRSI: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9845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CRSI is important because it provides insights into a region's preparedness.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9845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 also helps policymakers prioritize resources to successfully manage extreme climate events.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ffee8421e_4_30"/>
          <p:cNvSpPr/>
          <p:nvPr/>
        </p:nvSpPr>
        <p:spPr>
          <a:xfrm>
            <a:off x="6116038" y="1457575"/>
            <a:ext cx="5666700" cy="440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6ffee8421e_4_30"/>
          <p:cNvSpPr txBox="1"/>
          <p:nvPr/>
        </p:nvSpPr>
        <p:spPr>
          <a:xfrm>
            <a:off x="497250" y="1103875"/>
            <a:ext cx="53766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Performance statistics were assessed for each state.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Variance (ANOVA):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Assessed differences in CRSI mean and standard deviation across Texas, North Carolina, and New York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★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Key Analysis Findings: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9845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Significant variation was observed in CRSI values among the three states.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★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Mean CRSI Value by State: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 Texas:  2.24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North Carolina:  2.54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New York:  5.99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6ffee8421e_4_30"/>
          <p:cNvSpPr txBox="1"/>
          <p:nvPr/>
        </p:nvSpPr>
        <p:spPr>
          <a:xfrm>
            <a:off x="503225" y="404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Data Analysis: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26ffee8421e_4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625" y="1537350"/>
            <a:ext cx="5529525" cy="4243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ffee8421e_4_35"/>
          <p:cNvSpPr/>
          <p:nvPr/>
        </p:nvSpPr>
        <p:spPr>
          <a:xfrm>
            <a:off x="5521625" y="1077375"/>
            <a:ext cx="6340200" cy="442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6ffee8421e_4_35"/>
          <p:cNvSpPr txBox="1"/>
          <p:nvPr/>
        </p:nvSpPr>
        <p:spPr>
          <a:xfrm>
            <a:off x="859875" y="1191325"/>
            <a:ext cx="44340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focus on Texas, regression analysis was performed on a few of the key CRSI metric components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Risk, Governance and Built Environment.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Regression Findings: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positive correlation between CRSI and Built Environment.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Significant difference observed in CRSI and Built Environment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negative correlation and minimal statistical significance was observed with Risk and Governance.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6ffee8421e_4_35"/>
          <p:cNvSpPr txBox="1"/>
          <p:nvPr/>
        </p:nvSpPr>
        <p:spPr>
          <a:xfrm>
            <a:off x="808025" y="404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Regression Analysis: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26ffee8421e_4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088" y="1174575"/>
            <a:ext cx="61245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fee8421e_4_44"/>
          <p:cNvSpPr txBox="1"/>
          <p:nvPr/>
        </p:nvSpPr>
        <p:spPr>
          <a:xfrm>
            <a:off x="969600" y="349150"/>
            <a:ext cx="6375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latin typeface="Calibri"/>
                <a:ea typeface="Calibri"/>
                <a:cs typeface="Calibri"/>
                <a:sym typeface="Calibri"/>
              </a:rPr>
              <a:t>Conclusion and Key Takeaways:</a:t>
            </a:r>
            <a:endParaRPr sz="2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6ffee8421e_4_44"/>
          <p:cNvSpPr txBox="1"/>
          <p:nvPr/>
        </p:nvSpPr>
        <p:spPr>
          <a:xfrm>
            <a:off x="969600" y="1278625"/>
            <a:ext cx="93339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Implications of CRSI leading to the 2021 Winter Storm-Uri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Texas's low CRSI score was a leading indicator of vulnerability to extreme weather events.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resilience infrastructure may have contributed to the challenges faced during the 2021 storm.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Resilience planning and investment is critical to a state's ability to deal with extreme climate events.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disparities in CRSI values between Texas, North Carolina, and New York underscores the importance of strong resilience strategy and planning.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ongoing need for proactive measures to enhance resilience in the face of climate change events.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595750" y="346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Hazards of Winter Storm Uri</a:t>
            </a:r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232075" y="1742800"/>
            <a:ext cx="4963500" cy="4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Consumers Without Power in 2021: 1,153,456,237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Road Accidents Due to Loss of Vehicle Control 2021: 9,906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About 2,000 more accidents than in 2020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Cost: $26.8 Billion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t="6305" r="6707"/>
          <a:stretch/>
        </p:blipFill>
        <p:spPr>
          <a:xfrm>
            <a:off x="5957450" y="1672075"/>
            <a:ext cx="6113325" cy="47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956</Words>
  <Application>Microsoft Macintosh PowerPoint</Application>
  <PresentationFormat>Widescreen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Texas Preparedness and Response to the 2021 Freeze</vt:lpstr>
      <vt:lpstr>Why Comparison</vt:lpstr>
      <vt:lpstr>How we started… Data is based on 10 year timeline 2014 - 2024</vt:lpstr>
      <vt:lpstr>Preparedness of Texas in Comparison to Northeastern States</vt:lpstr>
      <vt:lpstr>PowerPoint Presentation</vt:lpstr>
      <vt:lpstr>PowerPoint Presentation</vt:lpstr>
      <vt:lpstr>PowerPoint Presentation</vt:lpstr>
      <vt:lpstr>PowerPoint Presentation</vt:lpstr>
      <vt:lpstr>Hazards of Winter Storm Uri</vt:lpstr>
      <vt:lpstr>Ercot’s Power Grid Adjustments</vt:lpstr>
      <vt:lpstr>How Texas Responded in Following Years</vt:lpstr>
      <vt:lpstr>Limitations</vt:lpstr>
      <vt:lpstr>Conclusions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Preparedness and Response to the 2021 Freeze</dc:title>
  <dc:creator>Shraddha Mehta</dc:creator>
  <cp:lastModifiedBy>Michael Andia</cp:lastModifiedBy>
  <cp:revision>1</cp:revision>
  <dcterms:created xsi:type="dcterms:W3CDTF">2024-05-01T06:00:39Z</dcterms:created>
  <dcterms:modified xsi:type="dcterms:W3CDTF">2024-05-07T19:36:10Z</dcterms:modified>
</cp:coreProperties>
</file>