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CE50A-7CC4-4F8F-909F-9D05EF641615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B8C02-91AC-45E0-B385-104289A78C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199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B8C02-91AC-45E0-B385-104289A78C52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031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Differenza</a:t>
            </a:r>
            <a:r>
              <a:rPr dirty="0"/>
              <a:t> </a:t>
            </a:r>
            <a:r>
              <a:rPr dirty="0" err="1"/>
              <a:t>tra</a:t>
            </a:r>
            <a:r>
              <a:rPr dirty="0"/>
              <a:t> Campo </a:t>
            </a:r>
            <a:r>
              <a:rPr dirty="0" err="1"/>
              <a:t>Semantico</a:t>
            </a:r>
            <a:r>
              <a:rPr dirty="0"/>
              <a:t> e </a:t>
            </a:r>
            <a:r>
              <a:rPr dirty="0" err="1"/>
              <a:t>Registro</a:t>
            </a:r>
            <a:r>
              <a:rPr dirty="0"/>
              <a:t> </a:t>
            </a:r>
            <a:r>
              <a:rPr dirty="0" err="1"/>
              <a:t>Linguistico</a:t>
            </a:r>
            <a:endParaRPr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0E7D4A84-5455-B6EF-EA03-B64D9B01F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Campo Semantico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dirty="0"/>
              <a:t>Il campo </a:t>
            </a:r>
            <a:r>
              <a:rPr dirty="0" err="1"/>
              <a:t>semantico</a:t>
            </a:r>
            <a:r>
              <a:rPr dirty="0"/>
              <a:t> è un </a:t>
            </a:r>
            <a:r>
              <a:rPr dirty="0" err="1"/>
              <a:t>insieme</a:t>
            </a:r>
            <a:r>
              <a:rPr dirty="0"/>
              <a:t> di parole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condividono</a:t>
            </a:r>
            <a:r>
              <a:rPr dirty="0"/>
              <a:t> un </a:t>
            </a:r>
            <a:r>
              <a:rPr dirty="0" err="1"/>
              <a:t>significato</a:t>
            </a:r>
            <a:r>
              <a:rPr dirty="0"/>
              <a:t> </a:t>
            </a:r>
            <a:r>
              <a:rPr dirty="0" err="1"/>
              <a:t>comune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Registro Linguistico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Il </a:t>
            </a:r>
            <a:r>
              <a:rPr dirty="0" err="1"/>
              <a:t>registro</a:t>
            </a:r>
            <a:r>
              <a:rPr dirty="0"/>
              <a:t> </a:t>
            </a:r>
            <a:r>
              <a:rPr dirty="0" err="1"/>
              <a:t>linguistico</a:t>
            </a:r>
            <a:r>
              <a:rPr dirty="0"/>
              <a:t> è il </a:t>
            </a:r>
            <a:r>
              <a:rPr dirty="0" err="1"/>
              <a:t>livello</a:t>
            </a:r>
            <a:r>
              <a:rPr dirty="0"/>
              <a:t> di </a:t>
            </a:r>
            <a:r>
              <a:rPr dirty="0" err="1"/>
              <a:t>formalità</a:t>
            </a:r>
            <a:r>
              <a:rPr dirty="0"/>
              <a:t> con cui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usa</a:t>
            </a:r>
            <a:r>
              <a:rPr dirty="0"/>
              <a:t> la lingua.</a:t>
            </a:r>
          </a:p>
          <a:p>
            <a:endParaRPr dirty="0"/>
          </a:p>
          <a:p>
            <a:pPr marL="0" indent="0">
              <a:buNone/>
            </a:pPr>
            <a:r>
              <a:rPr dirty="0" err="1"/>
              <a:t>Tipologie</a:t>
            </a:r>
            <a:r>
              <a:rPr dirty="0"/>
              <a:t>:</a:t>
            </a:r>
          </a:p>
          <a:p>
            <a:r>
              <a:rPr dirty="0" err="1"/>
              <a:t>Formale</a:t>
            </a:r>
            <a:endParaRPr dirty="0"/>
          </a:p>
          <a:p>
            <a:r>
              <a:rPr dirty="0" err="1"/>
              <a:t>Informale</a:t>
            </a:r>
            <a:endParaRPr dirty="0"/>
          </a:p>
          <a:p>
            <a:r>
              <a:rPr dirty="0" err="1"/>
              <a:t>Tecnico</a:t>
            </a:r>
            <a:endParaRPr lang="it-IT" dirty="0"/>
          </a:p>
          <a:p>
            <a:r>
              <a:rPr dirty="0" err="1"/>
              <a:t>Poetico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Differenze tra Campo Semantico e Registro Linguistico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Il campo semantico riguarda il significato delle parole e la loro relazione.</a:t>
            </a:r>
          </a:p>
          <a:p>
            <a:r>
              <a:t>- Il registro linguistico riguarda il contesto e il livello di formalità della lingua.</a:t>
            </a:r>
          </a:p>
          <a:p>
            <a:r>
              <a:t>- Un campo semantico è un insieme di parole correlate, mentre un registro è un modo di esprimersi.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103</Words>
  <Application>Microsoft Office PowerPoint</Application>
  <PresentationFormat>Presentazione su schermo (4:3)</PresentationFormat>
  <Paragraphs>16</Paragraphs>
  <Slides>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Aptos</vt:lpstr>
      <vt:lpstr>Arial</vt:lpstr>
      <vt:lpstr>Calibri</vt:lpstr>
      <vt:lpstr>Office Theme</vt:lpstr>
      <vt:lpstr>Differenza tra Campo Semantico e Registro Linguistico</vt:lpstr>
      <vt:lpstr>Campo Semantico</vt:lpstr>
      <vt:lpstr>Registro Linguistico</vt:lpstr>
      <vt:lpstr>Differenze tra Campo Semantico e Registro Linguistico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Riccardo Mandich</cp:lastModifiedBy>
  <cp:revision>3</cp:revision>
  <dcterms:created xsi:type="dcterms:W3CDTF">2013-01-27T09:14:16Z</dcterms:created>
  <dcterms:modified xsi:type="dcterms:W3CDTF">2025-03-11T09:33:25Z</dcterms:modified>
  <cp:category/>
</cp:coreProperties>
</file>