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>
        <p:scale>
          <a:sx n="104" d="100"/>
          <a:sy n="104" d="100"/>
        </p:scale>
        <p:origin x="89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7283-E1C5-BDFB-B361-4E7487D21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6706C-83D4-BFE4-441B-E1AA63F75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8BD38-BAB7-9A76-A517-3C66D08F2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5E2A-0A3C-0844-87A4-0AEA7174795C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DA069-907A-1DC0-CDDF-2069CD55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8A69C-3DB2-9598-CA42-427047D7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AD2C-251A-3444-8320-287EB3BB1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3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E42B-75A3-5D71-263A-21BC5D2BD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FC266-8FE5-D74B-098A-0494B9D6D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30F4C-86FE-412C-AC91-4CE877C6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5E2A-0A3C-0844-87A4-0AEA7174795C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1B6BC-9E99-D7BB-A3D6-C52B9099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3F42E-8D50-4C6A-AE5A-CADAB9E3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AD2C-251A-3444-8320-287EB3BB1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164516-46D0-C52D-75A2-56730ECB9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5B26D-182C-454A-FABE-FF4EF72F4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53D4-8BF5-465F-E9F9-EBACB85F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5E2A-0A3C-0844-87A4-0AEA7174795C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F1D21-46E5-20BA-0C23-DDF48954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C5F80-8E74-2B76-2CA8-11966B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AD2C-251A-3444-8320-287EB3BB1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C5A9F-F485-E7E3-3483-50EA36E4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9843-7FED-48F3-3EDC-431D89E94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2EC69-6DB3-36F9-1FE5-C314AA566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5E2A-0A3C-0844-87A4-0AEA7174795C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73F50-1CC5-466A-11ED-8BEB2BA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70C97-FA79-6AB5-F4F8-91B875F9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AD2C-251A-3444-8320-287EB3BB1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6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D421-7641-B3E8-71DA-31A09DC0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5D4ED-6B18-2B5E-F6B8-115286151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20C74-0DC3-9E12-6106-F1A83B5F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5E2A-0A3C-0844-87A4-0AEA7174795C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75659-E9D6-A1CF-FC42-25A92F24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E8DE-2C36-BF4A-CDBF-DAEC4897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AD2C-251A-3444-8320-287EB3BB1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2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D614-C311-BA08-C8F1-BCE3C6312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54974-2A01-316E-84B1-3847B8DED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47E18-6072-38DF-FFE5-2F35A3CCF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B0005-8A99-671E-B766-F00FE79C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5E2A-0A3C-0844-87A4-0AEA7174795C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9437D-6658-0B97-8AA5-A8A4B1A7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752CE-5E3F-AE28-BD60-C5E628CB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AD2C-251A-3444-8320-287EB3BB1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1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648E-E923-4016-530F-1C3AA4A2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23781-0D09-9809-8795-0CE3E2CC6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14A96-EE3F-9175-4AC8-EF642261F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EADC9-88CC-B38C-CD52-DAC3A5608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DB566-B5D8-2060-652E-5793A9BB6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83030B-87DE-2972-09FF-1022C1E4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5E2A-0A3C-0844-87A4-0AEA7174795C}" type="datetimeFigureOut">
              <a:rPr lang="en-US" smtClean="0"/>
              <a:t>4/29/22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0F9CA-D2CE-8D61-3046-CB4A6991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24263F-FFBD-6501-1194-5C907E09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AD2C-251A-3444-8320-287EB3BB1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6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E8CA-6E19-2EB1-A7FB-D46247FE6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EF9DA-1762-F348-DDC2-8FEAFE9E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5E2A-0A3C-0844-87A4-0AEA7174795C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500AC-BA45-A061-FF9D-1800D8A4E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80CFA-A2B0-D7A6-5B3A-3F293502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AD2C-251A-3444-8320-287EB3BB1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3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AFDDBA-9ECC-775B-3FF6-51C6A621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5E2A-0A3C-0844-87A4-0AEA7174795C}" type="datetimeFigureOut">
              <a:rPr lang="en-US" smtClean="0"/>
              <a:t>4/29/22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7E384-7304-B35C-53EE-5AB2CDEA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D5D13-55C6-3ECE-8D2E-9975B606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AD2C-251A-3444-8320-287EB3BB1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7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2F3C-833F-5211-1F80-23C87FD1A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B1F4F-C8AE-E9BF-12ED-643CF469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9B9ED-90F3-5386-0AAF-B78E2CB61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0819A-84FD-D3EB-0425-6B2F4593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5E2A-0A3C-0844-87A4-0AEA7174795C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BFDE0-0FD4-CC71-B689-26D932016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6CAFA-FB46-73C0-468E-2FD1442D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AD2C-251A-3444-8320-287EB3BB1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4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E0DD-A2BE-41D2-5F38-6F0BF16C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00434-4FB8-8B6C-712F-85C17D8BF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2E2CF-1279-1C04-B44D-503FA9291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1E6CB-B345-DD1E-937A-0016A9B7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5E2A-0A3C-0844-87A4-0AEA7174795C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5783F-8079-C01C-E5A8-2B7F9F67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47B4F-3F92-B510-1BAB-D3638A7C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5AD2C-251A-3444-8320-287EB3BB1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7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030117-90EA-6804-6378-EDA78B17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6FB98-FDBE-624C-39E2-39E3BAE13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50F73-1AFF-4593-DCAE-6A2BEE77E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75E2A-0A3C-0844-87A4-0AEA7174795C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DFB23-B342-C421-187C-4669B7F34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6F0A9-AD58-2973-D23A-C9CB138E1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5AD2C-251A-3444-8320-287EB3BB1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4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FCEE-C129-F1C4-099B-E6D5ED4B84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Functional Testing OSPOS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7EB59-4640-29F4-62A1-AA510CA88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Mandie Livingston</a:t>
            </a:r>
          </a:p>
        </p:txBody>
      </p:sp>
    </p:spTree>
    <p:extLst>
      <p:ext uri="{BB962C8B-B14F-4D97-AF65-F5344CB8AC3E}">
        <p14:creationId xmlns:p14="http://schemas.microsoft.com/office/powerpoint/2010/main" val="185172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BB47F-21CB-F671-635D-BA2ECBB1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new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5F5D7-3015-A511-DFF6-091BB6ED9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Adding text longer than 258 characters truncated the text</a:t>
            </a:r>
          </a:p>
          <a:p>
            <a:pPr marL="0" indent="0">
              <a:buNone/>
            </a:pPr>
            <a:r>
              <a:rPr lang="en-US" dirty="0"/>
              <a:t>Adding extreme numeric values resulted in a value of 0</a:t>
            </a:r>
          </a:p>
          <a:p>
            <a:pPr marL="0" indent="0">
              <a:buNone/>
            </a:pPr>
            <a:r>
              <a:rPr lang="en-US" dirty="0"/>
              <a:t>Bulk uploads behave differently than manual uploads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A60D2E-B4A0-77F5-5830-E98F1A01839E}"/>
              </a:ext>
            </a:extLst>
          </p:cNvPr>
          <p:cNvGrpSpPr/>
          <p:nvPr/>
        </p:nvGrpSpPr>
        <p:grpSpPr>
          <a:xfrm>
            <a:off x="9263746" y="192768"/>
            <a:ext cx="2405742" cy="6281057"/>
            <a:chOff x="8752117" y="65312"/>
            <a:chExt cx="2405742" cy="628105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F691228-E3A7-A239-6B8C-B7FD236C2A66}"/>
                </a:ext>
              </a:extLst>
            </p:cNvPr>
            <p:cNvSpPr/>
            <p:nvPr/>
          </p:nvSpPr>
          <p:spPr>
            <a:xfrm>
              <a:off x="8752117" y="65312"/>
              <a:ext cx="2405742" cy="628105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9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2BF68BA-E824-4451-C429-298009050F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6028" y="228600"/>
              <a:ext cx="1930400" cy="2349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10" descr="Graphical user interface, text, application&#10;&#10;Description automatically generated with medium confidence">
              <a:extLst>
                <a:ext uri="{FF2B5EF4-FFF2-40B4-BE49-F238E27FC236}">
                  <a16:creationId xmlns:a16="http://schemas.microsoft.com/office/drawing/2014/main" id="{40AD52BD-782B-2E83-4506-09F79E5706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6028" y="2578100"/>
              <a:ext cx="1930400" cy="2120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11" descr="Graphical user interface, text, application, chat or text message&#10;&#10;Description automatically generated">
              <a:extLst>
                <a:ext uri="{FF2B5EF4-FFF2-40B4-BE49-F238E27FC236}">
                  <a16:creationId xmlns:a16="http://schemas.microsoft.com/office/drawing/2014/main" id="{CA3C4E8E-AF64-BE40-BEB9-EFFDEBB45E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6028" y="4699000"/>
              <a:ext cx="1930400" cy="1358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 10">
            <a:extLst>
              <a:ext uri="{FF2B5EF4-FFF2-40B4-BE49-F238E27FC236}">
                <a16:creationId xmlns:a16="http://schemas.microsoft.com/office/drawing/2014/main" id="{E774B3A8-965B-DC37-2B4A-BA07D82F0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3E5B1495-B1F6-8291-14C3-8C642A075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6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24AAF129-898C-F421-19D4-E1AC252EF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84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6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20A6-AB17-A679-D3D2-9F27EDBE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Suppliers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9448-FB0B-C86E-FCC5-E3E3FE6BA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Similar text length issues as items</a:t>
            </a:r>
          </a:p>
          <a:p>
            <a:pPr marL="0" indent="0">
              <a:buNone/>
            </a:pPr>
            <a:r>
              <a:rPr lang="en-US" dirty="0"/>
              <a:t>No error message for invalid phone number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Exporting suppliers returns inconsistent data across filetypes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CCE2B5-87D8-74C5-EF9C-27380D029351}"/>
              </a:ext>
            </a:extLst>
          </p:cNvPr>
          <p:cNvGrpSpPr/>
          <p:nvPr/>
        </p:nvGrpSpPr>
        <p:grpSpPr>
          <a:xfrm>
            <a:off x="3138622" y="2854111"/>
            <a:ext cx="6166018" cy="432486"/>
            <a:chOff x="1680524" y="4077731"/>
            <a:chExt cx="6166018" cy="432486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EF9D2A6-B1DD-476C-8AAA-A17E285AA5BC}"/>
                </a:ext>
              </a:extLst>
            </p:cNvPr>
            <p:cNvSpPr/>
            <p:nvPr/>
          </p:nvSpPr>
          <p:spPr>
            <a:xfrm>
              <a:off x="1680524" y="4077731"/>
              <a:ext cx="6166018" cy="43248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B35742D-5EEF-56FC-2357-A43C4366D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9670" y="4185620"/>
              <a:ext cx="5943600" cy="2305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482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A320-F2A7-4ACA-A36E-3453890C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Inventory through Receivables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71F64-7F81-4FA0-AC3B-CE7D09EED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Usability issues stimy productivity with clumsy workflows</a:t>
            </a:r>
          </a:p>
        </p:txBody>
      </p:sp>
    </p:spTree>
    <p:extLst>
      <p:ext uri="{BB962C8B-B14F-4D97-AF65-F5344CB8AC3E}">
        <p14:creationId xmlns:p14="http://schemas.microsoft.com/office/powerpoint/2010/main" val="2376401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67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Functional Testing OSPOS</vt:lpstr>
      <vt:lpstr>Adding new Items</vt:lpstr>
      <vt:lpstr>Managing Suppliers</vt:lpstr>
      <vt:lpstr>Managing Inventory through Receivables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Testing OSPOS</dc:title>
  <dc:creator>John Livingston</dc:creator>
  <cp:lastModifiedBy>John Livingston</cp:lastModifiedBy>
  <cp:revision>1</cp:revision>
  <dcterms:created xsi:type="dcterms:W3CDTF">2022-04-30T01:18:29Z</dcterms:created>
  <dcterms:modified xsi:type="dcterms:W3CDTF">2022-04-30T02:07:00Z</dcterms:modified>
</cp:coreProperties>
</file>