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"/>
  </p:notesMasterIdLst>
  <p:sldIdLst>
    <p:sldId id="275" r:id="rId2"/>
    <p:sldId id="281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692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FAB9-35B7-472C-B0B7-9652292FEE1D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6447-7BD2-4B84-A5AC-BFF671107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97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8F78DC-B0C8-41AF-AD0B-776098D653CC}" type="slidenum">
              <a:rPr lang="fr-FR"/>
              <a:pPr/>
              <a:t>1</a:t>
            </a:fld>
            <a:endParaRPr lang="fr-FR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46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https://www.laboiterose.fr/fr/bebe/proteger-bebe/proteger-bebe-des-accidents-domestiques/securite-dans-la-rue-comment-responsabiliser-les-petits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6447-7BD2-4B84-A5AC-BFF6711071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60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7284-632A-4D90-8046-477F420E4882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670-757F-49B4-BBBB-FFEEBF1C09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00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7284-632A-4D90-8046-477F420E4882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670-757F-49B4-BBBB-FFEEBF1C09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99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7284-632A-4D90-8046-477F420E4882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670-757F-49B4-BBBB-FFEEBF1C09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98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7284-632A-4D90-8046-477F420E4882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670-757F-49B4-BBBB-FFEEBF1C09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9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7284-632A-4D90-8046-477F420E4882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670-757F-49B4-BBBB-FFEEBF1C09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9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7284-632A-4D90-8046-477F420E4882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670-757F-49B4-BBBB-FFEEBF1C09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7284-632A-4D90-8046-477F420E4882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670-757F-49B4-BBBB-FFEEBF1C09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37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7284-632A-4D90-8046-477F420E4882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670-757F-49B4-BBBB-FFEEBF1C09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04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7284-632A-4D90-8046-477F420E4882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670-757F-49B4-BBBB-FFEEBF1C09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19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7284-632A-4D90-8046-477F420E4882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670-757F-49B4-BBBB-FFEEBF1C09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71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7284-632A-4D90-8046-477F420E4882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670-757F-49B4-BBBB-FFEEBF1C09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70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D7284-632A-4D90-8046-477F420E4882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7670-757F-49B4-BBBB-FFEEBF1C09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89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rfakademy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14038" y="6353199"/>
            <a:ext cx="4392488" cy="5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fr-CA" sz="2400" b="1" dirty="0" smtClean="0">
                <a:hlinkClick r:id="rId3"/>
              </a:rPr>
              <a:t>perfakademy@gmail.com</a:t>
            </a:r>
            <a:r>
              <a:rPr lang="fr-CA" sz="2400" b="1" dirty="0" smtClean="0"/>
              <a:t> </a:t>
            </a:r>
            <a:endParaRPr lang="fr-CA" sz="2400" b="1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 rot="20858730">
            <a:off x="57970" y="708573"/>
            <a:ext cx="8640960" cy="383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lIns="92075" tIns="46038" rIns="92075" bIns="46038"/>
          <a:lstStyle/>
          <a:p>
            <a:pPr algn="ctr"/>
            <a:r>
              <a:rPr lang="fr-FR" sz="4800" dirty="0" smtClean="0">
                <a:latin typeface="Britannic Bold" panose="020B0903060703020204" pitchFamily="34" charset="0"/>
              </a:rPr>
              <a:t>Protégez vos enfants </a:t>
            </a:r>
            <a:endParaRPr lang="fr-FR" sz="4800" dirty="0" smtClean="0">
              <a:latin typeface="Britannic Bold" panose="020B0903060703020204" pitchFamily="34" charset="0"/>
            </a:endParaRPr>
          </a:p>
          <a:p>
            <a:pPr algn="ctr"/>
            <a:r>
              <a:rPr lang="fr-FR" sz="4800" dirty="0" smtClean="0">
                <a:latin typeface="Britannic Bold" panose="020B0903060703020204" pitchFamily="34" charset="0"/>
              </a:rPr>
              <a:t>dans </a:t>
            </a:r>
            <a:r>
              <a:rPr lang="fr-FR" sz="4800" dirty="0" smtClean="0">
                <a:latin typeface="Britannic Bold" panose="020B0903060703020204" pitchFamily="34" charset="0"/>
              </a:rPr>
              <a:t>la rue</a:t>
            </a:r>
          </a:p>
          <a:p>
            <a:pPr algn="ctr"/>
            <a:endParaRPr lang="fr-FR" sz="4800" b="1" i="1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algn="ctr"/>
            <a:r>
              <a:rPr lang="fr-FR" sz="4800" b="1" i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1 seule seconde peux être fatale</a:t>
            </a:r>
            <a:endParaRPr lang="fr-FR" sz="4800" b="1" i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037" y="1"/>
            <a:ext cx="1561702" cy="1561702"/>
          </a:xfrm>
          <a:prstGeom prst="rect">
            <a:avLst/>
          </a:prstGeom>
        </p:spPr>
      </p:pic>
      <p:pic>
        <p:nvPicPr>
          <p:cNvPr id="6" name="Picture 2" descr="https://yt3.googleusercontent.com/Ydns9peB4qQSVlT4AlaGxMt4ITvKLMo6j2oj1MTENwQZQ7Re958wJ9NxYh48iNvL6jelkni6cg=s176-c-k-c0x00ffffff-no-r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664" y="0"/>
            <a:ext cx="1100336" cy="11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87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07504" y="260648"/>
            <a:ext cx="8928992" cy="6408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Les </a:t>
            </a:r>
            <a:r>
              <a:rPr lang="fr-FR" sz="2800" dirty="0"/>
              <a:t>enfants : plus vulnérables que les adultes dans la </a:t>
            </a:r>
            <a:r>
              <a:rPr lang="fr-FR" sz="2800" dirty="0" smtClean="0"/>
              <a:t>rue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Montrer </a:t>
            </a:r>
            <a:r>
              <a:rPr lang="fr-FR" sz="2800" dirty="0"/>
              <a:t>l’exemple pour expliquer les règles de la </a:t>
            </a:r>
            <a:r>
              <a:rPr lang="fr-FR" sz="2800" dirty="0" smtClean="0"/>
              <a:t>rue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Expliquer </a:t>
            </a:r>
            <a:r>
              <a:rPr lang="fr-FR" sz="2800" dirty="0"/>
              <a:t>les dangers de la rue à votre </a:t>
            </a:r>
            <a:r>
              <a:rPr lang="fr-FR" sz="2800" dirty="0" smtClean="0"/>
              <a:t>enfant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Faire </a:t>
            </a:r>
            <a:r>
              <a:rPr lang="fr-FR" sz="2800" dirty="0"/>
              <a:t>participer activement votre petit à sa sécurité dans la </a:t>
            </a:r>
            <a:r>
              <a:rPr lang="fr-FR" sz="2800" dirty="0" smtClean="0"/>
              <a:t>rue</a:t>
            </a:r>
            <a:r>
              <a:rPr lang="fr-FR" sz="2800" dirty="0"/>
              <a:t/>
            </a:r>
            <a:br>
              <a:rPr lang="fr-FR" sz="2800" dirty="0"/>
            </a:br>
            <a:endParaRPr lang="fr-FR" sz="28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616" y="5373216"/>
            <a:ext cx="227238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58</Words>
  <Application>Microsoft Office PowerPoint</Application>
  <PresentationFormat>Affichage à l'écran 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Britannic Bold</vt:lpstr>
      <vt:lpstr>Calibri</vt:lpstr>
      <vt:lpstr>Calibri Light</vt:lpstr>
      <vt:lpstr>Cooper Black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Baye Demba DIACK</dc:creator>
  <cp:lastModifiedBy>Compte Microsoft</cp:lastModifiedBy>
  <cp:revision>134</cp:revision>
  <dcterms:created xsi:type="dcterms:W3CDTF">2013-03-19T19:57:27Z</dcterms:created>
  <dcterms:modified xsi:type="dcterms:W3CDTF">2023-07-02T17:34:12Z</dcterms:modified>
</cp:coreProperties>
</file>