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185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96" y="178169"/>
            <a:ext cx="8670603" cy="109908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Parking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 Monitoring System 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8788" y="2128941"/>
            <a:ext cx="2385392" cy="37152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Mandip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Thapa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London Met ID: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19031343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Networking and IT Security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2021/2022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72" y="2213113"/>
            <a:ext cx="5187398" cy="36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Scenario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Parking slots are unmanaged.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Parking slots are not secured.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Parking slots are not monitored.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searching for a parking space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9" y="2394857"/>
            <a:ext cx="4499430" cy="28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Solution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let authorized personnel to park.</a:t>
            </a:r>
          </a:p>
          <a:p>
            <a:pPr>
              <a:lnSpc>
                <a:spcPct val="200000"/>
              </a:lnSpc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parking slot monitoring.</a:t>
            </a:r>
          </a:p>
          <a:p>
            <a:pPr>
              <a:lnSpc>
                <a:spcPct val="200000"/>
              </a:lnSpc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Senses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spot/vehicle occupancy in real-time.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to reduce stress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searching for a parking space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9068"/>
            <a:ext cx="8596668" cy="1320800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Used (Hardware)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MCU ESP8226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 reader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sensor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 display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Servo motor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Jumper wires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Breadboard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88" y="1835711"/>
            <a:ext cx="1490551" cy="1090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591" y="1909868"/>
            <a:ext cx="2075135" cy="97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91" y="2875441"/>
            <a:ext cx="1780186" cy="1389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225" y="3024935"/>
            <a:ext cx="1881637" cy="8846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861" y="4085364"/>
            <a:ext cx="2078916" cy="1226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726" y="4146261"/>
            <a:ext cx="1758413" cy="982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5117" y="5203293"/>
            <a:ext cx="4150270" cy="11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Used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IDE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Circuito.io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HTML/CSS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18" y="2337858"/>
            <a:ext cx="2476500" cy="1311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42" y="2238552"/>
            <a:ext cx="346710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90" y="3630965"/>
            <a:ext cx="3177180" cy="19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4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System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229" y="2190655"/>
            <a:ext cx="8665028" cy="47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Methodology:</a:t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Evolutionary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Phases of this Methodology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11" y="2160589"/>
            <a:ext cx="6390290" cy="34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ou!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137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Smart Car Parking With Monitoring System </vt:lpstr>
      <vt:lpstr>                       Current Scenario</vt:lpstr>
      <vt:lpstr>                    About The Solution</vt:lpstr>
      <vt:lpstr>              Material Used (Hardware)</vt:lpstr>
      <vt:lpstr>                      Software Used</vt:lpstr>
      <vt:lpstr>                         System Design</vt:lpstr>
      <vt:lpstr>Selected Methodology:   Evolutionary Prototyping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Parking With Monitoring System</dc:title>
  <dc:creator>ACER</dc:creator>
  <cp:lastModifiedBy>ACER</cp:lastModifiedBy>
  <cp:revision>10</cp:revision>
  <dcterms:created xsi:type="dcterms:W3CDTF">2022-06-04T03:49:53Z</dcterms:created>
  <dcterms:modified xsi:type="dcterms:W3CDTF">2022-06-04T16:43:25Z</dcterms:modified>
</cp:coreProperties>
</file>