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4"/>
  </p:notesMasterIdLst>
  <p:sldIdLst>
    <p:sldId id="256" r:id="rId2"/>
    <p:sldId id="282" r:id="rId3"/>
    <p:sldId id="268" r:id="rId4"/>
    <p:sldId id="257" r:id="rId5"/>
    <p:sldId id="291" r:id="rId6"/>
    <p:sldId id="275" r:id="rId7"/>
    <p:sldId id="286" r:id="rId8"/>
    <p:sldId id="294" r:id="rId9"/>
    <p:sldId id="297" r:id="rId10"/>
    <p:sldId id="274" r:id="rId11"/>
    <p:sldId id="298" r:id="rId12"/>
    <p:sldId id="299" r:id="rId13"/>
  </p:sldIdLst>
  <p:sldSz cx="9144000" cy="5143500" type="screen16x9"/>
  <p:notesSz cx="6858000" cy="9144000"/>
  <p:embeddedFontLst>
    <p:embeddedFont>
      <p:font typeface="Fira Sans Extra Condensed Medium" panose="020B0604020202020204" charset="0"/>
      <p:regular r:id="rId15"/>
      <p:bold r:id="rId16"/>
      <p:italic r:id="rId17"/>
      <p:boldItalic r:id="rId18"/>
    </p:embeddedFont>
    <p:embeddedFont>
      <p:font typeface="Libre Franklin"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4626"/>
    <a:srgbClr val="C00000"/>
    <a:srgbClr val="EB7B7B"/>
    <a:srgbClr val="EEB245"/>
    <a:srgbClr val="E69138"/>
    <a:srgbClr val="A737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7B4B73-D65A-4EA1-A5FC-9C385817881A}" v="129" dt="2025-02-02T14:32:27.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9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disa Galetuke" userId="b02e777eccf69275" providerId="LiveId" clId="{D07B4B73-D65A-4EA1-A5FC-9C385817881A}"/>
    <pc:docChg chg="undo redo custSel addSld delSld modSld sldOrd delMainMaster">
      <pc:chgData name="Mandisa Galetuke" userId="b02e777eccf69275" providerId="LiveId" clId="{D07B4B73-D65A-4EA1-A5FC-9C385817881A}" dt="2025-02-02T14:36:09.488" v="2417" actId="207"/>
      <pc:docMkLst>
        <pc:docMk/>
      </pc:docMkLst>
      <pc:sldChg chg="addSp modSp mod">
        <pc:chgData name="Mandisa Galetuke" userId="b02e777eccf69275" providerId="LiveId" clId="{D07B4B73-D65A-4EA1-A5FC-9C385817881A}" dt="2025-02-01T12:49:25.279" v="595" actId="1076"/>
        <pc:sldMkLst>
          <pc:docMk/>
          <pc:sldMk cId="0" sldId="256"/>
        </pc:sldMkLst>
        <pc:spChg chg="mod">
          <ac:chgData name="Mandisa Galetuke" userId="b02e777eccf69275" providerId="LiveId" clId="{D07B4B73-D65A-4EA1-A5FC-9C385817881A}" dt="2025-02-01T12:49:09.720" v="589" actId="1076"/>
          <ac:spMkLst>
            <pc:docMk/>
            <pc:sldMk cId="0" sldId="256"/>
            <ac:spMk id="61" creationId="{00000000-0000-0000-0000-000000000000}"/>
          </ac:spMkLst>
        </pc:spChg>
        <pc:spChg chg="mod">
          <ac:chgData name="Mandisa Galetuke" userId="b02e777eccf69275" providerId="LiveId" clId="{D07B4B73-D65A-4EA1-A5FC-9C385817881A}" dt="2025-02-01T12:49:05.423" v="588" actId="1076"/>
          <ac:spMkLst>
            <pc:docMk/>
            <pc:sldMk cId="0" sldId="256"/>
            <ac:spMk id="62" creationId="{00000000-0000-0000-0000-000000000000}"/>
          </ac:spMkLst>
        </pc:spChg>
        <pc:picChg chg="add mod">
          <ac:chgData name="Mandisa Galetuke" userId="b02e777eccf69275" providerId="LiveId" clId="{D07B4B73-D65A-4EA1-A5FC-9C385817881A}" dt="2025-02-01T12:49:00" v="587" actId="1076"/>
          <ac:picMkLst>
            <pc:docMk/>
            <pc:sldMk cId="0" sldId="256"/>
            <ac:picMk id="2" creationId="{57EE1495-5B47-869A-461E-71B41F442240}"/>
          </ac:picMkLst>
        </pc:picChg>
        <pc:picChg chg="add mod modCrop">
          <ac:chgData name="Mandisa Galetuke" userId="b02e777eccf69275" providerId="LiveId" clId="{D07B4B73-D65A-4EA1-A5FC-9C385817881A}" dt="2025-02-01T12:49:25.279" v="595" actId="1076"/>
          <ac:picMkLst>
            <pc:docMk/>
            <pc:sldMk cId="0" sldId="256"/>
            <ac:picMk id="4" creationId="{63360D2F-BEA7-CB6D-5A5B-D179991D32A9}"/>
          </ac:picMkLst>
        </pc:picChg>
      </pc:sldChg>
      <pc:sldChg chg="addSp delSp modSp mod">
        <pc:chgData name="Mandisa Galetuke" userId="b02e777eccf69275" providerId="LiveId" clId="{D07B4B73-D65A-4EA1-A5FC-9C385817881A}" dt="2025-02-02T14:36:09.488" v="2417" actId="207"/>
        <pc:sldMkLst>
          <pc:docMk/>
          <pc:sldMk cId="0" sldId="257"/>
        </pc:sldMkLst>
        <pc:spChg chg="add mod">
          <ac:chgData name="Mandisa Galetuke" userId="b02e777eccf69275" providerId="LiveId" clId="{D07B4B73-D65A-4EA1-A5FC-9C385817881A}" dt="2025-02-01T13:08:16.900" v="782" actId="1035"/>
          <ac:spMkLst>
            <pc:docMk/>
            <pc:sldMk cId="0" sldId="257"/>
            <ac:spMk id="2" creationId="{6518757F-3FE8-AC02-BDB5-803595EF4BD3}"/>
          </ac:spMkLst>
        </pc:spChg>
        <pc:spChg chg="mod">
          <ac:chgData name="Mandisa Galetuke" userId="b02e777eccf69275" providerId="LiveId" clId="{D07B4B73-D65A-4EA1-A5FC-9C385817881A}" dt="2025-02-01T12:54:40.033" v="656" actId="20577"/>
          <ac:spMkLst>
            <pc:docMk/>
            <pc:sldMk cId="0" sldId="257"/>
            <ac:spMk id="6" creationId="{F69518D6-B23A-623A-1674-67FC92533C20}"/>
          </ac:spMkLst>
        </pc:spChg>
        <pc:spChg chg="add del mod">
          <ac:chgData name="Mandisa Galetuke" userId="b02e777eccf69275" providerId="LiveId" clId="{D07B4B73-D65A-4EA1-A5FC-9C385817881A}" dt="2025-02-01T13:11:39.155" v="871" actId="478"/>
          <ac:spMkLst>
            <pc:docMk/>
            <pc:sldMk cId="0" sldId="257"/>
            <ac:spMk id="7" creationId="{E74A9882-3ED4-7112-2193-A464900A88CF}"/>
          </ac:spMkLst>
        </pc:spChg>
        <pc:spChg chg="add del mod">
          <ac:chgData name="Mandisa Galetuke" userId="b02e777eccf69275" providerId="LiveId" clId="{D07B4B73-D65A-4EA1-A5FC-9C385817881A}" dt="2025-02-01T13:10:16.679" v="827" actId="478"/>
          <ac:spMkLst>
            <pc:docMk/>
            <pc:sldMk cId="0" sldId="257"/>
            <ac:spMk id="8" creationId="{B0600548-B30D-FCFE-71A6-C263BA93A90C}"/>
          </ac:spMkLst>
        </pc:spChg>
        <pc:spChg chg="add del mod">
          <ac:chgData name="Mandisa Galetuke" userId="b02e777eccf69275" providerId="LiveId" clId="{D07B4B73-D65A-4EA1-A5FC-9C385817881A}" dt="2025-02-01T13:13:27.326" v="924" actId="478"/>
          <ac:spMkLst>
            <pc:docMk/>
            <pc:sldMk cId="0" sldId="257"/>
            <ac:spMk id="9" creationId="{67B6B52E-43F8-D3C3-152F-AEE0A57339D6}"/>
          </ac:spMkLst>
        </pc:spChg>
        <pc:spChg chg="add del mod">
          <ac:chgData name="Mandisa Galetuke" userId="b02e777eccf69275" providerId="LiveId" clId="{D07B4B73-D65A-4EA1-A5FC-9C385817881A}" dt="2025-02-01T13:10:18.201" v="828" actId="478"/>
          <ac:spMkLst>
            <pc:docMk/>
            <pc:sldMk cId="0" sldId="257"/>
            <ac:spMk id="10" creationId="{2636AA48-E885-B0E3-6667-4C3E41AA0516}"/>
          </ac:spMkLst>
        </pc:spChg>
        <pc:spChg chg="add mod">
          <ac:chgData name="Mandisa Galetuke" userId="b02e777eccf69275" providerId="LiveId" clId="{D07B4B73-D65A-4EA1-A5FC-9C385817881A}" dt="2025-02-01T13:10:05.762" v="822" actId="164"/>
          <ac:spMkLst>
            <pc:docMk/>
            <pc:sldMk cId="0" sldId="257"/>
            <ac:spMk id="11" creationId="{5C82A093-6295-B761-9D0F-0C2E873DF131}"/>
          </ac:spMkLst>
        </pc:spChg>
        <pc:spChg chg="mod">
          <ac:chgData name="Mandisa Galetuke" userId="b02e777eccf69275" providerId="LiveId" clId="{D07B4B73-D65A-4EA1-A5FC-9C385817881A}" dt="2025-02-01T13:11:15.587" v="862" actId="20577"/>
          <ac:spMkLst>
            <pc:docMk/>
            <pc:sldMk cId="0" sldId="257"/>
            <ac:spMk id="14" creationId="{09C0418D-900A-709C-8A10-B0B02717B2D8}"/>
          </ac:spMkLst>
        </pc:spChg>
        <pc:spChg chg="mod">
          <ac:chgData name="Mandisa Galetuke" userId="b02e777eccf69275" providerId="LiveId" clId="{D07B4B73-D65A-4EA1-A5FC-9C385817881A}" dt="2025-02-01T13:10:21.876" v="829"/>
          <ac:spMkLst>
            <pc:docMk/>
            <pc:sldMk cId="0" sldId="257"/>
            <ac:spMk id="15" creationId="{761F3F01-5657-2E1A-D31A-FF501D48DBE0}"/>
          </ac:spMkLst>
        </pc:spChg>
        <pc:spChg chg="mod">
          <ac:chgData name="Mandisa Galetuke" userId="b02e777eccf69275" providerId="LiveId" clId="{D07B4B73-D65A-4EA1-A5FC-9C385817881A}" dt="2025-02-01T13:11:35.872" v="869" actId="1076"/>
          <ac:spMkLst>
            <pc:docMk/>
            <pc:sldMk cId="0" sldId="257"/>
            <ac:spMk id="16" creationId="{A2457158-D2D7-0604-01F4-79958B0C7C2C}"/>
          </ac:spMkLst>
        </pc:spChg>
        <pc:spChg chg="mod">
          <ac:chgData name="Mandisa Galetuke" userId="b02e777eccf69275" providerId="LiveId" clId="{D07B4B73-D65A-4EA1-A5FC-9C385817881A}" dt="2025-02-01T13:13:05.479" v="918" actId="14100"/>
          <ac:spMkLst>
            <pc:docMk/>
            <pc:sldMk cId="0" sldId="257"/>
            <ac:spMk id="18" creationId="{608D7490-93A8-2466-1217-FFF199152B58}"/>
          </ac:spMkLst>
        </pc:spChg>
        <pc:spChg chg="mod">
          <ac:chgData name="Mandisa Galetuke" userId="b02e777eccf69275" providerId="LiveId" clId="{D07B4B73-D65A-4EA1-A5FC-9C385817881A}" dt="2025-02-01T13:15:14.812" v="977" actId="20577"/>
          <ac:spMkLst>
            <pc:docMk/>
            <pc:sldMk cId="0" sldId="257"/>
            <ac:spMk id="19" creationId="{C452DF77-822C-DD5D-C0EE-849EC9B4533E}"/>
          </ac:spMkLst>
        </pc:spChg>
        <pc:spChg chg="mod">
          <ac:chgData name="Mandisa Galetuke" userId="b02e777eccf69275" providerId="LiveId" clId="{D07B4B73-D65A-4EA1-A5FC-9C385817881A}" dt="2025-02-02T14:34:37.543" v="2401" actId="207"/>
          <ac:spMkLst>
            <pc:docMk/>
            <pc:sldMk cId="0" sldId="257"/>
            <ac:spMk id="20" creationId="{E742D690-3007-FB3C-4E30-E732FD235600}"/>
          </ac:spMkLst>
        </pc:spChg>
        <pc:spChg chg="mod">
          <ac:chgData name="Mandisa Galetuke" userId="b02e777eccf69275" providerId="LiveId" clId="{D07B4B73-D65A-4EA1-A5FC-9C385817881A}" dt="2025-02-01T13:14:05.084" v="975" actId="20577"/>
          <ac:spMkLst>
            <pc:docMk/>
            <pc:sldMk cId="0" sldId="257"/>
            <ac:spMk id="22" creationId="{8E8C48B4-92AF-3A53-E945-B8162E64B312}"/>
          </ac:spMkLst>
        </pc:spChg>
        <pc:spChg chg="mod">
          <ac:chgData name="Mandisa Galetuke" userId="b02e777eccf69275" providerId="LiveId" clId="{D07B4B73-D65A-4EA1-A5FC-9C385817881A}" dt="2025-02-01T13:16:01.513" v="982" actId="113"/>
          <ac:spMkLst>
            <pc:docMk/>
            <pc:sldMk cId="0" sldId="257"/>
            <ac:spMk id="23" creationId="{382A3BD7-5EA0-F180-D807-55B1B541D710}"/>
          </ac:spMkLst>
        </pc:spChg>
        <pc:spChg chg="mod">
          <ac:chgData name="Mandisa Galetuke" userId="b02e777eccf69275" providerId="LiveId" clId="{D07B4B73-D65A-4EA1-A5FC-9C385817881A}" dt="2025-02-02T14:34:43.212" v="2402" actId="207"/>
          <ac:spMkLst>
            <pc:docMk/>
            <pc:sldMk cId="0" sldId="257"/>
            <ac:spMk id="24" creationId="{54E0B019-15DC-F8B2-38FA-6FA985CC6B2F}"/>
          </ac:spMkLst>
        </pc:spChg>
        <pc:spChg chg="mod">
          <ac:chgData name="Mandisa Galetuke" userId="b02e777eccf69275" providerId="LiveId" clId="{D07B4B73-D65A-4EA1-A5FC-9C385817881A}" dt="2025-02-01T13:08:31.933" v="795" actId="1035"/>
          <ac:spMkLst>
            <pc:docMk/>
            <pc:sldMk cId="0" sldId="257"/>
            <ac:spMk id="278" creationId="{00000000-0000-0000-0000-000000000000}"/>
          </ac:spMkLst>
        </pc:spChg>
        <pc:spChg chg="mod">
          <ac:chgData name="Mandisa Galetuke" userId="b02e777eccf69275" providerId="LiveId" clId="{D07B4B73-D65A-4EA1-A5FC-9C385817881A}" dt="2025-02-01T12:45:30.219" v="561" actId="20577"/>
          <ac:spMkLst>
            <pc:docMk/>
            <pc:sldMk cId="0" sldId="257"/>
            <ac:spMk id="279" creationId="{00000000-0000-0000-0000-000000000000}"/>
          </ac:spMkLst>
        </pc:spChg>
        <pc:spChg chg="mod">
          <ac:chgData name="Mandisa Galetuke" userId="b02e777eccf69275" providerId="LiveId" clId="{D07B4B73-D65A-4EA1-A5FC-9C385817881A}" dt="2025-02-02T14:34:55.648" v="2404" actId="207"/>
          <ac:spMkLst>
            <pc:docMk/>
            <pc:sldMk cId="0" sldId="257"/>
            <ac:spMk id="294" creationId="{00000000-0000-0000-0000-000000000000}"/>
          </ac:spMkLst>
        </pc:spChg>
        <pc:spChg chg="mod">
          <ac:chgData name="Mandisa Galetuke" userId="b02e777eccf69275" providerId="LiveId" clId="{D07B4B73-D65A-4EA1-A5FC-9C385817881A}" dt="2025-02-02T14:34:51.351" v="2403" actId="207"/>
          <ac:spMkLst>
            <pc:docMk/>
            <pc:sldMk cId="0" sldId="257"/>
            <ac:spMk id="295" creationId="{00000000-0000-0000-0000-000000000000}"/>
          </ac:spMkLst>
        </pc:spChg>
        <pc:spChg chg="mod">
          <ac:chgData name="Mandisa Galetuke" userId="b02e777eccf69275" providerId="LiveId" clId="{D07B4B73-D65A-4EA1-A5FC-9C385817881A}" dt="2025-02-02T14:35:07.231" v="2407" actId="207"/>
          <ac:spMkLst>
            <pc:docMk/>
            <pc:sldMk cId="0" sldId="257"/>
            <ac:spMk id="301" creationId="{00000000-0000-0000-0000-000000000000}"/>
          </ac:spMkLst>
        </pc:spChg>
        <pc:spChg chg="mod">
          <ac:chgData name="Mandisa Galetuke" userId="b02e777eccf69275" providerId="LiveId" clId="{D07B4B73-D65A-4EA1-A5FC-9C385817881A}" dt="2025-02-02T14:35:03.792" v="2406" actId="207"/>
          <ac:spMkLst>
            <pc:docMk/>
            <pc:sldMk cId="0" sldId="257"/>
            <ac:spMk id="302" creationId="{00000000-0000-0000-0000-000000000000}"/>
          </ac:spMkLst>
        </pc:spChg>
        <pc:spChg chg="mod">
          <ac:chgData name="Mandisa Galetuke" userId="b02e777eccf69275" providerId="LiveId" clId="{D07B4B73-D65A-4EA1-A5FC-9C385817881A}" dt="2025-02-02T14:35:01.461" v="2405" actId="207"/>
          <ac:spMkLst>
            <pc:docMk/>
            <pc:sldMk cId="0" sldId="257"/>
            <ac:spMk id="303" creationId="{00000000-0000-0000-0000-000000000000}"/>
          </ac:spMkLst>
        </pc:spChg>
        <pc:spChg chg="del">
          <ac:chgData name="Mandisa Galetuke" userId="b02e777eccf69275" providerId="LiveId" clId="{D07B4B73-D65A-4EA1-A5FC-9C385817881A}" dt="2025-02-01T13:05:51.833" v="751" actId="478"/>
          <ac:spMkLst>
            <pc:docMk/>
            <pc:sldMk cId="0" sldId="257"/>
            <ac:spMk id="304" creationId="{00000000-0000-0000-0000-000000000000}"/>
          </ac:spMkLst>
        </pc:spChg>
        <pc:spChg chg="mod">
          <ac:chgData name="Mandisa Galetuke" userId="b02e777eccf69275" providerId="LiveId" clId="{D07B4B73-D65A-4EA1-A5FC-9C385817881A}" dt="2025-02-01T13:10:05.762" v="822" actId="164"/>
          <ac:spMkLst>
            <pc:docMk/>
            <pc:sldMk cId="0" sldId="257"/>
            <ac:spMk id="305" creationId="{00000000-0000-0000-0000-000000000000}"/>
          </ac:spMkLst>
        </pc:spChg>
        <pc:spChg chg="mod">
          <ac:chgData name="Mandisa Galetuke" userId="b02e777eccf69275" providerId="LiveId" clId="{D07B4B73-D65A-4EA1-A5FC-9C385817881A}" dt="2025-02-01T13:15:46.087" v="979" actId="113"/>
          <ac:spMkLst>
            <pc:docMk/>
            <pc:sldMk cId="0" sldId="257"/>
            <ac:spMk id="306" creationId="{00000000-0000-0000-0000-000000000000}"/>
          </ac:spMkLst>
        </pc:spChg>
        <pc:spChg chg="del">
          <ac:chgData name="Mandisa Galetuke" userId="b02e777eccf69275" providerId="LiveId" clId="{D07B4B73-D65A-4EA1-A5FC-9C385817881A}" dt="2025-02-01T13:05:49.349" v="750" actId="478"/>
          <ac:spMkLst>
            <pc:docMk/>
            <pc:sldMk cId="0" sldId="257"/>
            <ac:spMk id="307" creationId="{00000000-0000-0000-0000-000000000000}"/>
          </ac:spMkLst>
        </pc:spChg>
        <pc:spChg chg="del">
          <ac:chgData name="Mandisa Galetuke" userId="b02e777eccf69275" providerId="LiveId" clId="{D07B4B73-D65A-4EA1-A5FC-9C385817881A}" dt="2025-02-01T13:05:54.747" v="753" actId="478"/>
          <ac:spMkLst>
            <pc:docMk/>
            <pc:sldMk cId="0" sldId="257"/>
            <ac:spMk id="308" creationId="{00000000-0000-0000-0000-000000000000}"/>
          </ac:spMkLst>
        </pc:spChg>
        <pc:spChg chg="del">
          <ac:chgData name="Mandisa Galetuke" userId="b02e777eccf69275" providerId="LiveId" clId="{D07B4B73-D65A-4EA1-A5FC-9C385817881A}" dt="2025-02-01T13:05:53.285" v="752" actId="478"/>
          <ac:spMkLst>
            <pc:docMk/>
            <pc:sldMk cId="0" sldId="257"/>
            <ac:spMk id="309" creationId="{00000000-0000-0000-0000-000000000000}"/>
          </ac:spMkLst>
        </pc:spChg>
        <pc:spChg chg="mod">
          <ac:chgData name="Mandisa Galetuke" userId="b02e777eccf69275" providerId="LiveId" clId="{D07B4B73-D65A-4EA1-A5FC-9C385817881A}" dt="2025-02-02T14:35:16.833" v="2409" actId="207"/>
          <ac:spMkLst>
            <pc:docMk/>
            <pc:sldMk cId="0" sldId="257"/>
            <ac:spMk id="313" creationId="{00000000-0000-0000-0000-000000000000}"/>
          </ac:spMkLst>
        </pc:spChg>
        <pc:spChg chg="mod">
          <ac:chgData name="Mandisa Galetuke" userId="b02e777eccf69275" providerId="LiveId" clId="{D07B4B73-D65A-4EA1-A5FC-9C385817881A}" dt="2025-02-02T14:35:14.046" v="2408" actId="207"/>
          <ac:spMkLst>
            <pc:docMk/>
            <pc:sldMk cId="0" sldId="257"/>
            <ac:spMk id="314" creationId="{00000000-0000-0000-0000-000000000000}"/>
          </ac:spMkLst>
        </pc:spChg>
        <pc:spChg chg="mod">
          <ac:chgData name="Mandisa Galetuke" userId="b02e777eccf69275" providerId="LiveId" clId="{D07B4B73-D65A-4EA1-A5FC-9C385817881A}" dt="2025-02-02T14:35:31.391" v="2410" actId="207"/>
          <ac:spMkLst>
            <pc:docMk/>
            <pc:sldMk cId="0" sldId="257"/>
            <ac:spMk id="315" creationId="{00000000-0000-0000-0000-000000000000}"/>
          </ac:spMkLst>
        </pc:spChg>
        <pc:spChg chg="mod">
          <ac:chgData name="Mandisa Galetuke" userId="b02e777eccf69275" providerId="LiveId" clId="{D07B4B73-D65A-4EA1-A5FC-9C385817881A}" dt="2025-02-02T14:35:33.415" v="2411" actId="207"/>
          <ac:spMkLst>
            <pc:docMk/>
            <pc:sldMk cId="0" sldId="257"/>
            <ac:spMk id="316" creationId="{00000000-0000-0000-0000-000000000000}"/>
          </ac:spMkLst>
        </pc:spChg>
        <pc:spChg chg="mod">
          <ac:chgData name="Mandisa Galetuke" userId="b02e777eccf69275" providerId="LiveId" clId="{D07B4B73-D65A-4EA1-A5FC-9C385817881A}" dt="2025-02-02T14:36:09.488" v="2417" actId="207"/>
          <ac:spMkLst>
            <pc:docMk/>
            <pc:sldMk cId="0" sldId="257"/>
            <ac:spMk id="317" creationId="{00000000-0000-0000-0000-000000000000}"/>
          </ac:spMkLst>
        </pc:spChg>
        <pc:spChg chg="mod">
          <ac:chgData name="Mandisa Galetuke" userId="b02e777eccf69275" providerId="LiveId" clId="{D07B4B73-D65A-4EA1-A5FC-9C385817881A}" dt="2025-02-02T14:36:06.153" v="2416" actId="207"/>
          <ac:spMkLst>
            <pc:docMk/>
            <pc:sldMk cId="0" sldId="257"/>
            <ac:spMk id="318" creationId="{00000000-0000-0000-0000-000000000000}"/>
          </ac:spMkLst>
        </pc:spChg>
        <pc:spChg chg="mod">
          <ac:chgData name="Mandisa Galetuke" userId="b02e777eccf69275" providerId="LiveId" clId="{D07B4B73-D65A-4EA1-A5FC-9C385817881A}" dt="2025-02-02T14:36:02.695" v="2415" actId="207"/>
          <ac:spMkLst>
            <pc:docMk/>
            <pc:sldMk cId="0" sldId="257"/>
            <ac:spMk id="319" creationId="{00000000-0000-0000-0000-000000000000}"/>
          </ac:spMkLst>
        </pc:spChg>
        <pc:grpChg chg="add mod">
          <ac:chgData name="Mandisa Galetuke" userId="b02e777eccf69275" providerId="LiveId" clId="{D07B4B73-D65A-4EA1-A5FC-9C385817881A}" dt="2025-02-01T12:53:35.849" v="647"/>
          <ac:grpSpMkLst>
            <pc:docMk/>
            <pc:sldMk cId="0" sldId="257"/>
            <ac:grpSpMk id="4" creationId="{E487F085-79BE-8077-373A-37A151D05264}"/>
          </ac:grpSpMkLst>
        </pc:grpChg>
        <pc:grpChg chg="add mod">
          <ac:chgData name="Mandisa Galetuke" userId="b02e777eccf69275" providerId="LiveId" clId="{D07B4B73-D65A-4EA1-A5FC-9C385817881A}" dt="2025-02-01T13:12:02.183" v="874" actId="554"/>
          <ac:grpSpMkLst>
            <pc:docMk/>
            <pc:sldMk cId="0" sldId="257"/>
            <ac:grpSpMk id="12" creationId="{6B810518-50E0-8917-A092-FA48FB75F73E}"/>
          </ac:grpSpMkLst>
        </pc:grpChg>
        <pc:grpChg chg="add del mod ord">
          <ac:chgData name="Mandisa Galetuke" userId="b02e777eccf69275" providerId="LiveId" clId="{D07B4B73-D65A-4EA1-A5FC-9C385817881A}" dt="2025-02-01T13:11:37.502" v="870" actId="478"/>
          <ac:grpSpMkLst>
            <pc:docMk/>
            <pc:sldMk cId="0" sldId="257"/>
            <ac:grpSpMk id="13" creationId="{B76F917F-9FAC-1EC8-3861-5D7816FD2FC0}"/>
          </ac:grpSpMkLst>
        </pc:grpChg>
        <pc:grpChg chg="add mod">
          <ac:chgData name="Mandisa Galetuke" userId="b02e777eccf69275" providerId="LiveId" clId="{D07B4B73-D65A-4EA1-A5FC-9C385817881A}" dt="2025-02-01T13:12:02.183" v="874" actId="554"/>
          <ac:grpSpMkLst>
            <pc:docMk/>
            <pc:sldMk cId="0" sldId="257"/>
            <ac:grpSpMk id="17" creationId="{AA964281-2C6C-3094-5969-FB78D024B5C8}"/>
          </ac:grpSpMkLst>
        </pc:grpChg>
        <pc:grpChg chg="add mod">
          <ac:chgData name="Mandisa Galetuke" userId="b02e777eccf69275" providerId="LiveId" clId="{D07B4B73-D65A-4EA1-A5FC-9C385817881A}" dt="2025-02-01T13:13:47.635" v="951" actId="1036"/>
          <ac:grpSpMkLst>
            <pc:docMk/>
            <pc:sldMk cId="0" sldId="257"/>
            <ac:grpSpMk id="21" creationId="{E4406050-6BF7-2D53-51E6-DA5982734882}"/>
          </ac:grpSpMkLst>
        </pc:grpChg>
        <pc:grpChg chg="mod">
          <ac:chgData name="Mandisa Galetuke" userId="b02e777eccf69275" providerId="LiveId" clId="{D07B4B73-D65A-4EA1-A5FC-9C385817881A}" dt="2025-02-01T13:08:31.933" v="795" actId="1035"/>
          <ac:grpSpMkLst>
            <pc:docMk/>
            <pc:sldMk cId="0" sldId="257"/>
            <ac:grpSpMk id="280" creationId="{00000000-0000-0000-0000-000000000000}"/>
          </ac:grpSpMkLst>
        </pc:grpChg>
        <pc:grpChg chg="mod">
          <ac:chgData name="Mandisa Galetuke" userId="b02e777eccf69275" providerId="LiveId" clId="{D07B4B73-D65A-4EA1-A5FC-9C385817881A}" dt="2025-02-01T13:08:31.933" v="795" actId="1035"/>
          <ac:grpSpMkLst>
            <pc:docMk/>
            <pc:sldMk cId="0" sldId="257"/>
            <ac:grpSpMk id="291" creationId="{00000000-0000-0000-0000-000000000000}"/>
          </ac:grpSpMkLst>
        </pc:grpChg>
        <pc:grpChg chg="mod">
          <ac:chgData name="Mandisa Galetuke" userId="b02e777eccf69275" providerId="LiveId" clId="{D07B4B73-D65A-4EA1-A5FC-9C385817881A}" dt="2025-02-01T13:08:31.933" v="795" actId="1035"/>
          <ac:grpSpMkLst>
            <pc:docMk/>
            <pc:sldMk cId="0" sldId="257"/>
            <ac:grpSpMk id="310" creationId="{00000000-0000-0000-0000-000000000000}"/>
          </ac:grpSpMkLst>
        </pc:grpChg>
        <pc:picChg chg="add mod">
          <ac:chgData name="Mandisa Galetuke" userId="b02e777eccf69275" providerId="LiveId" clId="{D07B4B73-D65A-4EA1-A5FC-9C385817881A}" dt="2025-02-01T12:53:29.948" v="646" actId="1076"/>
          <ac:picMkLst>
            <pc:docMk/>
            <pc:sldMk cId="0" sldId="257"/>
            <ac:picMk id="3" creationId="{4ADAFB31-DA97-6718-BD65-FE718F49432E}"/>
          </ac:picMkLst>
        </pc:picChg>
        <pc:picChg chg="mod">
          <ac:chgData name="Mandisa Galetuke" userId="b02e777eccf69275" providerId="LiveId" clId="{D07B4B73-D65A-4EA1-A5FC-9C385817881A}" dt="2025-02-01T12:53:35.849" v="647"/>
          <ac:picMkLst>
            <pc:docMk/>
            <pc:sldMk cId="0" sldId="257"/>
            <ac:picMk id="5" creationId="{A86D8460-80A5-05FE-DFD8-E3B20E4A0E4A}"/>
          </ac:picMkLst>
        </pc:picChg>
      </pc:sldChg>
      <pc:sldChg chg="del">
        <pc:chgData name="Mandisa Galetuke" userId="b02e777eccf69275" providerId="LiveId" clId="{D07B4B73-D65A-4EA1-A5FC-9C385817881A}" dt="2025-02-02T14:33:29.520" v="2368" actId="47"/>
        <pc:sldMkLst>
          <pc:docMk/>
          <pc:sldMk cId="0" sldId="258"/>
        </pc:sldMkLst>
      </pc:sldChg>
      <pc:sldChg chg="del">
        <pc:chgData name="Mandisa Galetuke" userId="b02e777eccf69275" providerId="LiveId" clId="{D07B4B73-D65A-4EA1-A5FC-9C385817881A}" dt="2025-02-02T14:33:32.039" v="2370" actId="47"/>
        <pc:sldMkLst>
          <pc:docMk/>
          <pc:sldMk cId="0" sldId="259"/>
        </pc:sldMkLst>
      </pc:sldChg>
      <pc:sldChg chg="addSp delSp modSp del mod ord modNotes">
        <pc:chgData name="Mandisa Galetuke" userId="b02e777eccf69275" providerId="LiveId" clId="{D07B4B73-D65A-4EA1-A5FC-9C385817881A}" dt="2025-02-02T14:33:30.810" v="2369" actId="47"/>
        <pc:sldMkLst>
          <pc:docMk/>
          <pc:sldMk cId="0" sldId="260"/>
        </pc:sldMkLst>
        <pc:spChg chg="mod">
          <ac:chgData name="Mandisa Galetuke" userId="b02e777eccf69275" providerId="LiveId" clId="{D07B4B73-D65A-4EA1-A5FC-9C385817881A}" dt="2025-02-01T13:18:40.048" v="1004" actId="20577"/>
          <ac:spMkLst>
            <pc:docMk/>
            <pc:sldMk cId="0" sldId="260"/>
            <ac:spMk id="5" creationId="{2700A169-A695-9AFA-6025-F981A358D9F4}"/>
          </ac:spMkLst>
        </pc:spChg>
        <pc:grpChg chg="add del mod">
          <ac:chgData name="Mandisa Galetuke" userId="b02e777eccf69275" providerId="LiveId" clId="{D07B4B73-D65A-4EA1-A5FC-9C385817881A}" dt="2025-02-01T13:18:53.054" v="1005" actId="21"/>
          <ac:grpSpMkLst>
            <pc:docMk/>
            <pc:sldMk cId="0" sldId="260"/>
            <ac:grpSpMk id="3" creationId="{0916963D-7AA3-70BE-C0E9-A58C5BBB70E2}"/>
          </ac:grpSpMkLst>
        </pc:grpChg>
        <pc:picChg chg="add del mod">
          <ac:chgData name="Mandisa Galetuke" userId="b02e777eccf69275" providerId="LiveId" clId="{D07B4B73-D65A-4EA1-A5FC-9C385817881A}" dt="2025-02-01T13:19:00.798" v="1009" actId="21"/>
          <ac:picMkLst>
            <pc:docMk/>
            <pc:sldMk cId="0" sldId="260"/>
            <ac:picMk id="2" creationId="{30598384-0670-DA5B-8A51-0EEE828B0B38}"/>
          </ac:picMkLst>
        </pc:picChg>
        <pc:picChg chg="mod">
          <ac:chgData name="Mandisa Galetuke" userId="b02e777eccf69275" providerId="LiveId" clId="{D07B4B73-D65A-4EA1-A5FC-9C385817881A}" dt="2025-02-01T13:18:37.714" v="1003"/>
          <ac:picMkLst>
            <pc:docMk/>
            <pc:sldMk cId="0" sldId="260"/>
            <ac:picMk id="4" creationId="{09C4DC4E-EF0C-3841-7B10-AE87D1BF3919}"/>
          </ac:picMkLst>
        </pc:picChg>
      </pc:sldChg>
      <pc:sldChg chg="del">
        <pc:chgData name="Mandisa Galetuke" userId="b02e777eccf69275" providerId="LiveId" clId="{D07B4B73-D65A-4EA1-A5FC-9C385817881A}" dt="2025-02-02T14:33:32.947" v="2371" actId="47"/>
        <pc:sldMkLst>
          <pc:docMk/>
          <pc:sldMk cId="0" sldId="261"/>
        </pc:sldMkLst>
      </pc:sldChg>
      <pc:sldChg chg="del">
        <pc:chgData name="Mandisa Galetuke" userId="b02e777eccf69275" providerId="LiveId" clId="{D07B4B73-D65A-4EA1-A5FC-9C385817881A}" dt="2025-02-02T14:33:34.023" v="2372" actId="47"/>
        <pc:sldMkLst>
          <pc:docMk/>
          <pc:sldMk cId="0" sldId="262"/>
        </pc:sldMkLst>
      </pc:sldChg>
      <pc:sldChg chg="del">
        <pc:chgData name="Mandisa Galetuke" userId="b02e777eccf69275" providerId="LiveId" clId="{D07B4B73-D65A-4EA1-A5FC-9C385817881A}" dt="2025-02-02T14:33:36.775" v="2374" actId="47"/>
        <pc:sldMkLst>
          <pc:docMk/>
          <pc:sldMk cId="0" sldId="263"/>
        </pc:sldMkLst>
      </pc:sldChg>
      <pc:sldChg chg="del">
        <pc:chgData name="Mandisa Galetuke" userId="b02e777eccf69275" providerId="LiveId" clId="{D07B4B73-D65A-4EA1-A5FC-9C385817881A}" dt="2025-02-02T14:33:35.213" v="2373" actId="47"/>
        <pc:sldMkLst>
          <pc:docMk/>
          <pc:sldMk cId="0" sldId="264"/>
        </pc:sldMkLst>
      </pc:sldChg>
      <pc:sldChg chg="del">
        <pc:chgData name="Mandisa Galetuke" userId="b02e777eccf69275" providerId="LiveId" clId="{D07B4B73-D65A-4EA1-A5FC-9C385817881A}" dt="2025-02-02T14:33:37.784" v="2375" actId="47"/>
        <pc:sldMkLst>
          <pc:docMk/>
          <pc:sldMk cId="0" sldId="265"/>
        </pc:sldMkLst>
      </pc:sldChg>
      <pc:sldChg chg="del">
        <pc:chgData name="Mandisa Galetuke" userId="b02e777eccf69275" providerId="LiveId" clId="{D07B4B73-D65A-4EA1-A5FC-9C385817881A}" dt="2025-02-02T14:33:38.862" v="2376" actId="47"/>
        <pc:sldMkLst>
          <pc:docMk/>
          <pc:sldMk cId="0" sldId="266"/>
        </pc:sldMkLst>
      </pc:sldChg>
      <pc:sldChg chg="del">
        <pc:chgData name="Mandisa Galetuke" userId="b02e777eccf69275" providerId="LiveId" clId="{D07B4B73-D65A-4EA1-A5FC-9C385817881A}" dt="2025-02-02T14:33:43.257" v="2379" actId="47"/>
        <pc:sldMkLst>
          <pc:docMk/>
          <pc:sldMk cId="0" sldId="267"/>
        </pc:sldMkLst>
      </pc:sldChg>
      <pc:sldChg chg="addSp delSp modSp mod ord modNotes">
        <pc:chgData name="Mandisa Galetuke" userId="b02e777eccf69275" providerId="LiveId" clId="{D07B4B73-D65A-4EA1-A5FC-9C385817881A}" dt="2025-02-01T12:53:10.556" v="640"/>
        <pc:sldMkLst>
          <pc:docMk/>
          <pc:sldMk cId="0" sldId="268"/>
        </pc:sldMkLst>
        <pc:spChg chg="mod">
          <ac:chgData name="Mandisa Galetuke" userId="b02e777eccf69275" providerId="LiveId" clId="{D07B4B73-D65A-4EA1-A5FC-9C385817881A}" dt="2025-02-01T12:53:05.364" v="639" actId="20577"/>
          <ac:spMkLst>
            <pc:docMk/>
            <pc:sldMk cId="0" sldId="268"/>
            <ac:spMk id="4" creationId="{4EE3F277-9DB4-FDCE-A422-6305FE1A5524}"/>
          </ac:spMkLst>
        </pc:spChg>
        <pc:spChg chg="mod">
          <ac:chgData name="Mandisa Galetuke" userId="b02e777eccf69275" providerId="LiveId" clId="{D07B4B73-D65A-4EA1-A5FC-9C385817881A}" dt="2025-01-26T22:12:28.620" v="543"/>
          <ac:spMkLst>
            <pc:docMk/>
            <pc:sldMk cId="0" sldId="268"/>
            <ac:spMk id="900" creationId="{00000000-0000-0000-0000-000000000000}"/>
          </ac:spMkLst>
        </pc:spChg>
        <pc:spChg chg="mod">
          <ac:chgData name="Mandisa Galetuke" userId="b02e777eccf69275" providerId="LiveId" clId="{D07B4B73-D65A-4EA1-A5FC-9C385817881A}" dt="2025-01-26T22:09:24.648" v="520" actId="1038"/>
          <ac:spMkLst>
            <pc:docMk/>
            <pc:sldMk cId="0" sldId="268"/>
            <ac:spMk id="901" creationId="{00000000-0000-0000-0000-000000000000}"/>
          </ac:spMkLst>
        </pc:spChg>
        <pc:spChg chg="mod">
          <ac:chgData name="Mandisa Galetuke" userId="b02e777eccf69275" providerId="LiveId" clId="{D07B4B73-D65A-4EA1-A5FC-9C385817881A}" dt="2025-01-26T22:12:21.082" v="542" actId="948"/>
          <ac:spMkLst>
            <pc:docMk/>
            <pc:sldMk cId="0" sldId="268"/>
            <ac:spMk id="902" creationId="{00000000-0000-0000-0000-000000000000}"/>
          </ac:spMkLst>
        </pc:spChg>
        <pc:grpChg chg="add mod">
          <ac:chgData name="Mandisa Galetuke" userId="b02e777eccf69275" providerId="LiveId" clId="{D07B4B73-D65A-4EA1-A5FC-9C385817881A}" dt="2025-02-01T12:53:02.509" v="638"/>
          <ac:grpSpMkLst>
            <pc:docMk/>
            <pc:sldMk cId="0" sldId="268"/>
            <ac:grpSpMk id="2" creationId="{5A0BBB09-9996-3AD4-2B0F-619A680F61F3}"/>
          </ac:grpSpMkLst>
        </pc:grpChg>
        <pc:grpChg chg="mod">
          <ac:chgData name="Mandisa Galetuke" userId="b02e777eccf69275" providerId="LiveId" clId="{D07B4B73-D65A-4EA1-A5FC-9C385817881A}" dt="2025-01-26T22:09:24.648" v="520" actId="1038"/>
          <ac:grpSpMkLst>
            <pc:docMk/>
            <pc:sldMk cId="0" sldId="268"/>
            <ac:grpSpMk id="917" creationId="{00000000-0000-0000-0000-000000000000}"/>
          </ac:grpSpMkLst>
        </pc:grpChg>
        <pc:grpChg chg="mod">
          <ac:chgData name="Mandisa Galetuke" userId="b02e777eccf69275" providerId="LiveId" clId="{D07B4B73-D65A-4EA1-A5FC-9C385817881A}" dt="2025-01-26T22:09:24.648" v="520" actId="1038"/>
          <ac:grpSpMkLst>
            <pc:docMk/>
            <pc:sldMk cId="0" sldId="268"/>
            <ac:grpSpMk id="967" creationId="{00000000-0000-0000-0000-000000000000}"/>
          </ac:grpSpMkLst>
        </pc:grpChg>
        <pc:grpChg chg="mod">
          <ac:chgData name="Mandisa Galetuke" userId="b02e777eccf69275" providerId="LiveId" clId="{D07B4B73-D65A-4EA1-A5FC-9C385817881A}" dt="2025-01-26T22:09:24.648" v="520" actId="1038"/>
          <ac:grpSpMkLst>
            <pc:docMk/>
            <pc:sldMk cId="0" sldId="268"/>
            <ac:grpSpMk id="979" creationId="{00000000-0000-0000-0000-000000000000}"/>
          </ac:grpSpMkLst>
        </pc:grpChg>
        <pc:grpChg chg="mod">
          <ac:chgData name="Mandisa Galetuke" userId="b02e777eccf69275" providerId="LiveId" clId="{D07B4B73-D65A-4EA1-A5FC-9C385817881A}" dt="2025-01-26T22:09:24.648" v="520" actId="1038"/>
          <ac:grpSpMkLst>
            <pc:docMk/>
            <pc:sldMk cId="0" sldId="268"/>
            <ac:grpSpMk id="997" creationId="{00000000-0000-0000-0000-000000000000}"/>
          </ac:grpSpMkLst>
        </pc:grpChg>
        <pc:grpChg chg="mod">
          <ac:chgData name="Mandisa Galetuke" userId="b02e777eccf69275" providerId="LiveId" clId="{D07B4B73-D65A-4EA1-A5FC-9C385817881A}" dt="2025-01-26T22:09:24.648" v="520" actId="1038"/>
          <ac:grpSpMkLst>
            <pc:docMk/>
            <pc:sldMk cId="0" sldId="268"/>
            <ac:grpSpMk id="1042" creationId="{00000000-0000-0000-0000-000000000000}"/>
          </ac:grpSpMkLst>
        </pc:grpChg>
        <pc:picChg chg="mod">
          <ac:chgData name="Mandisa Galetuke" userId="b02e777eccf69275" providerId="LiveId" clId="{D07B4B73-D65A-4EA1-A5FC-9C385817881A}" dt="2025-02-01T12:53:02.509" v="638"/>
          <ac:picMkLst>
            <pc:docMk/>
            <pc:sldMk cId="0" sldId="268"/>
            <ac:picMk id="3" creationId="{D596C70E-FB0A-C88A-3D10-74F375E9BFCA}"/>
          </ac:picMkLst>
        </pc:picChg>
        <pc:picChg chg="add mod">
          <ac:chgData name="Mandisa Galetuke" userId="b02e777eccf69275" providerId="LiveId" clId="{D07B4B73-D65A-4EA1-A5FC-9C385817881A}" dt="2025-02-01T12:53:10.556" v="640"/>
          <ac:picMkLst>
            <pc:docMk/>
            <pc:sldMk cId="0" sldId="268"/>
            <ac:picMk id="5" creationId="{DDB5D873-C571-1134-5588-F18CC53783FB}"/>
          </ac:picMkLst>
        </pc:picChg>
      </pc:sldChg>
      <pc:sldChg chg="del">
        <pc:chgData name="Mandisa Galetuke" userId="b02e777eccf69275" providerId="LiveId" clId="{D07B4B73-D65A-4EA1-A5FC-9C385817881A}" dt="2025-02-02T14:33:45.645" v="2381" actId="47"/>
        <pc:sldMkLst>
          <pc:docMk/>
          <pc:sldMk cId="0" sldId="269"/>
        </pc:sldMkLst>
      </pc:sldChg>
      <pc:sldChg chg="del">
        <pc:chgData name="Mandisa Galetuke" userId="b02e777eccf69275" providerId="LiveId" clId="{D07B4B73-D65A-4EA1-A5FC-9C385817881A}" dt="2025-02-02T14:33:46.669" v="2382" actId="47"/>
        <pc:sldMkLst>
          <pc:docMk/>
          <pc:sldMk cId="0" sldId="270"/>
        </pc:sldMkLst>
      </pc:sldChg>
      <pc:sldChg chg="del">
        <pc:chgData name="Mandisa Galetuke" userId="b02e777eccf69275" providerId="LiveId" clId="{D07B4B73-D65A-4EA1-A5FC-9C385817881A}" dt="2025-02-02T14:33:48.072" v="2383" actId="47"/>
        <pc:sldMkLst>
          <pc:docMk/>
          <pc:sldMk cId="0" sldId="271"/>
        </pc:sldMkLst>
      </pc:sldChg>
      <pc:sldChg chg="del">
        <pc:chgData name="Mandisa Galetuke" userId="b02e777eccf69275" providerId="LiveId" clId="{D07B4B73-D65A-4EA1-A5FC-9C385817881A}" dt="2025-02-02T14:33:49.045" v="2384" actId="47"/>
        <pc:sldMkLst>
          <pc:docMk/>
          <pc:sldMk cId="0" sldId="272"/>
        </pc:sldMkLst>
      </pc:sldChg>
      <pc:sldChg chg="del">
        <pc:chgData name="Mandisa Galetuke" userId="b02e777eccf69275" providerId="LiveId" clId="{D07B4B73-D65A-4EA1-A5FC-9C385817881A}" dt="2025-02-02T14:33:50.287" v="2385" actId="47"/>
        <pc:sldMkLst>
          <pc:docMk/>
          <pc:sldMk cId="0" sldId="273"/>
        </pc:sldMkLst>
      </pc:sldChg>
      <pc:sldChg chg="addSp delSp modSp mod ord modNotes">
        <pc:chgData name="Mandisa Galetuke" userId="b02e777eccf69275" providerId="LiveId" clId="{D07B4B73-D65A-4EA1-A5FC-9C385817881A}" dt="2025-02-02T14:24:47.770" v="2170" actId="1038"/>
        <pc:sldMkLst>
          <pc:docMk/>
          <pc:sldMk cId="0" sldId="274"/>
        </pc:sldMkLst>
        <pc:spChg chg="mod">
          <ac:chgData name="Mandisa Galetuke" userId="b02e777eccf69275" providerId="LiveId" clId="{D07B4B73-D65A-4EA1-A5FC-9C385817881A}" dt="2025-02-02T14:24:47.770" v="2170" actId="1038"/>
          <ac:spMkLst>
            <pc:docMk/>
            <pc:sldMk cId="0" sldId="274"/>
            <ac:spMk id="5" creationId="{4DDAF5C2-753E-0057-7EAF-0AB3031DA0BE}"/>
          </ac:spMkLst>
        </pc:spChg>
        <pc:spChg chg="add mod">
          <ac:chgData name="Mandisa Galetuke" userId="b02e777eccf69275" providerId="LiveId" clId="{D07B4B73-D65A-4EA1-A5FC-9C385817881A}" dt="2025-02-02T14:04:35.085" v="1913" actId="1076"/>
          <ac:spMkLst>
            <pc:docMk/>
            <pc:sldMk cId="0" sldId="274"/>
            <ac:spMk id="6" creationId="{707DF904-1492-6C49-451D-A53D2F0D0604}"/>
          </ac:spMkLst>
        </pc:spChg>
        <pc:spChg chg="add mod">
          <ac:chgData name="Mandisa Galetuke" userId="b02e777eccf69275" providerId="LiveId" clId="{D07B4B73-D65A-4EA1-A5FC-9C385817881A}" dt="2025-02-02T14:06:53.426" v="1937" actId="1036"/>
          <ac:spMkLst>
            <pc:docMk/>
            <pc:sldMk cId="0" sldId="274"/>
            <ac:spMk id="7" creationId="{0C104DE1-7053-3BA1-5459-A7C15A220962}"/>
          </ac:spMkLst>
        </pc:spChg>
        <pc:spChg chg="add del mod">
          <ac:chgData name="Mandisa Galetuke" userId="b02e777eccf69275" providerId="LiveId" clId="{D07B4B73-D65A-4EA1-A5FC-9C385817881A}" dt="2025-02-02T13:59:50.051" v="1848" actId="1035"/>
          <ac:spMkLst>
            <pc:docMk/>
            <pc:sldMk cId="0" sldId="274"/>
            <ac:spMk id="1732" creationId="{00000000-0000-0000-0000-000000000000}"/>
          </ac:spMkLst>
        </pc:spChg>
        <pc:spChg chg="mod">
          <ac:chgData name="Mandisa Galetuke" userId="b02e777eccf69275" providerId="LiveId" clId="{D07B4B73-D65A-4EA1-A5FC-9C385817881A}" dt="2025-02-02T14:00:06.051" v="1863" actId="1076"/>
          <ac:spMkLst>
            <pc:docMk/>
            <pc:sldMk cId="0" sldId="274"/>
            <ac:spMk id="1733" creationId="{00000000-0000-0000-0000-000000000000}"/>
          </ac:spMkLst>
        </pc:spChg>
        <pc:spChg chg="add del mod">
          <ac:chgData name="Mandisa Galetuke" userId="b02e777eccf69275" providerId="LiveId" clId="{D07B4B73-D65A-4EA1-A5FC-9C385817881A}" dt="2025-02-02T13:59:50.051" v="1848" actId="1035"/>
          <ac:spMkLst>
            <pc:docMk/>
            <pc:sldMk cId="0" sldId="274"/>
            <ac:spMk id="1734" creationId="{00000000-0000-0000-0000-000000000000}"/>
          </ac:spMkLst>
        </pc:spChg>
        <pc:spChg chg="mod">
          <ac:chgData name="Mandisa Galetuke" userId="b02e777eccf69275" providerId="LiveId" clId="{D07B4B73-D65A-4EA1-A5FC-9C385817881A}" dt="2025-02-02T14:01:04.554" v="1885" actId="207"/>
          <ac:spMkLst>
            <pc:docMk/>
            <pc:sldMk cId="0" sldId="274"/>
            <ac:spMk id="1809" creationId="{00000000-0000-0000-0000-000000000000}"/>
          </ac:spMkLst>
        </pc:spChg>
        <pc:spChg chg="mod">
          <ac:chgData name="Mandisa Galetuke" userId="b02e777eccf69275" providerId="LiveId" clId="{D07B4B73-D65A-4EA1-A5FC-9C385817881A}" dt="2025-02-02T14:00:12.801" v="1875" actId="1035"/>
          <ac:spMkLst>
            <pc:docMk/>
            <pc:sldMk cId="0" sldId="274"/>
            <ac:spMk id="1810" creationId="{00000000-0000-0000-0000-000000000000}"/>
          </ac:spMkLst>
        </pc:spChg>
        <pc:spChg chg="mod">
          <ac:chgData name="Mandisa Galetuke" userId="b02e777eccf69275" providerId="LiveId" clId="{D07B4B73-D65A-4EA1-A5FC-9C385817881A}" dt="2025-02-02T14:03:43.728" v="1904" actId="404"/>
          <ac:spMkLst>
            <pc:docMk/>
            <pc:sldMk cId="0" sldId="274"/>
            <ac:spMk id="1811" creationId="{00000000-0000-0000-0000-000000000000}"/>
          </ac:spMkLst>
        </pc:spChg>
        <pc:spChg chg="mod">
          <ac:chgData name="Mandisa Galetuke" userId="b02e777eccf69275" providerId="LiveId" clId="{D07B4B73-D65A-4EA1-A5FC-9C385817881A}" dt="2025-02-02T14:06:10.381" v="1929" actId="1035"/>
          <ac:spMkLst>
            <pc:docMk/>
            <pc:sldMk cId="0" sldId="274"/>
            <ac:spMk id="1812" creationId="{00000000-0000-0000-0000-000000000000}"/>
          </ac:spMkLst>
        </pc:spChg>
        <pc:spChg chg="del mod">
          <ac:chgData name="Mandisa Galetuke" userId="b02e777eccf69275" providerId="LiveId" clId="{D07B4B73-D65A-4EA1-A5FC-9C385817881A}" dt="2025-02-02T14:03:52.625" v="1905" actId="478"/>
          <ac:spMkLst>
            <pc:docMk/>
            <pc:sldMk cId="0" sldId="274"/>
            <ac:spMk id="1813" creationId="{00000000-0000-0000-0000-000000000000}"/>
          </ac:spMkLst>
        </pc:spChg>
        <pc:spChg chg="del mod">
          <ac:chgData name="Mandisa Galetuke" userId="b02e777eccf69275" providerId="LiveId" clId="{D07B4B73-D65A-4EA1-A5FC-9C385817881A}" dt="2025-02-02T14:05:22.711" v="1914" actId="478"/>
          <ac:spMkLst>
            <pc:docMk/>
            <pc:sldMk cId="0" sldId="274"/>
            <ac:spMk id="1814" creationId="{00000000-0000-0000-0000-000000000000}"/>
          </ac:spMkLst>
        </pc:spChg>
        <pc:grpChg chg="add mod">
          <ac:chgData name="Mandisa Galetuke" userId="b02e777eccf69275" providerId="LiveId" clId="{D07B4B73-D65A-4EA1-A5FC-9C385817881A}" dt="2025-02-02T13:56:42.565" v="1768"/>
          <ac:grpSpMkLst>
            <pc:docMk/>
            <pc:sldMk cId="0" sldId="274"/>
            <ac:grpSpMk id="3" creationId="{74C0B35A-B46B-5BD6-EE03-C59AA475A5F3}"/>
          </ac:grpSpMkLst>
        </pc:grpChg>
        <pc:grpChg chg="add del mod">
          <ac:chgData name="Mandisa Galetuke" userId="b02e777eccf69275" providerId="LiveId" clId="{D07B4B73-D65A-4EA1-A5FC-9C385817881A}" dt="2025-02-02T13:59:50.051" v="1848" actId="1035"/>
          <ac:grpSpMkLst>
            <pc:docMk/>
            <pc:sldMk cId="0" sldId="274"/>
            <ac:grpSpMk id="1735" creationId="{00000000-0000-0000-0000-000000000000}"/>
          </ac:grpSpMkLst>
        </pc:grpChg>
        <pc:grpChg chg="add del mod">
          <ac:chgData name="Mandisa Galetuke" userId="b02e777eccf69275" providerId="LiveId" clId="{D07B4B73-D65A-4EA1-A5FC-9C385817881A}" dt="2025-02-02T13:59:50.051" v="1848" actId="1035"/>
          <ac:grpSpMkLst>
            <pc:docMk/>
            <pc:sldMk cId="0" sldId="274"/>
            <ac:grpSpMk id="1752" creationId="{00000000-0000-0000-0000-000000000000}"/>
          </ac:grpSpMkLst>
        </pc:grpChg>
        <pc:grpChg chg="mod">
          <ac:chgData name="Mandisa Galetuke" userId="b02e777eccf69275" providerId="LiveId" clId="{D07B4B73-D65A-4EA1-A5FC-9C385817881A}" dt="2025-02-02T14:06:01.371" v="1920" actId="14100"/>
          <ac:grpSpMkLst>
            <pc:docMk/>
            <pc:sldMk cId="0" sldId="274"/>
            <ac:grpSpMk id="1776" creationId="{00000000-0000-0000-0000-000000000000}"/>
          </ac:grpSpMkLst>
        </pc:grpChg>
        <pc:grpChg chg="mod">
          <ac:chgData name="Mandisa Galetuke" userId="b02e777eccf69275" providerId="LiveId" clId="{D07B4B73-D65A-4EA1-A5FC-9C385817881A}" dt="2025-02-02T14:03:37.694" v="1903" actId="14100"/>
          <ac:grpSpMkLst>
            <pc:docMk/>
            <pc:sldMk cId="0" sldId="274"/>
            <ac:grpSpMk id="1779" creationId="{00000000-0000-0000-0000-000000000000}"/>
          </ac:grpSpMkLst>
        </pc:grpChg>
        <pc:grpChg chg="mod">
          <ac:chgData name="Mandisa Galetuke" userId="b02e777eccf69275" providerId="LiveId" clId="{D07B4B73-D65A-4EA1-A5FC-9C385817881A}" dt="2025-02-02T14:00:12.801" v="1875" actId="1035"/>
          <ac:grpSpMkLst>
            <pc:docMk/>
            <pc:sldMk cId="0" sldId="274"/>
            <ac:grpSpMk id="1782" creationId="{00000000-0000-0000-0000-000000000000}"/>
          </ac:grpSpMkLst>
        </pc:grpChg>
        <pc:grpChg chg="add del mod">
          <ac:chgData name="Mandisa Galetuke" userId="b02e777eccf69275" providerId="LiveId" clId="{D07B4B73-D65A-4EA1-A5FC-9C385817881A}" dt="2025-02-02T13:59:50.051" v="1848" actId="1035"/>
          <ac:grpSpMkLst>
            <pc:docMk/>
            <pc:sldMk cId="0" sldId="274"/>
            <ac:grpSpMk id="1785" creationId="{00000000-0000-0000-0000-000000000000}"/>
          </ac:grpSpMkLst>
        </pc:grpChg>
        <pc:picChg chg="add mod">
          <ac:chgData name="Mandisa Galetuke" userId="b02e777eccf69275" providerId="LiveId" clId="{D07B4B73-D65A-4EA1-A5FC-9C385817881A}" dt="2025-02-02T13:56:42.565" v="1768"/>
          <ac:picMkLst>
            <pc:docMk/>
            <pc:sldMk cId="0" sldId="274"/>
            <ac:picMk id="2" creationId="{E35C653F-12CA-16F2-E7A9-CBC4FD3E9972}"/>
          </ac:picMkLst>
        </pc:picChg>
        <pc:picChg chg="mod">
          <ac:chgData name="Mandisa Galetuke" userId="b02e777eccf69275" providerId="LiveId" clId="{D07B4B73-D65A-4EA1-A5FC-9C385817881A}" dt="2025-02-02T13:56:42.565" v="1768"/>
          <ac:picMkLst>
            <pc:docMk/>
            <pc:sldMk cId="0" sldId="274"/>
            <ac:picMk id="4" creationId="{78E4FA31-C91C-1542-4A28-0EDEE1A68049}"/>
          </ac:picMkLst>
        </pc:picChg>
      </pc:sldChg>
      <pc:sldChg chg="addSp delSp modSp mod ord modNotes">
        <pc:chgData name="Mandisa Galetuke" userId="b02e777eccf69275" providerId="LiveId" clId="{D07B4B73-D65A-4EA1-A5FC-9C385817881A}" dt="2025-02-02T14:23:40.238" v="2155" actId="1076"/>
        <pc:sldMkLst>
          <pc:docMk/>
          <pc:sldMk cId="0" sldId="275"/>
        </pc:sldMkLst>
        <pc:spChg chg="add del mod">
          <ac:chgData name="Mandisa Galetuke" userId="b02e777eccf69275" providerId="LiveId" clId="{D07B4B73-D65A-4EA1-A5FC-9C385817881A}" dt="2025-02-02T08:18:37.061" v="1533" actId="478"/>
          <ac:spMkLst>
            <pc:docMk/>
            <pc:sldMk cId="0" sldId="275"/>
            <ac:spMk id="3" creationId="{60F86FCD-C4DB-8014-9E75-65EE0CF4CD73}"/>
          </ac:spMkLst>
        </pc:spChg>
        <pc:spChg chg="add mod">
          <ac:chgData name="Mandisa Galetuke" userId="b02e777eccf69275" providerId="LiveId" clId="{D07B4B73-D65A-4EA1-A5FC-9C385817881A}" dt="2025-02-02T08:18:35.174" v="1532"/>
          <ac:spMkLst>
            <pc:docMk/>
            <pc:sldMk cId="0" sldId="275"/>
            <ac:spMk id="4" creationId="{0695CD20-5E00-4B27-C487-B849C2FE7DFA}"/>
          </ac:spMkLst>
        </pc:spChg>
        <pc:spChg chg="add mod">
          <ac:chgData name="Mandisa Galetuke" userId="b02e777eccf69275" providerId="LiveId" clId="{D07B4B73-D65A-4EA1-A5FC-9C385817881A}" dt="2025-02-02T08:19:25.357" v="1568" actId="1035"/>
          <ac:spMkLst>
            <pc:docMk/>
            <pc:sldMk cId="0" sldId="275"/>
            <ac:spMk id="5" creationId="{5FC2BF4C-6D8A-1922-982C-6D7BFE933FEF}"/>
          </ac:spMkLst>
        </pc:spChg>
        <pc:spChg chg="mod">
          <ac:chgData name="Mandisa Galetuke" userId="b02e777eccf69275" providerId="LiveId" clId="{D07B4B73-D65A-4EA1-A5FC-9C385817881A}" dt="2025-02-02T08:18:48.391" v="1535"/>
          <ac:spMkLst>
            <pc:docMk/>
            <pc:sldMk cId="0" sldId="275"/>
            <ac:spMk id="9" creationId="{F30E8580-B5EF-1284-1372-058D5E36B696}"/>
          </ac:spMkLst>
        </pc:spChg>
        <pc:spChg chg="del">
          <ac:chgData name="Mandisa Galetuke" userId="b02e777eccf69275" providerId="LiveId" clId="{D07B4B73-D65A-4EA1-A5FC-9C385817881A}" dt="2025-02-02T08:18:32.448" v="1530" actId="478"/>
          <ac:spMkLst>
            <pc:docMk/>
            <pc:sldMk cId="0" sldId="275"/>
            <ac:spMk id="1825" creationId="{00000000-0000-0000-0000-000000000000}"/>
          </ac:spMkLst>
        </pc:spChg>
        <pc:spChg chg="mod">
          <ac:chgData name="Mandisa Galetuke" userId="b02e777eccf69275" providerId="LiveId" clId="{D07B4B73-D65A-4EA1-A5FC-9C385817881A}" dt="2025-02-02T08:19:03.890" v="1560" actId="1035"/>
          <ac:spMkLst>
            <pc:docMk/>
            <pc:sldMk cId="0" sldId="275"/>
            <ac:spMk id="1826" creationId="{00000000-0000-0000-0000-000000000000}"/>
          </ac:spMkLst>
        </pc:spChg>
        <pc:spChg chg="mod">
          <ac:chgData name="Mandisa Galetuke" userId="b02e777eccf69275" providerId="LiveId" clId="{D07B4B73-D65A-4EA1-A5FC-9C385817881A}" dt="2025-02-02T08:19:03.890" v="1560" actId="1035"/>
          <ac:spMkLst>
            <pc:docMk/>
            <pc:sldMk cId="0" sldId="275"/>
            <ac:spMk id="1838" creationId="{00000000-0000-0000-0000-000000000000}"/>
          </ac:spMkLst>
        </pc:spChg>
        <pc:spChg chg="mod">
          <ac:chgData name="Mandisa Galetuke" userId="b02e777eccf69275" providerId="LiveId" clId="{D07B4B73-D65A-4EA1-A5FC-9C385817881A}" dt="2025-02-02T08:19:03.890" v="1560" actId="1035"/>
          <ac:spMkLst>
            <pc:docMk/>
            <pc:sldMk cId="0" sldId="275"/>
            <ac:spMk id="1839" creationId="{00000000-0000-0000-0000-000000000000}"/>
          </ac:spMkLst>
        </pc:spChg>
        <pc:spChg chg="mod">
          <ac:chgData name="Mandisa Galetuke" userId="b02e777eccf69275" providerId="LiveId" clId="{D07B4B73-D65A-4EA1-A5FC-9C385817881A}" dt="2025-02-02T08:19:03.890" v="1560" actId="1035"/>
          <ac:spMkLst>
            <pc:docMk/>
            <pc:sldMk cId="0" sldId="275"/>
            <ac:spMk id="1840" creationId="{00000000-0000-0000-0000-000000000000}"/>
          </ac:spMkLst>
        </pc:spChg>
        <pc:spChg chg="mod">
          <ac:chgData name="Mandisa Galetuke" userId="b02e777eccf69275" providerId="LiveId" clId="{D07B4B73-D65A-4EA1-A5FC-9C385817881A}" dt="2025-02-02T08:19:03.890" v="1560" actId="1035"/>
          <ac:spMkLst>
            <pc:docMk/>
            <pc:sldMk cId="0" sldId="275"/>
            <ac:spMk id="1841" creationId="{00000000-0000-0000-0000-000000000000}"/>
          </ac:spMkLst>
        </pc:spChg>
        <pc:spChg chg="mod">
          <ac:chgData name="Mandisa Galetuke" userId="b02e777eccf69275" providerId="LiveId" clId="{D07B4B73-D65A-4EA1-A5FC-9C385817881A}" dt="2025-02-02T10:25:25.496" v="1577" actId="20577"/>
          <ac:spMkLst>
            <pc:docMk/>
            <pc:sldMk cId="0" sldId="275"/>
            <ac:spMk id="1862" creationId="{00000000-0000-0000-0000-000000000000}"/>
          </ac:spMkLst>
        </pc:spChg>
        <pc:spChg chg="mod">
          <ac:chgData name="Mandisa Galetuke" userId="b02e777eccf69275" providerId="LiveId" clId="{D07B4B73-D65A-4EA1-A5FC-9C385817881A}" dt="2025-02-02T10:26:40.214" v="1584" actId="113"/>
          <ac:spMkLst>
            <pc:docMk/>
            <pc:sldMk cId="0" sldId="275"/>
            <ac:spMk id="1863" creationId="{00000000-0000-0000-0000-000000000000}"/>
          </ac:spMkLst>
        </pc:spChg>
        <pc:spChg chg="mod">
          <ac:chgData name="Mandisa Galetuke" userId="b02e777eccf69275" providerId="LiveId" clId="{D07B4B73-D65A-4EA1-A5FC-9C385817881A}" dt="2025-02-02T10:26:10.044" v="1582" actId="1076"/>
          <ac:spMkLst>
            <pc:docMk/>
            <pc:sldMk cId="0" sldId="275"/>
            <ac:spMk id="1864" creationId="{00000000-0000-0000-0000-000000000000}"/>
          </ac:spMkLst>
        </pc:spChg>
        <pc:spChg chg="mod">
          <ac:chgData name="Mandisa Galetuke" userId="b02e777eccf69275" providerId="LiveId" clId="{D07B4B73-D65A-4EA1-A5FC-9C385817881A}" dt="2025-02-02T14:23:40.238" v="2155" actId="1076"/>
          <ac:spMkLst>
            <pc:docMk/>
            <pc:sldMk cId="0" sldId="275"/>
            <ac:spMk id="1865" creationId="{00000000-0000-0000-0000-000000000000}"/>
          </ac:spMkLst>
        </pc:spChg>
        <pc:grpChg chg="add mod">
          <ac:chgData name="Mandisa Galetuke" userId="b02e777eccf69275" providerId="LiveId" clId="{D07B4B73-D65A-4EA1-A5FC-9C385817881A}" dt="2025-02-02T08:18:48.391" v="1535"/>
          <ac:grpSpMkLst>
            <pc:docMk/>
            <pc:sldMk cId="0" sldId="275"/>
            <ac:grpSpMk id="7" creationId="{FE7DFE97-2493-58E8-9935-51B524DAD748}"/>
          </ac:grpSpMkLst>
        </pc:grpChg>
        <pc:grpChg chg="mod">
          <ac:chgData name="Mandisa Galetuke" userId="b02e777eccf69275" providerId="LiveId" clId="{D07B4B73-D65A-4EA1-A5FC-9C385817881A}" dt="2025-02-02T08:19:03.890" v="1560" actId="1035"/>
          <ac:grpSpMkLst>
            <pc:docMk/>
            <pc:sldMk cId="0" sldId="275"/>
            <ac:grpSpMk id="1856" creationId="{00000000-0000-0000-0000-000000000000}"/>
          </ac:grpSpMkLst>
        </pc:grpChg>
        <pc:picChg chg="add mod">
          <ac:chgData name="Mandisa Galetuke" userId="b02e777eccf69275" providerId="LiveId" clId="{D07B4B73-D65A-4EA1-A5FC-9C385817881A}" dt="2025-02-02T08:18:48.391" v="1535"/>
          <ac:picMkLst>
            <pc:docMk/>
            <pc:sldMk cId="0" sldId="275"/>
            <ac:picMk id="6" creationId="{CA45711B-CEC5-64AC-07B5-E35A6B44B88A}"/>
          </ac:picMkLst>
        </pc:picChg>
        <pc:picChg chg="mod">
          <ac:chgData name="Mandisa Galetuke" userId="b02e777eccf69275" providerId="LiveId" clId="{D07B4B73-D65A-4EA1-A5FC-9C385817881A}" dt="2025-02-02T08:18:48.391" v="1535"/>
          <ac:picMkLst>
            <pc:docMk/>
            <pc:sldMk cId="0" sldId="275"/>
            <ac:picMk id="8" creationId="{C6D47E5F-B8F1-27DE-1F60-6A5223F14144}"/>
          </ac:picMkLst>
        </pc:picChg>
      </pc:sldChg>
      <pc:sldChg chg="del">
        <pc:chgData name="Mandisa Galetuke" userId="b02e777eccf69275" providerId="LiveId" clId="{D07B4B73-D65A-4EA1-A5FC-9C385817881A}" dt="2025-02-02T14:33:54.858" v="2388" actId="47"/>
        <pc:sldMkLst>
          <pc:docMk/>
          <pc:sldMk cId="0" sldId="276"/>
        </pc:sldMkLst>
      </pc:sldChg>
      <pc:sldChg chg="del">
        <pc:chgData name="Mandisa Galetuke" userId="b02e777eccf69275" providerId="LiveId" clId="{D07B4B73-D65A-4EA1-A5FC-9C385817881A}" dt="2025-02-02T14:33:55.951" v="2389" actId="47"/>
        <pc:sldMkLst>
          <pc:docMk/>
          <pc:sldMk cId="0" sldId="277"/>
        </pc:sldMkLst>
      </pc:sldChg>
      <pc:sldChg chg="del">
        <pc:chgData name="Mandisa Galetuke" userId="b02e777eccf69275" providerId="LiveId" clId="{D07B4B73-D65A-4EA1-A5FC-9C385817881A}" dt="2025-02-02T14:33:56.768" v="2390" actId="47"/>
        <pc:sldMkLst>
          <pc:docMk/>
          <pc:sldMk cId="0" sldId="278"/>
        </pc:sldMkLst>
      </pc:sldChg>
      <pc:sldChg chg="del">
        <pc:chgData name="Mandisa Galetuke" userId="b02e777eccf69275" providerId="LiveId" clId="{D07B4B73-D65A-4EA1-A5FC-9C385817881A}" dt="2025-02-02T14:33:57.488" v="2391" actId="47"/>
        <pc:sldMkLst>
          <pc:docMk/>
          <pc:sldMk cId="0" sldId="279"/>
        </pc:sldMkLst>
      </pc:sldChg>
      <pc:sldChg chg="del">
        <pc:chgData name="Mandisa Galetuke" userId="b02e777eccf69275" providerId="LiveId" clId="{D07B4B73-D65A-4EA1-A5FC-9C385817881A}" dt="2025-02-02T14:33:58.168" v="2392" actId="47"/>
        <pc:sldMkLst>
          <pc:docMk/>
          <pc:sldMk cId="0" sldId="280"/>
        </pc:sldMkLst>
      </pc:sldChg>
      <pc:sldChg chg="del">
        <pc:chgData name="Mandisa Galetuke" userId="b02e777eccf69275" providerId="LiveId" clId="{D07B4B73-D65A-4EA1-A5FC-9C385817881A}" dt="2025-02-02T14:33:58.801" v="2393" actId="47"/>
        <pc:sldMkLst>
          <pc:docMk/>
          <pc:sldMk cId="0" sldId="281"/>
        </pc:sldMkLst>
      </pc:sldChg>
      <pc:sldChg chg="addSp delSp modSp mod ord modNotes">
        <pc:chgData name="Mandisa Galetuke" userId="b02e777eccf69275" providerId="LiveId" clId="{D07B4B73-D65A-4EA1-A5FC-9C385817881A}" dt="2025-02-01T12:52:55.373" v="637" actId="14100"/>
        <pc:sldMkLst>
          <pc:docMk/>
          <pc:sldMk cId="0" sldId="282"/>
        </pc:sldMkLst>
        <pc:spChg chg="add mod">
          <ac:chgData name="Mandisa Galetuke" userId="b02e777eccf69275" providerId="LiveId" clId="{D07B4B73-D65A-4EA1-A5FC-9C385817881A}" dt="2025-01-26T21:42:26.378" v="358" actId="20577"/>
          <ac:spMkLst>
            <pc:docMk/>
            <pc:sldMk cId="0" sldId="282"/>
            <ac:spMk id="2" creationId="{2DDE280C-F027-5FC9-E586-D6F2440EA4E5}"/>
          </ac:spMkLst>
        </pc:spChg>
        <pc:spChg chg="add mod">
          <ac:chgData name="Mandisa Galetuke" userId="b02e777eccf69275" providerId="LiveId" clId="{D07B4B73-D65A-4EA1-A5FC-9C385817881A}" dt="2025-01-26T21:40:44.188" v="301" actId="207"/>
          <ac:spMkLst>
            <pc:docMk/>
            <pc:sldMk cId="0" sldId="282"/>
            <ac:spMk id="3" creationId="{4D79161D-8819-FB4C-6CD6-307D72B878B1}"/>
          </ac:spMkLst>
        </pc:spChg>
        <pc:spChg chg="mod">
          <ac:chgData name="Mandisa Galetuke" userId="b02e777eccf69275" providerId="LiveId" clId="{D07B4B73-D65A-4EA1-A5FC-9C385817881A}" dt="2025-02-01T12:52:55.373" v="637" actId="14100"/>
          <ac:spMkLst>
            <pc:docMk/>
            <pc:sldMk cId="0" sldId="282"/>
            <ac:spMk id="8" creationId="{9C5D6F4E-69C8-C026-C7AE-E818601BE9AA}"/>
          </ac:spMkLst>
        </pc:spChg>
        <pc:spChg chg="mod">
          <ac:chgData name="Mandisa Galetuke" userId="b02e777eccf69275" providerId="LiveId" clId="{D07B4B73-D65A-4EA1-A5FC-9C385817881A}" dt="2025-01-26T21:36:17.950" v="77" actId="20577"/>
          <ac:spMkLst>
            <pc:docMk/>
            <pc:sldMk cId="0" sldId="282"/>
            <ac:spMk id="2292" creationId="{00000000-0000-0000-0000-000000000000}"/>
          </ac:spMkLst>
        </pc:spChg>
        <pc:spChg chg="mod">
          <ac:chgData name="Mandisa Galetuke" userId="b02e777eccf69275" providerId="LiveId" clId="{D07B4B73-D65A-4EA1-A5FC-9C385817881A}" dt="2025-01-26T21:42:32.530" v="376" actId="20577"/>
          <ac:spMkLst>
            <pc:docMk/>
            <pc:sldMk cId="0" sldId="282"/>
            <ac:spMk id="2330" creationId="{00000000-0000-0000-0000-000000000000}"/>
          </ac:spMkLst>
        </pc:spChg>
        <pc:spChg chg="mod">
          <ac:chgData name="Mandisa Galetuke" userId="b02e777eccf69275" providerId="LiveId" clId="{D07B4B73-D65A-4EA1-A5FC-9C385817881A}" dt="2025-01-26T21:39:31.297" v="287" actId="1036"/>
          <ac:spMkLst>
            <pc:docMk/>
            <pc:sldMk cId="0" sldId="282"/>
            <ac:spMk id="2331" creationId="{00000000-0000-0000-0000-000000000000}"/>
          </ac:spMkLst>
        </pc:spChg>
        <pc:spChg chg="mod">
          <ac:chgData name="Mandisa Galetuke" userId="b02e777eccf69275" providerId="LiveId" clId="{D07B4B73-D65A-4EA1-A5FC-9C385817881A}" dt="2025-01-26T21:44:00.108" v="377" actId="20577"/>
          <ac:spMkLst>
            <pc:docMk/>
            <pc:sldMk cId="0" sldId="282"/>
            <ac:spMk id="2332" creationId="{00000000-0000-0000-0000-000000000000}"/>
          </ac:spMkLst>
        </pc:spChg>
        <pc:spChg chg="mod">
          <ac:chgData name="Mandisa Galetuke" userId="b02e777eccf69275" providerId="LiveId" clId="{D07B4B73-D65A-4EA1-A5FC-9C385817881A}" dt="2025-01-26T21:41:12.359" v="304" actId="207"/>
          <ac:spMkLst>
            <pc:docMk/>
            <pc:sldMk cId="0" sldId="282"/>
            <ac:spMk id="2333" creationId="{00000000-0000-0000-0000-000000000000}"/>
          </ac:spMkLst>
        </pc:spChg>
        <pc:spChg chg="mod">
          <ac:chgData name="Mandisa Galetuke" userId="b02e777eccf69275" providerId="LiveId" clId="{D07B4B73-D65A-4EA1-A5FC-9C385817881A}" dt="2025-01-26T21:41:20.199" v="305" actId="207"/>
          <ac:spMkLst>
            <pc:docMk/>
            <pc:sldMk cId="0" sldId="282"/>
            <ac:spMk id="2334" creationId="{00000000-0000-0000-0000-000000000000}"/>
          </ac:spMkLst>
        </pc:spChg>
        <pc:spChg chg="mod">
          <ac:chgData name="Mandisa Galetuke" userId="b02e777eccf69275" providerId="LiveId" clId="{D07B4B73-D65A-4EA1-A5FC-9C385817881A}" dt="2025-01-26T21:40:52.417" v="302" actId="207"/>
          <ac:spMkLst>
            <pc:docMk/>
            <pc:sldMk cId="0" sldId="282"/>
            <ac:spMk id="2335" creationId="{00000000-0000-0000-0000-000000000000}"/>
          </ac:spMkLst>
        </pc:spChg>
        <pc:grpChg chg="add mod">
          <ac:chgData name="Mandisa Galetuke" userId="b02e777eccf69275" providerId="LiveId" clId="{D07B4B73-D65A-4EA1-A5FC-9C385817881A}" dt="2025-02-01T12:52:12.061" v="621" actId="14100"/>
          <ac:grpSpMkLst>
            <pc:docMk/>
            <pc:sldMk cId="0" sldId="282"/>
            <ac:grpSpMk id="6" creationId="{84996A3A-2AD5-5D8E-CA96-89D378E537DD}"/>
          </ac:grpSpMkLst>
        </pc:grpChg>
        <pc:picChg chg="add mod">
          <ac:chgData name="Mandisa Galetuke" userId="b02e777eccf69275" providerId="LiveId" clId="{D07B4B73-D65A-4EA1-A5FC-9C385817881A}" dt="2025-02-01T12:50:54.758" v="602" actId="12788"/>
          <ac:picMkLst>
            <pc:docMk/>
            <pc:sldMk cId="0" sldId="282"/>
            <ac:picMk id="4" creationId="{4AC825A6-1D4D-F001-EA8C-1946E0908766}"/>
          </ac:picMkLst>
        </pc:picChg>
        <pc:picChg chg="add del mod">
          <ac:chgData name="Mandisa Galetuke" userId="b02e777eccf69275" providerId="LiveId" clId="{D07B4B73-D65A-4EA1-A5FC-9C385817881A}" dt="2025-02-01T12:51:41.292" v="613" actId="478"/>
          <ac:picMkLst>
            <pc:docMk/>
            <pc:sldMk cId="0" sldId="282"/>
            <ac:picMk id="5" creationId="{D0D46BE1-E24A-68E7-ED5E-BD907056FB0C}"/>
          </ac:picMkLst>
        </pc:picChg>
        <pc:picChg chg="mod">
          <ac:chgData name="Mandisa Galetuke" userId="b02e777eccf69275" providerId="LiveId" clId="{D07B4B73-D65A-4EA1-A5FC-9C385817881A}" dt="2025-02-01T12:52:32.468" v="629" actId="1076"/>
          <ac:picMkLst>
            <pc:docMk/>
            <pc:sldMk cId="0" sldId="282"/>
            <ac:picMk id="7" creationId="{F5E7A971-EAE0-3401-E6F8-BE533C94F7C0}"/>
          </ac:picMkLst>
        </pc:picChg>
      </pc:sldChg>
      <pc:sldChg chg="del">
        <pc:chgData name="Mandisa Galetuke" userId="b02e777eccf69275" providerId="LiveId" clId="{D07B4B73-D65A-4EA1-A5FC-9C385817881A}" dt="2025-02-02T14:34:00.460" v="2395" actId="47"/>
        <pc:sldMkLst>
          <pc:docMk/>
          <pc:sldMk cId="0" sldId="283"/>
        </pc:sldMkLst>
      </pc:sldChg>
      <pc:sldChg chg="del">
        <pc:chgData name="Mandisa Galetuke" userId="b02e777eccf69275" providerId="LiveId" clId="{D07B4B73-D65A-4EA1-A5FC-9C385817881A}" dt="2025-02-02T14:34:01.288" v="2396" actId="47"/>
        <pc:sldMkLst>
          <pc:docMk/>
          <pc:sldMk cId="0" sldId="284"/>
        </pc:sldMkLst>
      </pc:sldChg>
      <pc:sldChg chg="del">
        <pc:chgData name="Mandisa Galetuke" userId="b02e777eccf69275" providerId="LiveId" clId="{D07B4B73-D65A-4EA1-A5FC-9C385817881A}" dt="2025-02-02T14:34:02.045" v="2397" actId="47"/>
        <pc:sldMkLst>
          <pc:docMk/>
          <pc:sldMk cId="0" sldId="285"/>
        </pc:sldMkLst>
      </pc:sldChg>
      <pc:sldChg chg="addSp delSp modSp mod ord modNotes">
        <pc:chgData name="Mandisa Galetuke" userId="b02e777eccf69275" providerId="LiveId" clId="{D07B4B73-D65A-4EA1-A5FC-9C385817881A}" dt="2025-02-02T14:13:05.214" v="2074" actId="14100"/>
        <pc:sldMkLst>
          <pc:docMk/>
          <pc:sldMk cId="0" sldId="286"/>
        </pc:sldMkLst>
        <pc:spChg chg="mod">
          <ac:chgData name="Mandisa Galetuke" userId="b02e777eccf69275" providerId="LiveId" clId="{D07B4B73-D65A-4EA1-A5FC-9C385817881A}" dt="2025-02-02T14:08:32.834" v="1960" actId="207"/>
          <ac:spMkLst>
            <pc:docMk/>
            <pc:sldMk cId="0" sldId="286"/>
            <ac:spMk id="5" creationId="{134DB5E5-8FA2-7880-07E5-C84463A60C01}"/>
          </ac:spMkLst>
        </pc:spChg>
        <pc:spChg chg="add mod">
          <ac:chgData name="Mandisa Galetuke" userId="b02e777eccf69275" providerId="LiveId" clId="{D07B4B73-D65A-4EA1-A5FC-9C385817881A}" dt="2025-02-02T14:13:05.214" v="2074" actId="14100"/>
          <ac:spMkLst>
            <pc:docMk/>
            <pc:sldMk cId="0" sldId="286"/>
            <ac:spMk id="8" creationId="{A18AE861-DE78-1933-9287-DF9F8A4BE6A9}"/>
          </ac:spMkLst>
        </pc:spChg>
        <pc:spChg chg="mod">
          <ac:chgData name="Mandisa Galetuke" userId="b02e777eccf69275" providerId="LiveId" clId="{D07B4B73-D65A-4EA1-A5FC-9C385817881A}" dt="2025-02-02T14:09:01.724" v="2006" actId="1035"/>
          <ac:spMkLst>
            <pc:docMk/>
            <pc:sldMk cId="0" sldId="286"/>
            <ac:spMk id="2548" creationId="{00000000-0000-0000-0000-000000000000}"/>
          </ac:spMkLst>
        </pc:spChg>
        <pc:spChg chg="mod">
          <ac:chgData name="Mandisa Galetuke" userId="b02e777eccf69275" providerId="LiveId" clId="{D07B4B73-D65A-4EA1-A5FC-9C385817881A}" dt="2025-02-02T14:10:15.490" v="2039" actId="1038"/>
          <ac:spMkLst>
            <pc:docMk/>
            <pc:sldMk cId="0" sldId="286"/>
            <ac:spMk id="2558" creationId="{00000000-0000-0000-0000-000000000000}"/>
          </ac:spMkLst>
        </pc:spChg>
        <pc:spChg chg="del">
          <ac:chgData name="Mandisa Galetuke" userId="b02e777eccf69275" providerId="LiveId" clId="{D07B4B73-D65A-4EA1-A5FC-9C385817881A}" dt="2025-02-02T14:08:37.904" v="1961" actId="478"/>
          <ac:spMkLst>
            <pc:docMk/>
            <pc:sldMk cId="0" sldId="286"/>
            <ac:spMk id="2596" creationId="{00000000-0000-0000-0000-000000000000}"/>
          </ac:spMkLst>
        </pc:spChg>
        <pc:spChg chg="del">
          <ac:chgData name="Mandisa Galetuke" userId="b02e777eccf69275" providerId="LiveId" clId="{D07B4B73-D65A-4EA1-A5FC-9C385817881A}" dt="2025-02-02T14:08:37.904" v="1961" actId="478"/>
          <ac:spMkLst>
            <pc:docMk/>
            <pc:sldMk cId="0" sldId="286"/>
            <ac:spMk id="2597" creationId="{00000000-0000-0000-0000-000000000000}"/>
          </ac:spMkLst>
        </pc:spChg>
        <pc:spChg chg="del">
          <ac:chgData name="Mandisa Galetuke" userId="b02e777eccf69275" providerId="LiveId" clId="{D07B4B73-D65A-4EA1-A5FC-9C385817881A}" dt="2025-02-02T14:08:37.904" v="1961" actId="478"/>
          <ac:spMkLst>
            <pc:docMk/>
            <pc:sldMk cId="0" sldId="286"/>
            <ac:spMk id="2598" creationId="{00000000-0000-0000-0000-000000000000}"/>
          </ac:spMkLst>
        </pc:spChg>
        <pc:spChg chg="del">
          <ac:chgData name="Mandisa Galetuke" userId="b02e777eccf69275" providerId="LiveId" clId="{D07B4B73-D65A-4EA1-A5FC-9C385817881A}" dt="2025-02-02T14:08:37.904" v="1961" actId="478"/>
          <ac:spMkLst>
            <pc:docMk/>
            <pc:sldMk cId="0" sldId="286"/>
            <ac:spMk id="2599" creationId="{00000000-0000-0000-0000-000000000000}"/>
          </ac:spMkLst>
        </pc:spChg>
        <pc:spChg chg="del">
          <ac:chgData name="Mandisa Galetuke" userId="b02e777eccf69275" providerId="LiveId" clId="{D07B4B73-D65A-4EA1-A5FC-9C385817881A}" dt="2025-02-02T14:08:37.904" v="1961" actId="478"/>
          <ac:spMkLst>
            <pc:docMk/>
            <pc:sldMk cId="0" sldId="286"/>
            <ac:spMk id="2641" creationId="{00000000-0000-0000-0000-000000000000}"/>
          </ac:spMkLst>
        </pc:spChg>
        <pc:spChg chg="del">
          <ac:chgData name="Mandisa Galetuke" userId="b02e777eccf69275" providerId="LiveId" clId="{D07B4B73-D65A-4EA1-A5FC-9C385817881A}" dt="2025-02-02T14:08:37.904" v="1961" actId="478"/>
          <ac:spMkLst>
            <pc:docMk/>
            <pc:sldMk cId="0" sldId="286"/>
            <ac:spMk id="2642" creationId="{00000000-0000-0000-0000-000000000000}"/>
          </ac:spMkLst>
        </pc:spChg>
        <pc:spChg chg="del">
          <ac:chgData name="Mandisa Galetuke" userId="b02e777eccf69275" providerId="LiveId" clId="{D07B4B73-D65A-4EA1-A5FC-9C385817881A}" dt="2025-02-02T14:08:37.904" v="1961" actId="478"/>
          <ac:spMkLst>
            <pc:docMk/>
            <pc:sldMk cId="0" sldId="286"/>
            <ac:spMk id="2643" creationId="{00000000-0000-0000-0000-000000000000}"/>
          </ac:spMkLst>
        </pc:spChg>
        <pc:spChg chg="del">
          <ac:chgData name="Mandisa Galetuke" userId="b02e777eccf69275" providerId="LiveId" clId="{D07B4B73-D65A-4EA1-A5FC-9C385817881A}" dt="2025-02-02T14:08:37.904" v="1961" actId="478"/>
          <ac:spMkLst>
            <pc:docMk/>
            <pc:sldMk cId="0" sldId="286"/>
            <ac:spMk id="2644" creationId="{00000000-0000-0000-0000-000000000000}"/>
          </ac:spMkLst>
        </pc:spChg>
        <pc:grpChg chg="add mod">
          <ac:chgData name="Mandisa Galetuke" userId="b02e777eccf69275" providerId="LiveId" clId="{D07B4B73-D65A-4EA1-A5FC-9C385817881A}" dt="2025-02-02T14:07:58.025" v="1953"/>
          <ac:grpSpMkLst>
            <pc:docMk/>
            <pc:sldMk cId="0" sldId="286"/>
            <ac:grpSpMk id="3" creationId="{EB57D9B7-C533-9D1F-707D-D2520BA33221}"/>
          </ac:grpSpMkLst>
        </pc:grpChg>
        <pc:grpChg chg="mod">
          <ac:chgData name="Mandisa Galetuke" userId="b02e777eccf69275" providerId="LiveId" clId="{D07B4B73-D65A-4EA1-A5FC-9C385817881A}" dt="2025-02-02T14:10:30.015" v="2043" actId="1076"/>
          <ac:grpSpMkLst>
            <pc:docMk/>
            <pc:sldMk cId="0" sldId="286"/>
            <ac:grpSpMk id="2559" creationId="{00000000-0000-0000-0000-000000000000}"/>
          </ac:grpSpMkLst>
        </pc:grpChg>
        <pc:grpChg chg="mod">
          <ac:chgData name="Mandisa Galetuke" userId="b02e777eccf69275" providerId="LiveId" clId="{D07B4B73-D65A-4EA1-A5FC-9C385817881A}" dt="2025-02-02T14:10:25.345" v="2042" actId="1076"/>
          <ac:grpSpMkLst>
            <pc:docMk/>
            <pc:sldMk cId="0" sldId="286"/>
            <ac:grpSpMk id="2577" creationId="{00000000-0000-0000-0000-000000000000}"/>
          </ac:grpSpMkLst>
        </pc:grpChg>
        <pc:picChg chg="add mod">
          <ac:chgData name="Mandisa Galetuke" userId="b02e777eccf69275" providerId="LiveId" clId="{D07B4B73-D65A-4EA1-A5FC-9C385817881A}" dt="2025-02-02T14:07:58.025" v="1953"/>
          <ac:picMkLst>
            <pc:docMk/>
            <pc:sldMk cId="0" sldId="286"/>
            <ac:picMk id="2" creationId="{8F110161-2E3A-2FE6-3E68-3BDFEE35D8EA}"/>
          </ac:picMkLst>
        </pc:picChg>
        <pc:picChg chg="mod">
          <ac:chgData name="Mandisa Galetuke" userId="b02e777eccf69275" providerId="LiveId" clId="{D07B4B73-D65A-4EA1-A5FC-9C385817881A}" dt="2025-02-02T14:08:29.606" v="1959"/>
          <ac:picMkLst>
            <pc:docMk/>
            <pc:sldMk cId="0" sldId="286"/>
            <ac:picMk id="4" creationId="{423D86C3-9D75-3396-B4FF-3E83F2870B37}"/>
          </ac:picMkLst>
        </pc:picChg>
        <pc:picChg chg="add mod modCrop">
          <ac:chgData name="Mandisa Galetuke" userId="b02e777eccf69275" providerId="LiveId" clId="{D07B4B73-D65A-4EA1-A5FC-9C385817881A}" dt="2025-02-02T14:12:58.465" v="2073" actId="14100"/>
          <ac:picMkLst>
            <pc:docMk/>
            <pc:sldMk cId="0" sldId="286"/>
            <ac:picMk id="7" creationId="{EFD4A68F-0089-CEF1-C5B9-9589C0F29801}"/>
          </ac:picMkLst>
        </pc:picChg>
        <pc:cxnChg chg="del mod">
          <ac:chgData name="Mandisa Galetuke" userId="b02e777eccf69275" providerId="LiveId" clId="{D07B4B73-D65A-4EA1-A5FC-9C385817881A}" dt="2025-02-02T14:08:37.904" v="1961" actId="478"/>
          <ac:cxnSpMkLst>
            <pc:docMk/>
            <pc:sldMk cId="0" sldId="286"/>
            <ac:cxnSpMk id="2637" creationId="{00000000-0000-0000-0000-000000000000}"/>
          </ac:cxnSpMkLst>
        </pc:cxnChg>
        <pc:cxnChg chg="del mod">
          <ac:chgData name="Mandisa Galetuke" userId="b02e777eccf69275" providerId="LiveId" clId="{D07B4B73-D65A-4EA1-A5FC-9C385817881A}" dt="2025-02-02T14:08:37.904" v="1961" actId="478"/>
          <ac:cxnSpMkLst>
            <pc:docMk/>
            <pc:sldMk cId="0" sldId="286"/>
            <ac:cxnSpMk id="2639" creationId="{00000000-0000-0000-0000-000000000000}"/>
          </ac:cxnSpMkLst>
        </pc:cxnChg>
      </pc:sldChg>
      <pc:sldChg chg="del">
        <pc:chgData name="Mandisa Galetuke" userId="b02e777eccf69275" providerId="LiveId" clId="{D07B4B73-D65A-4EA1-A5FC-9C385817881A}" dt="2025-02-02T14:34:04.159" v="2399" actId="47"/>
        <pc:sldMkLst>
          <pc:docMk/>
          <pc:sldMk cId="0" sldId="287"/>
        </pc:sldMkLst>
      </pc:sldChg>
      <pc:sldChg chg="del">
        <pc:chgData name="Mandisa Galetuke" userId="b02e777eccf69275" providerId="LiveId" clId="{D07B4B73-D65A-4EA1-A5FC-9C385817881A}" dt="2025-02-02T14:34:05.006" v="2400" actId="47"/>
        <pc:sldMkLst>
          <pc:docMk/>
          <pc:sldMk cId="0" sldId="288"/>
        </pc:sldMkLst>
      </pc:sldChg>
      <pc:sldChg chg="add del">
        <pc:chgData name="Mandisa Galetuke" userId="b02e777eccf69275" providerId="LiveId" clId="{D07B4B73-D65A-4EA1-A5FC-9C385817881A}" dt="2025-02-02T14:33:44.360" v="2380" actId="47"/>
        <pc:sldMkLst>
          <pc:docMk/>
          <pc:sldMk cId="483769164" sldId="289"/>
        </pc:sldMkLst>
      </pc:sldChg>
      <pc:sldChg chg="add del">
        <pc:chgData name="Mandisa Galetuke" userId="b02e777eccf69275" providerId="LiveId" clId="{D07B4B73-D65A-4EA1-A5FC-9C385817881A}" dt="2025-02-02T14:33:59.552" v="2394" actId="47"/>
        <pc:sldMkLst>
          <pc:docMk/>
          <pc:sldMk cId="3736780644" sldId="290"/>
        </pc:sldMkLst>
      </pc:sldChg>
      <pc:sldChg chg="addSp delSp modSp add mod ord">
        <pc:chgData name="Mandisa Galetuke" userId="b02e777eccf69275" providerId="LiveId" clId="{D07B4B73-D65A-4EA1-A5FC-9C385817881A}" dt="2025-02-01T14:19:44.118" v="1409" actId="1036"/>
        <pc:sldMkLst>
          <pc:docMk/>
          <pc:sldMk cId="1179007098" sldId="291"/>
        </pc:sldMkLst>
        <pc:spChg chg="mod">
          <ac:chgData name="Mandisa Galetuke" userId="b02e777eccf69275" providerId="LiveId" clId="{D07B4B73-D65A-4EA1-A5FC-9C385817881A}" dt="2025-02-01T13:18:57.212" v="1008"/>
          <ac:spMkLst>
            <pc:docMk/>
            <pc:sldMk cId="1179007098" sldId="291"/>
            <ac:spMk id="5" creationId="{2700A169-A695-9AFA-6025-F981A358D9F4}"/>
          </ac:spMkLst>
        </pc:spChg>
        <pc:spChg chg="mod">
          <ac:chgData name="Mandisa Galetuke" userId="b02e777eccf69275" providerId="LiveId" clId="{D07B4B73-D65A-4EA1-A5FC-9C385817881A}" dt="2025-02-01T13:37:09.881" v="1060" actId="571"/>
          <ac:spMkLst>
            <pc:docMk/>
            <pc:sldMk cId="1179007098" sldId="291"/>
            <ac:spMk id="10" creationId="{9ECDDA3E-E4DC-3801-A690-47E764861B97}"/>
          </ac:spMkLst>
        </pc:spChg>
        <pc:spChg chg="mod">
          <ac:chgData name="Mandisa Galetuke" userId="b02e777eccf69275" providerId="LiveId" clId="{D07B4B73-D65A-4EA1-A5FC-9C385817881A}" dt="2025-02-01T13:37:09.881" v="1060" actId="571"/>
          <ac:spMkLst>
            <pc:docMk/>
            <pc:sldMk cId="1179007098" sldId="291"/>
            <ac:spMk id="12" creationId="{268C206F-AA6C-FB2C-79B1-7C9932414285}"/>
          </ac:spMkLst>
        </pc:spChg>
        <pc:spChg chg="mod">
          <ac:chgData name="Mandisa Galetuke" userId="b02e777eccf69275" providerId="LiveId" clId="{D07B4B73-D65A-4EA1-A5FC-9C385817881A}" dt="2025-02-01T13:37:09.881" v="1060" actId="571"/>
          <ac:spMkLst>
            <pc:docMk/>
            <pc:sldMk cId="1179007098" sldId="291"/>
            <ac:spMk id="13" creationId="{B3C89F48-BC15-8CDF-7D06-C87EE182322E}"/>
          </ac:spMkLst>
        </pc:spChg>
        <pc:spChg chg="mod">
          <ac:chgData name="Mandisa Galetuke" userId="b02e777eccf69275" providerId="LiveId" clId="{D07B4B73-D65A-4EA1-A5FC-9C385817881A}" dt="2025-02-01T13:37:09.881" v="1060" actId="571"/>
          <ac:spMkLst>
            <pc:docMk/>
            <pc:sldMk cId="1179007098" sldId="291"/>
            <ac:spMk id="14" creationId="{EA8332ED-F7BC-F80D-B880-930CE8A330D3}"/>
          </ac:spMkLst>
        </pc:spChg>
        <pc:spChg chg="mod">
          <ac:chgData name="Mandisa Galetuke" userId="b02e777eccf69275" providerId="LiveId" clId="{D07B4B73-D65A-4EA1-A5FC-9C385817881A}" dt="2025-02-01T13:37:09.881" v="1060" actId="571"/>
          <ac:spMkLst>
            <pc:docMk/>
            <pc:sldMk cId="1179007098" sldId="291"/>
            <ac:spMk id="16" creationId="{7A10D553-668C-F0BA-1F72-627C99EEE14E}"/>
          </ac:spMkLst>
        </pc:spChg>
        <pc:spChg chg="mod">
          <ac:chgData name="Mandisa Galetuke" userId="b02e777eccf69275" providerId="LiveId" clId="{D07B4B73-D65A-4EA1-A5FC-9C385817881A}" dt="2025-02-01T13:37:09.881" v="1060" actId="571"/>
          <ac:spMkLst>
            <pc:docMk/>
            <pc:sldMk cId="1179007098" sldId="291"/>
            <ac:spMk id="17" creationId="{74FE5326-41B7-E092-0B2B-6CE4FAB0BE26}"/>
          </ac:spMkLst>
        </pc:spChg>
        <pc:spChg chg="mod">
          <ac:chgData name="Mandisa Galetuke" userId="b02e777eccf69275" providerId="LiveId" clId="{D07B4B73-D65A-4EA1-A5FC-9C385817881A}" dt="2025-02-01T13:37:09.881" v="1060" actId="571"/>
          <ac:spMkLst>
            <pc:docMk/>
            <pc:sldMk cId="1179007098" sldId="291"/>
            <ac:spMk id="19" creationId="{D7AEB5AF-1CE7-35BE-E9BC-1376AE422EAC}"/>
          </ac:spMkLst>
        </pc:spChg>
        <pc:spChg chg="mod">
          <ac:chgData name="Mandisa Galetuke" userId="b02e777eccf69275" providerId="LiveId" clId="{D07B4B73-D65A-4EA1-A5FC-9C385817881A}" dt="2025-02-01T13:37:09.881" v="1060" actId="571"/>
          <ac:spMkLst>
            <pc:docMk/>
            <pc:sldMk cId="1179007098" sldId="291"/>
            <ac:spMk id="20" creationId="{1A3A4EBC-072C-A253-7EEE-9DFE12EE14BF}"/>
          </ac:spMkLst>
        </pc:spChg>
        <pc:spChg chg="mod">
          <ac:chgData name="Mandisa Galetuke" userId="b02e777eccf69275" providerId="LiveId" clId="{D07B4B73-D65A-4EA1-A5FC-9C385817881A}" dt="2025-02-01T13:37:09.881" v="1060" actId="571"/>
          <ac:spMkLst>
            <pc:docMk/>
            <pc:sldMk cId="1179007098" sldId="291"/>
            <ac:spMk id="21" creationId="{B30B2E9E-895F-334C-D0E9-10A4E4571068}"/>
          </ac:spMkLst>
        </pc:spChg>
        <pc:spChg chg="add mod">
          <ac:chgData name="Mandisa Galetuke" userId="b02e777eccf69275" providerId="LiveId" clId="{D07B4B73-D65A-4EA1-A5FC-9C385817881A}" dt="2025-02-01T13:37:09.881" v="1060" actId="571"/>
          <ac:spMkLst>
            <pc:docMk/>
            <pc:sldMk cId="1179007098" sldId="291"/>
            <ac:spMk id="22" creationId="{9B585D54-50CB-931B-7CB4-7CB4E47CEB65}"/>
          </ac:spMkLst>
        </pc:spChg>
        <pc:spChg chg="add mod">
          <ac:chgData name="Mandisa Galetuke" userId="b02e777eccf69275" providerId="LiveId" clId="{D07B4B73-D65A-4EA1-A5FC-9C385817881A}" dt="2025-02-01T14:04:23.352" v="1165" actId="1076"/>
          <ac:spMkLst>
            <pc:docMk/>
            <pc:sldMk cId="1179007098" sldId="291"/>
            <ac:spMk id="25" creationId="{E9A73B9D-1115-3F8C-FBE2-357D9EA03CA4}"/>
          </ac:spMkLst>
        </pc:spChg>
        <pc:spChg chg="add mod">
          <ac:chgData name="Mandisa Galetuke" userId="b02e777eccf69275" providerId="LiveId" clId="{D07B4B73-D65A-4EA1-A5FC-9C385817881A}" dt="2025-02-01T14:19:40.435" v="1405" actId="1035"/>
          <ac:spMkLst>
            <pc:docMk/>
            <pc:sldMk cId="1179007098" sldId="291"/>
            <ac:spMk id="29" creationId="{A1E9FB80-C624-F011-26BD-72DA5361B0E8}"/>
          </ac:spMkLst>
        </pc:spChg>
        <pc:spChg chg="mod">
          <ac:chgData name="Mandisa Galetuke" userId="b02e777eccf69275" providerId="LiveId" clId="{D07B4B73-D65A-4EA1-A5FC-9C385817881A}" dt="2025-02-01T14:08:07.629" v="1214"/>
          <ac:spMkLst>
            <pc:docMk/>
            <pc:sldMk cId="1179007098" sldId="291"/>
            <ac:spMk id="31" creationId="{4B1AAFB7-D9C9-C711-A451-F0F54D6520FC}"/>
          </ac:spMkLst>
        </pc:spChg>
        <pc:spChg chg="mod">
          <ac:chgData name="Mandisa Galetuke" userId="b02e777eccf69275" providerId="LiveId" clId="{D07B4B73-D65A-4EA1-A5FC-9C385817881A}" dt="2025-02-01T14:08:07.629" v="1214"/>
          <ac:spMkLst>
            <pc:docMk/>
            <pc:sldMk cId="1179007098" sldId="291"/>
            <ac:spMk id="448" creationId="{7B28726C-D6F7-CEBF-5B7B-064A836C2D7F}"/>
          </ac:spMkLst>
        </pc:spChg>
        <pc:spChg chg="mod">
          <ac:chgData name="Mandisa Galetuke" userId="b02e777eccf69275" providerId="LiveId" clId="{D07B4B73-D65A-4EA1-A5FC-9C385817881A}" dt="2025-02-01T14:08:14.644" v="1217"/>
          <ac:spMkLst>
            <pc:docMk/>
            <pc:sldMk cId="1179007098" sldId="291"/>
            <ac:spMk id="450" creationId="{EE4EBDA1-0AB4-F960-DC5B-06AB0C55E1E5}"/>
          </ac:spMkLst>
        </pc:spChg>
        <pc:spChg chg="mod">
          <ac:chgData name="Mandisa Galetuke" userId="b02e777eccf69275" providerId="LiveId" clId="{D07B4B73-D65A-4EA1-A5FC-9C385817881A}" dt="2025-02-01T14:08:14.644" v="1217"/>
          <ac:spMkLst>
            <pc:docMk/>
            <pc:sldMk cId="1179007098" sldId="291"/>
            <ac:spMk id="451" creationId="{E0EA7482-0340-A8C1-D979-E81633F86049}"/>
          </ac:spMkLst>
        </pc:spChg>
        <pc:spChg chg="add mod">
          <ac:chgData name="Mandisa Galetuke" userId="b02e777eccf69275" providerId="LiveId" clId="{D07B4B73-D65A-4EA1-A5FC-9C385817881A}" dt="2025-02-01T14:19:44.118" v="1409" actId="1036"/>
          <ac:spMkLst>
            <pc:docMk/>
            <pc:sldMk cId="1179007098" sldId="291"/>
            <ac:spMk id="452" creationId="{3C336BCA-F389-5112-5A6C-4A2040CB23F1}"/>
          </ac:spMkLst>
        </pc:spChg>
        <pc:spChg chg="add del mod">
          <ac:chgData name="Mandisa Galetuke" userId="b02e777eccf69275" providerId="LiveId" clId="{D07B4B73-D65A-4EA1-A5FC-9C385817881A}" dt="2025-02-01T14:05:27.388" v="1186" actId="478"/>
          <ac:spMkLst>
            <pc:docMk/>
            <pc:sldMk cId="1179007098" sldId="291"/>
            <ac:spMk id="453" creationId="{B2ADF0E4-D2B8-4826-9301-F0E42BB1F3BD}"/>
          </ac:spMkLst>
        </pc:spChg>
        <pc:spChg chg="mod">
          <ac:chgData name="Mandisa Galetuke" userId="b02e777eccf69275" providerId="LiveId" clId="{D07B4B73-D65A-4EA1-A5FC-9C385817881A}" dt="2025-02-01T14:04:28.872" v="1166" actId="1076"/>
          <ac:spMkLst>
            <pc:docMk/>
            <pc:sldMk cId="1179007098" sldId="291"/>
            <ac:spMk id="454" creationId="{210701FB-61CD-17FC-9EF0-FFAC2C8B8069}"/>
          </ac:spMkLst>
        </pc:spChg>
        <pc:spChg chg="mod">
          <ac:chgData name="Mandisa Galetuke" userId="b02e777eccf69275" providerId="LiveId" clId="{D07B4B73-D65A-4EA1-A5FC-9C385817881A}" dt="2025-02-01T13:37:01.220" v="1056" actId="164"/>
          <ac:spMkLst>
            <pc:docMk/>
            <pc:sldMk cId="1179007098" sldId="291"/>
            <ac:spMk id="455" creationId="{620E1ADB-8B22-58D2-850B-65FD162A48A2}"/>
          </ac:spMkLst>
        </pc:spChg>
        <pc:spChg chg="mod">
          <ac:chgData name="Mandisa Galetuke" userId="b02e777eccf69275" providerId="LiveId" clId="{D07B4B73-D65A-4EA1-A5FC-9C385817881A}" dt="2025-02-01T13:37:01.220" v="1056" actId="164"/>
          <ac:spMkLst>
            <pc:docMk/>
            <pc:sldMk cId="1179007098" sldId="291"/>
            <ac:spMk id="459" creationId="{9832DE05-0C47-1CCE-C934-68A021CED8CB}"/>
          </ac:spMkLst>
        </pc:spChg>
        <pc:spChg chg="mod">
          <ac:chgData name="Mandisa Galetuke" userId="b02e777eccf69275" providerId="LiveId" clId="{D07B4B73-D65A-4EA1-A5FC-9C385817881A}" dt="2025-02-01T13:37:01.220" v="1056" actId="164"/>
          <ac:spMkLst>
            <pc:docMk/>
            <pc:sldMk cId="1179007098" sldId="291"/>
            <ac:spMk id="460" creationId="{F10564A8-5B62-9AEA-2A02-522B92C59A46}"/>
          </ac:spMkLst>
        </pc:spChg>
        <pc:spChg chg="mod">
          <ac:chgData name="Mandisa Galetuke" userId="b02e777eccf69275" providerId="LiveId" clId="{D07B4B73-D65A-4EA1-A5FC-9C385817881A}" dt="2025-02-01T13:37:01.220" v="1056" actId="164"/>
          <ac:spMkLst>
            <pc:docMk/>
            <pc:sldMk cId="1179007098" sldId="291"/>
            <ac:spMk id="464" creationId="{AFB886A4-DC87-37AB-AB46-99E9880E6191}"/>
          </ac:spMkLst>
        </pc:spChg>
        <pc:spChg chg="mod">
          <ac:chgData name="Mandisa Galetuke" userId="b02e777eccf69275" providerId="LiveId" clId="{D07B4B73-D65A-4EA1-A5FC-9C385817881A}" dt="2025-02-01T13:37:01.220" v="1056" actId="164"/>
          <ac:spMkLst>
            <pc:docMk/>
            <pc:sldMk cId="1179007098" sldId="291"/>
            <ac:spMk id="465" creationId="{EC52D2A5-C526-4DCB-D37F-278D9612E2CA}"/>
          </ac:spMkLst>
        </pc:spChg>
        <pc:spChg chg="mod">
          <ac:chgData name="Mandisa Galetuke" userId="b02e777eccf69275" providerId="LiveId" clId="{D07B4B73-D65A-4EA1-A5FC-9C385817881A}" dt="2025-02-01T13:37:01.220" v="1056" actId="164"/>
          <ac:spMkLst>
            <pc:docMk/>
            <pc:sldMk cId="1179007098" sldId="291"/>
            <ac:spMk id="469" creationId="{4803F975-D897-D8CD-E935-25E56B73199C}"/>
          </ac:spMkLst>
        </pc:spChg>
        <pc:spChg chg="mod">
          <ac:chgData name="Mandisa Galetuke" userId="b02e777eccf69275" providerId="LiveId" clId="{D07B4B73-D65A-4EA1-A5FC-9C385817881A}" dt="2025-02-01T13:37:01.220" v="1056" actId="164"/>
          <ac:spMkLst>
            <pc:docMk/>
            <pc:sldMk cId="1179007098" sldId="291"/>
            <ac:spMk id="473" creationId="{42A2BA87-8922-B1A3-6532-7A0A1C7D86D5}"/>
          </ac:spMkLst>
        </pc:spChg>
        <pc:spChg chg="mod">
          <ac:chgData name="Mandisa Galetuke" userId="b02e777eccf69275" providerId="LiveId" clId="{D07B4B73-D65A-4EA1-A5FC-9C385817881A}" dt="2025-02-01T13:37:01.220" v="1056" actId="164"/>
          <ac:spMkLst>
            <pc:docMk/>
            <pc:sldMk cId="1179007098" sldId="291"/>
            <ac:spMk id="474" creationId="{957CA66C-8074-550E-EB07-0B6FC29678F2}"/>
          </ac:spMkLst>
        </pc:spChg>
        <pc:spChg chg="mod">
          <ac:chgData name="Mandisa Galetuke" userId="b02e777eccf69275" providerId="LiveId" clId="{D07B4B73-D65A-4EA1-A5FC-9C385817881A}" dt="2025-02-01T13:37:01.220" v="1056" actId="164"/>
          <ac:spMkLst>
            <pc:docMk/>
            <pc:sldMk cId="1179007098" sldId="291"/>
            <ac:spMk id="475" creationId="{6538CE5A-7E06-E0C5-6024-569129FA980D}"/>
          </ac:spMkLst>
        </pc:spChg>
        <pc:spChg chg="del mod">
          <ac:chgData name="Mandisa Galetuke" userId="b02e777eccf69275" providerId="LiveId" clId="{D07B4B73-D65A-4EA1-A5FC-9C385817881A}" dt="2025-02-01T14:05:38.410" v="1189" actId="478"/>
          <ac:spMkLst>
            <pc:docMk/>
            <pc:sldMk cId="1179007098" sldId="291"/>
            <ac:spMk id="479" creationId="{06BB1F33-3969-F22D-51A5-02337C63B300}"/>
          </ac:spMkLst>
        </pc:spChg>
        <pc:spChg chg="del mod">
          <ac:chgData name="Mandisa Galetuke" userId="b02e777eccf69275" providerId="LiveId" clId="{D07B4B73-D65A-4EA1-A5FC-9C385817881A}" dt="2025-02-01T14:05:56.624" v="1191" actId="478"/>
          <ac:spMkLst>
            <pc:docMk/>
            <pc:sldMk cId="1179007098" sldId="291"/>
            <ac:spMk id="480" creationId="{A97A9668-5339-8760-7165-980EC669BBC7}"/>
          </ac:spMkLst>
        </pc:spChg>
        <pc:spChg chg="del">
          <ac:chgData name="Mandisa Galetuke" userId="b02e777eccf69275" providerId="LiveId" clId="{D07B4B73-D65A-4EA1-A5FC-9C385817881A}" dt="2025-02-01T14:02:12.842" v="1136" actId="478"/>
          <ac:spMkLst>
            <pc:docMk/>
            <pc:sldMk cId="1179007098" sldId="291"/>
            <ac:spMk id="481" creationId="{1126B9C5-3ECB-E236-FF0A-2BEC84083FFF}"/>
          </ac:spMkLst>
        </pc:spChg>
        <pc:spChg chg="mod">
          <ac:chgData name="Mandisa Galetuke" userId="b02e777eccf69275" providerId="LiveId" clId="{D07B4B73-D65A-4EA1-A5FC-9C385817881A}" dt="2025-02-01T14:19:23.103" v="1396" actId="1076"/>
          <ac:spMkLst>
            <pc:docMk/>
            <pc:sldMk cId="1179007098" sldId="291"/>
            <ac:spMk id="482" creationId="{74FCB55F-5F75-6A9D-ECC5-5D261340803D}"/>
          </ac:spMkLst>
        </pc:spChg>
        <pc:spChg chg="mod">
          <ac:chgData name="Mandisa Galetuke" userId="b02e777eccf69275" providerId="LiveId" clId="{D07B4B73-D65A-4EA1-A5FC-9C385817881A}" dt="2025-02-01T14:19:36.643" v="1399" actId="1076"/>
          <ac:spMkLst>
            <pc:docMk/>
            <pc:sldMk cId="1179007098" sldId="291"/>
            <ac:spMk id="483" creationId="{4E558C5B-8D02-A3AD-4300-F5BA8EAAEA2D}"/>
          </ac:spMkLst>
        </pc:spChg>
        <pc:spChg chg="del mod">
          <ac:chgData name="Mandisa Galetuke" userId="b02e777eccf69275" providerId="LiveId" clId="{D07B4B73-D65A-4EA1-A5FC-9C385817881A}" dt="2025-02-01T14:07:57.227" v="1211" actId="478"/>
          <ac:spMkLst>
            <pc:docMk/>
            <pc:sldMk cId="1179007098" sldId="291"/>
            <ac:spMk id="484" creationId="{9D924B0A-87A5-936C-3F3E-9416D870E234}"/>
          </ac:spMkLst>
        </pc:spChg>
        <pc:spChg chg="del">
          <ac:chgData name="Mandisa Galetuke" userId="b02e777eccf69275" providerId="LiveId" clId="{D07B4B73-D65A-4EA1-A5FC-9C385817881A}" dt="2025-02-01T14:02:10.321" v="1135" actId="478"/>
          <ac:spMkLst>
            <pc:docMk/>
            <pc:sldMk cId="1179007098" sldId="291"/>
            <ac:spMk id="485" creationId="{ECC1213C-4048-4817-8C82-6258D472DF44}"/>
          </ac:spMkLst>
        </pc:spChg>
        <pc:spChg chg="add">
          <ac:chgData name="Mandisa Galetuke" userId="b02e777eccf69275" providerId="LiveId" clId="{D07B4B73-D65A-4EA1-A5FC-9C385817881A}" dt="2025-02-01T14:09:02.694" v="1225"/>
          <ac:spMkLst>
            <pc:docMk/>
            <pc:sldMk cId="1179007098" sldId="291"/>
            <ac:spMk id="486" creationId="{77A0D5BA-5BED-C42C-C757-D25803D94233}"/>
          </ac:spMkLst>
        </pc:spChg>
        <pc:spChg chg="add mod">
          <ac:chgData name="Mandisa Galetuke" userId="b02e777eccf69275" providerId="LiveId" clId="{D07B4B73-D65A-4EA1-A5FC-9C385817881A}" dt="2025-02-01T14:09:25.096" v="1231"/>
          <ac:spMkLst>
            <pc:docMk/>
            <pc:sldMk cId="1179007098" sldId="291"/>
            <ac:spMk id="487" creationId="{F75A1044-3957-DB4D-7D4E-D86D39758219}"/>
          </ac:spMkLst>
        </pc:spChg>
        <pc:spChg chg="add mod">
          <ac:chgData name="Mandisa Galetuke" userId="b02e777eccf69275" providerId="LiveId" clId="{D07B4B73-D65A-4EA1-A5FC-9C385817881A}" dt="2025-02-01T14:09:11.672" v="1228"/>
          <ac:spMkLst>
            <pc:docMk/>
            <pc:sldMk cId="1179007098" sldId="291"/>
            <ac:spMk id="488" creationId="{3ADDAB21-BF41-B5E3-2381-F516A0928CF0}"/>
          </ac:spMkLst>
        </pc:spChg>
        <pc:spChg chg="add mod">
          <ac:chgData name="Mandisa Galetuke" userId="b02e777eccf69275" providerId="LiveId" clId="{D07B4B73-D65A-4EA1-A5FC-9C385817881A}" dt="2025-02-01T14:09:24.069" v="1230"/>
          <ac:spMkLst>
            <pc:docMk/>
            <pc:sldMk cId="1179007098" sldId="291"/>
            <ac:spMk id="489" creationId="{B4851816-225C-DC76-0CDD-FA1DF8B9B015}"/>
          </ac:spMkLst>
        </pc:spChg>
        <pc:spChg chg="add">
          <ac:chgData name="Mandisa Galetuke" userId="b02e777eccf69275" providerId="LiveId" clId="{D07B4B73-D65A-4EA1-A5FC-9C385817881A}" dt="2025-02-01T14:10:30.853" v="1242"/>
          <ac:spMkLst>
            <pc:docMk/>
            <pc:sldMk cId="1179007098" sldId="291"/>
            <ac:spMk id="490" creationId="{12ED7430-E3FC-618E-DAFC-B46C46BBB1DB}"/>
          </ac:spMkLst>
        </pc:spChg>
        <pc:spChg chg="add mod">
          <ac:chgData name="Mandisa Galetuke" userId="b02e777eccf69275" providerId="LiveId" clId="{D07B4B73-D65A-4EA1-A5FC-9C385817881A}" dt="2025-02-01T14:10:34.324" v="1244"/>
          <ac:spMkLst>
            <pc:docMk/>
            <pc:sldMk cId="1179007098" sldId="291"/>
            <ac:spMk id="491" creationId="{44D154FB-D8A3-EF17-3019-7B4B58AC94D6}"/>
          </ac:spMkLst>
        </pc:spChg>
        <pc:spChg chg="add">
          <ac:chgData name="Mandisa Galetuke" userId="b02e777eccf69275" providerId="LiveId" clId="{D07B4B73-D65A-4EA1-A5FC-9C385817881A}" dt="2025-02-01T14:11:56.758" v="1297"/>
          <ac:spMkLst>
            <pc:docMk/>
            <pc:sldMk cId="1179007098" sldId="291"/>
            <ac:spMk id="492" creationId="{B6A30E7B-D851-2BFF-52A7-DF52D43081F1}"/>
          </ac:spMkLst>
        </pc:spChg>
        <pc:spChg chg="add">
          <ac:chgData name="Mandisa Galetuke" userId="b02e777eccf69275" providerId="LiveId" clId="{D07B4B73-D65A-4EA1-A5FC-9C385817881A}" dt="2025-02-01T14:13:46.097" v="1313"/>
          <ac:spMkLst>
            <pc:docMk/>
            <pc:sldMk cId="1179007098" sldId="291"/>
            <ac:spMk id="493" creationId="{71A367FE-56EB-7C15-C66E-45C129AD5084}"/>
          </ac:spMkLst>
        </pc:spChg>
        <pc:grpChg chg="add mod">
          <ac:chgData name="Mandisa Galetuke" userId="b02e777eccf69275" providerId="LiveId" clId="{D07B4B73-D65A-4EA1-A5FC-9C385817881A}" dt="2025-02-01T14:04:02.729" v="1161" actId="1076"/>
          <ac:grpSpMkLst>
            <pc:docMk/>
            <pc:sldMk cId="1179007098" sldId="291"/>
            <ac:grpSpMk id="3" creationId="{0916963D-7AA3-70BE-C0E9-A58C5BBB70E2}"/>
          </ac:grpSpMkLst>
        </pc:grpChg>
        <pc:grpChg chg="add mod">
          <ac:chgData name="Mandisa Galetuke" userId="b02e777eccf69275" providerId="LiveId" clId="{D07B4B73-D65A-4EA1-A5FC-9C385817881A}" dt="2025-02-01T14:18:19.868" v="1366" actId="1037"/>
          <ac:grpSpMkLst>
            <pc:docMk/>
            <pc:sldMk cId="1179007098" sldId="291"/>
            <ac:grpSpMk id="8" creationId="{451E478F-BD11-3EFD-0857-8DF468EA30D2}"/>
          </ac:grpSpMkLst>
        </pc:grpChg>
        <pc:grpChg chg="add del mod">
          <ac:chgData name="Mandisa Galetuke" userId="b02e777eccf69275" providerId="LiveId" clId="{D07B4B73-D65A-4EA1-A5FC-9C385817881A}" dt="2025-02-01T14:08:10.726" v="1216" actId="478"/>
          <ac:grpSpMkLst>
            <pc:docMk/>
            <pc:sldMk cId="1179007098" sldId="291"/>
            <ac:grpSpMk id="30" creationId="{525AF5E0-DC58-2433-2FF2-B7B226CB6244}"/>
          </ac:grpSpMkLst>
        </pc:grpChg>
        <pc:grpChg chg="add mod">
          <ac:chgData name="Mandisa Galetuke" userId="b02e777eccf69275" providerId="LiveId" clId="{D07B4B73-D65A-4EA1-A5FC-9C385817881A}" dt="2025-02-01T14:18:19.893" v="1367" actId="1037"/>
          <ac:grpSpMkLst>
            <pc:docMk/>
            <pc:sldMk cId="1179007098" sldId="291"/>
            <ac:grpSpMk id="449" creationId="{1637C71F-9C06-F9CE-6F79-234561D826FF}"/>
          </ac:grpSpMkLst>
        </pc:grpChg>
        <pc:grpChg chg="mod">
          <ac:chgData name="Mandisa Galetuke" userId="b02e777eccf69275" providerId="LiveId" clId="{D07B4B73-D65A-4EA1-A5FC-9C385817881A}" dt="2025-02-01T13:36:59.849" v="1055" actId="1035"/>
          <ac:grpSpMkLst>
            <pc:docMk/>
            <pc:sldMk cId="1179007098" sldId="291"/>
            <ac:grpSpMk id="456" creationId="{682AEA02-AF93-84C8-72DE-195E2B42B02D}"/>
          </ac:grpSpMkLst>
        </pc:grpChg>
        <pc:grpChg chg="mod ord">
          <ac:chgData name="Mandisa Galetuke" userId="b02e777eccf69275" providerId="LiveId" clId="{D07B4B73-D65A-4EA1-A5FC-9C385817881A}" dt="2025-02-01T14:02:05.243" v="1133" actId="1076"/>
          <ac:grpSpMkLst>
            <pc:docMk/>
            <pc:sldMk cId="1179007098" sldId="291"/>
            <ac:grpSpMk id="461" creationId="{D71B4FE3-3E57-EA4B-B3AB-19AB3232A988}"/>
          </ac:grpSpMkLst>
        </pc:grpChg>
        <pc:grpChg chg="mod">
          <ac:chgData name="Mandisa Galetuke" userId="b02e777eccf69275" providerId="LiveId" clId="{D07B4B73-D65A-4EA1-A5FC-9C385817881A}" dt="2025-02-01T14:18:19.893" v="1367" actId="1037"/>
          <ac:grpSpMkLst>
            <pc:docMk/>
            <pc:sldMk cId="1179007098" sldId="291"/>
            <ac:grpSpMk id="466" creationId="{47004F3E-7544-B37F-DD76-E25541FFA2FB}"/>
          </ac:grpSpMkLst>
        </pc:grpChg>
        <pc:grpChg chg="mod ord">
          <ac:chgData name="Mandisa Galetuke" userId="b02e777eccf69275" providerId="LiveId" clId="{D07B4B73-D65A-4EA1-A5FC-9C385817881A}" dt="2025-02-01T14:01:24.936" v="1120" actId="166"/>
          <ac:grpSpMkLst>
            <pc:docMk/>
            <pc:sldMk cId="1179007098" sldId="291"/>
            <ac:grpSpMk id="470" creationId="{0D122D9D-50C8-92BC-E069-7B31C0C2ADA7}"/>
          </ac:grpSpMkLst>
        </pc:grpChg>
        <pc:grpChg chg="del">
          <ac:chgData name="Mandisa Galetuke" userId="b02e777eccf69275" providerId="LiveId" clId="{D07B4B73-D65A-4EA1-A5FC-9C385817881A}" dt="2025-02-01T14:02:07.136" v="1134" actId="478"/>
          <ac:grpSpMkLst>
            <pc:docMk/>
            <pc:sldMk cId="1179007098" sldId="291"/>
            <ac:grpSpMk id="476" creationId="{CB12332D-079B-311B-2164-A6AFAFB02843}"/>
          </ac:grpSpMkLst>
        </pc:grpChg>
        <pc:picChg chg="add mod">
          <ac:chgData name="Mandisa Galetuke" userId="b02e777eccf69275" providerId="LiveId" clId="{D07B4B73-D65A-4EA1-A5FC-9C385817881A}" dt="2025-02-01T13:19:02.742" v="1010"/>
          <ac:picMkLst>
            <pc:docMk/>
            <pc:sldMk cId="1179007098" sldId="291"/>
            <ac:picMk id="2" creationId="{30598384-0670-DA5B-8A51-0EEE828B0B38}"/>
          </ac:picMkLst>
        </pc:picChg>
        <pc:picChg chg="mod">
          <ac:chgData name="Mandisa Galetuke" userId="b02e777eccf69275" providerId="LiveId" clId="{D07B4B73-D65A-4EA1-A5FC-9C385817881A}" dt="2025-02-01T13:18:57.212" v="1008"/>
          <ac:picMkLst>
            <pc:docMk/>
            <pc:sldMk cId="1179007098" sldId="291"/>
            <ac:picMk id="4" creationId="{09C4DC4E-EF0C-3841-7B10-AE87D1BF3919}"/>
          </ac:picMkLst>
        </pc:picChg>
        <pc:picChg chg="add mod modCrop">
          <ac:chgData name="Mandisa Galetuke" userId="b02e777eccf69275" providerId="LiveId" clId="{D07B4B73-D65A-4EA1-A5FC-9C385817881A}" dt="2025-02-01T14:18:19.893" v="1367" actId="1037"/>
          <ac:picMkLst>
            <pc:docMk/>
            <pc:sldMk cId="1179007098" sldId="291"/>
            <ac:picMk id="7" creationId="{38C1E60E-DAA6-3A80-9800-1EB2EB6069ED}"/>
          </ac:picMkLst>
        </pc:picChg>
        <pc:picChg chg="add mod modCrop">
          <ac:chgData name="Mandisa Galetuke" userId="b02e777eccf69275" providerId="LiveId" clId="{D07B4B73-D65A-4EA1-A5FC-9C385817881A}" dt="2025-02-01T14:18:19.893" v="1367" actId="1037"/>
          <ac:picMkLst>
            <pc:docMk/>
            <pc:sldMk cId="1179007098" sldId="291"/>
            <ac:picMk id="23" creationId="{05BB7D08-9E98-A4B7-FC5D-99BAD28CDC1D}"/>
          </ac:picMkLst>
        </pc:picChg>
        <pc:picChg chg="add mod modCrop">
          <ac:chgData name="Mandisa Galetuke" userId="b02e777eccf69275" providerId="LiveId" clId="{D07B4B73-D65A-4EA1-A5FC-9C385817881A}" dt="2025-02-01T14:18:19.893" v="1367" actId="1037"/>
          <ac:picMkLst>
            <pc:docMk/>
            <pc:sldMk cId="1179007098" sldId="291"/>
            <ac:picMk id="24" creationId="{38802D1B-FE2A-6F1E-FAA7-A968F1547B5A}"/>
          </ac:picMkLst>
        </pc:picChg>
        <pc:picChg chg="add del mod">
          <ac:chgData name="Mandisa Galetuke" userId="b02e777eccf69275" providerId="LiveId" clId="{D07B4B73-D65A-4EA1-A5FC-9C385817881A}" dt="2025-02-01T14:07:21.091" v="1205" actId="478"/>
          <ac:picMkLst>
            <pc:docMk/>
            <pc:sldMk cId="1179007098" sldId="291"/>
            <ac:picMk id="26" creationId="{40D9EA90-7936-A791-7E85-C7B42EC235B2}"/>
          </ac:picMkLst>
        </pc:picChg>
        <pc:picChg chg="add mod modCrop">
          <ac:chgData name="Mandisa Galetuke" userId="b02e777eccf69275" providerId="LiveId" clId="{D07B4B73-D65A-4EA1-A5FC-9C385817881A}" dt="2025-02-01T14:18:19.893" v="1367" actId="1037"/>
          <ac:picMkLst>
            <pc:docMk/>
            <pc:sldMk cId="1179007098" sldId="291"/>
            <ac:picMk id="28" creationId="{70CEC471-5DBA-F944-C832-2A291CFEC71C}"/>
          </ac:picMkLst>
        </pc:picChg>
      </pc:sldChg>
      <pc:sldChg chg="addSp modSp add del mod ord">
        <pc:chgData name="Mandisa Galetuke" userId="b02e777eccf69275" providerId="LiveId" clId="{D07B4B73-D65A-4EA1-A5FC-9C385817881A}" dt="2025-02-02T14:33:28.039" v="2367" actId="47"/>
        <pc:sldMkLst>
          <pc:docMk/>
          <pc:sldMk cId="1021038326" sldId="292"/>
        </pc:sldMkLst>
        <pc:spChg chg="mod">
          <ac:chgData name="Mandisa Galetuke" userId="b02e777eccf69275" providerId="LiveId" clId="{D07B4B73-D65A-4EA1-A5FC-9C385817881A}" dt="2025-02-01T14:21:03" v="1456" actId="20577"/>
          <ac:spMkLst>
            <pc:docMk/>
            <pc:sldMk cId="1021038326" sldId="292"/>
            <ac:spMk id="5" creationId="{FA956EE1-E7ED-018B-4A40-96575783BDD8}"/>
          </ac:spMkLst>
        </pc:spChg>
        <pc:spChg chg="add">
          <ac:chgData name="Mandisa Galetuke" userId="b02e777eccf69275" providerId="LiveId" clId="{D07B4B73-D65A-4EA1-A5FC-9C385817881A}" dt="2025-02-01T14:21:24.020" v="1457"/>
          <ac:spMkLst>
            <pc:docMk/>
            <pc:sldMk cId="1021038326" sldId="292"/>
            <ac:spMk id="6" creationId="{374142B3-B2F7-791F-B9E4-F6FE134BB4EC}"/>
          </ac:spMkLst>
        </pc:spChg>
        <pc:spChg chg="mod">
          <ac:chgData name="Mandisa Galetuke" userId="b02e777eccf69275" providerId="LiveId" clId="{D07B4B73-D65A-4EA1-A5FC-9C385817881A}" dt="2025-02-01T14:20:47.671" v="1453" actId="20577"/>
          <ac:spMkLst>
            <pc:docMk/>
            <pc:sldMk cId="1021038326" sldId="292"/>
            <ac:spMk id="1689" creationId="{8B974437-F068-7562-B659-8B6E28B215AB}"/>
          </ac:spMkLst>
        </pc:spChg>
        <pc:spChg chg="mod">
          <ac:chgData name="Mandisa Galetuke" userId="b02e777eccf69275" providerId="LiveId" clId="{D07B4B73-D65A-4EA1-A5FC-9C385817881A}" dt="2025-02-01T14:22:18.959" v="1469"/>
          <ac:spMkLst>
            <pc:docMk/>
            <pc:sldMk cId="1021038326" sldId="292"/>
            <ac:spMk id="1716" creationId="{92C37F19-C3A3-ED06-4289-FC44804429A7}"/>
          </ac:spMkLst>
        </pc:spChg>
        <pc:spChg chg="mod">
          <ac:chgData name="Mandisa Galetuke" userId="b02e777eccf69275" providerId="LiveId" clId="{D07B4B73-D65A-4EA1-A5FC-9C385817881A}" dt="2025-02-01T14:23:06.192" v="1498" actId="1035"/>
          <ac:spMkLst>
            <pc:docMk/>
            <pc:sldMk cId="1021038326" sldId="292"/>
            <ac:spMk id="1717" creationId="{62533957-9664-A0D7-8EB6-AC4B40992D20}"/>
          </ac:spMkLst>
        </pc:spChg>
        <pc:spChg chg="mod">
          <ac:chgData name="Mandisa Galetuke" userId="b02e777eccf69275" providerId="LiveId" clId="{D07B4B73-D65A-4EA1-A5FC-9C385817881A}" dt="2025-02-02T08:17:59.027" v="1526" actId="404"/>
          <ac:spMkLst>
            <pc:docMk/>
            <pc:sldMk cId="1021038326" sldId="292"/>
            <ac:spMk id="1719" creationId="{7AF06633-27C9-5559-78EB-3C9CE8ED1F85}"/>
          </ac:spMkLst>
        </pc:spChg>
        <pc:spChg chg="mod">
          <ac:chgData name="Mandisa Galetuke" userId="b02e777eccf69275" providerId="LiveId" clId="{D07B4B73-D65A-4EA1-A5FC-9C385817881A}" dt="2025-02-01T14:23:42.329" v="1504" actId="1076"/>
          <ac:spMkLst>
            <pc:docMk/>
            <pc:sldMk cId="1021038326" sldId="292"/>
            <ac:spMk id="1720" creationId="{08CC2AE8-CFAB-65D9-7B31-B4EAC8EDA8FE}"/>
          </ac:spMkLst>
        </pc:spChg>
        <pc:spChg chg="mod">
          <ac:chgData name="Mandisa Galetuke" userId="b02e777eccf69275" providerId="LiveId" clId="{D07B4B73-D65A-4EA1-A5FC-9C385817881A}" dt="2025-02-02T08:17:41.625" v="1513" actId="20577"/>
          <ac:spMkLst>
            <pc:docMk/>
            <pc:sldMk cId="1021038326" sldId="292"/>
            <ac:spMk id="1722" creationId="{CDE32249-BCAC-47A8-972C-BC982ED2F51F}"/>
          </ac:spMkLst>
        </pc:spChg>
        <pc:spChg chg="mod">
          <ac:chgData name="Mandisa Galetuke" userId="b02e777eccf69275" providerId="LiveId" clId="{D07B4B73-D65A-4EA1-A5FC-9C385817881A}" dt="2025-02-01T14:22:32.355" v="1473" actId="122"/>
          <ac:spMkLst>
            <pc:docMk/>
            <pc:sldMk cId="1021038326" sldId="292"/>
            <ac:spMk id="1723" creationId="{431C5CA7-D7CA-0A4D-DA10-42C1550DF4F7}"/>
          </ac:spMkLst>
        </pc:spChg>
        <pc:grpChg chg="add mod">
          <ac:chgData name="Mandisa Galetuke" userId="b02e777eccf69275" providerId="LiveId" clId="{D07B4B73-D65A-4EA1-A5FC-9C385817881A}" dt="2025-02-01T14:20:59.913" v="1455"/>
          <ac:grpSpMkLst>
            <pc:docMk/>
            <pc:sldMk cId="1021038326" sldId="292"/>
            <ac:grpSpMk id="3" creationId="{3AC2ECFF-59E9-9915-051F-E9774E9A8921}"/>
          </ac:grpSpMkLst>
        </pc:grpChg>
        <pc:picChg chg="add mod">
          <ac:chgData name="Mandisa Galetuke" userId="b02e777eccf69275" providerId="LiveId" clId="{D07B4B73-D65A-4EA1-A5FC-9C385817881A}" dt="2025-02-01T14:20:53.298" v="1454"/>
          <ac:picMkLst>
            <pc:docMk/>
            <pc:sldMk cId="1021038326" sldId="292"/>
            <ac:picMk id="2" creationId="{80B596B7-09A1-A9E8-0781-C8123F98CEFF}"/>
          </ac:picMkLst>
        </pc:picChg>
        <pc:picChg chg="mod">
          <ac:chgData name="Mandisa Galetuke" userId="b02e777eccf69275" providerId="LiveId" clId="{D07B4B73-D65A-4EA1-A5FC-9C385817881A}" dt="2025-02-01T14:20:59.913" v="1455"/>
          <ac:picMkLst>
            <pc:docMk/>
            <pc:sldMk cId="1021038326" sldId="292"/>
            <ac:picMk id="4" creationId="{C75BEC23-4F1E-A258-CAE1-46062E2AF164}"/>
          </ac:picMkLst>
        </pc:picChg>
      </pc:sldChg>
      <pc:sldChg chg="add del">
        <pc:chgData name="Mandisa Galetuke" userId="b02e777eccf69275" providerId="LiveId" clId="{D07B4B73-D65A-4EA1-A5FC-9C385817881A}" dt="2025-02-02T14:33:53.760" v="2387" actId="47"/>
        <pc:sldMkLst>
          <pc:docMk/>
          <pc:sldMk cId="342741443" sldId="293"/>
        </pc:sldMkLst>
      </pc:sldChg>
      <pc:sldChg chg="addSp delSp modSp add mod ord">
        <pc:chgData name="Mandisa Galetuke" userId="b02e777eccf69275" providerId="LiveId" clId="{D07B4B73-D65A-4EA1-A5FC-9C385817881A}" dt="2025-02-02T14:08:06.640" v="1955" actId="20577"/>
        <pc:sldMkLst>
          <pc:docMk/>
          <pc:sldMk cId="1992555435" sldId="294"/>
        </pc:sldMkLst>
        <pc:spChg chg="mod">
          <ac:chgData name="Mandisa Galetuke" userId="b02e777eccf69275" providerId="LiveId" clId="{D07B4B73-D65A-4EA1-A5FC-9C385817881A}" dt="2025-02-02T14:08:06.640" v="1955" actId="20577"/>
          <ac:spMkLst>
            <pc:docMk/>
            <pc:sldMk cId="1992555435" sldId="294"/>
            <ac:spMk id="5" creationId="{53FEFE18-F3A6-DF89-F3BB-D8FA2141211D}"/>
          </ac:spMkLst>
        </pc:spChg>
        <pc:spChg chg="add mod">
          <ac:chgData name="Mandisa Galetuke" userId="b02e777eccf69275" providerId="LiveId" clId="{D07B4B73-D65A-4EA1-A5FC-9C385817881A}" dt="2025-02-02T13:50:18.368" v="1674" actId="1076"/>
          <ac:spMkLst>
            <pc:docMk/>
            <pc:sldMk cId="1992555435" sldId="294"/>
            <ac:spMk id="6" creationId="{F60FDBFF-8207-6E24-A137-2FF049E825E8}"/>
          </ac:spMkLst>
        </pc:spChg>
        <pc:spChg chg="add mod">
          <ac:chgData name="Mandisa Galetuke" userId="b02e777eccf69275" providerId="LiveId" clId="{D07B4B73-D65A-4EA1-A5FC-9C385817881A}" dt="2025-02-02T13:52:43.790" v="1714" actId="1076"/>
          <ac:spMkLst>
            <pc:docMk/>
            <pc:sldMk cId="1992555435" sldId="294"/>
            <ac:spMk id="7" creationId="{4B1DBA4A-F5F9-8434-120F-B50CDA964D54}"/>
          </ac:spMkLst>
        </pc:spChg>
        <pc:spChg chg="add mod">
          <ac:chgData name="Mandisa Galetuke" userId="b02e777eccf69275" providerId="LiveId" clId="{D07B4B73-D65A-4EA1-A5FC-9C385817881A}" dt="2025-02-02T13:55:14.444" v="1739" actId="1076"/>
          <ac:spMkLst>
            <pc:docMk/>
            <pc:sldMk cId="1992555435" sldId="294"/>
            <ac:spMk id="8" creationId="{4EB959ED-9569-DC29-2B39-074E49D508E8}"/>
          </ac:spMkLst>
        </pc:spChg>
        <pc:spChg chg="add mod">
          <ac:chgData name="Mandisa Galetuke" userId="b02e777eccf69275" providerId="LiveId" clId="{D07B4B73-D65A-4EA1-A5FC-9C385817881A}" dt="2025-02-02T13:55:03.670" v="1737" actId="14100"/>
          <ac:spMkLst>
            <pc:docMk/>
            <pc:sldMk cId="1992555435" sldId="294"/>
            <ac:spMk id="9" creationId="{4391B593-22EF-DCE3-3432-A70B5D80880C}"/>
          </ac:spMkLst>
        </pc:spChg>
        <pc:spChg chg="mod">
          <ac:chgData name="Mandisa Galetuke" userId="b02e777eccf69275" providerId="LiveId" clId="{D07B4B73-D65A-4EA1-A5FC-9C385817881A}" dt="2025-02-02T14:07:54.112" v="1952"/>
          <ac:spMkLst>
            <pc:docMk/>
            <pc:sldMk cId="1992555435" sldId="294"/>
            <ac:spMk id="13" creationId="{EFCF62D0-A504-39E5-E505-9157E252D352}"/>
          </ac:spMkLst>
        </pc:spChg>
        <pc:spChg chg="mod">
          <ac:chgData name="Mandisa Galetuke" userId="b02e777eccf69275" providerId="LiveId" clId="{D07B4B73-D65A-4EA1-A5FC-9C385817881A}" dt="2025-02-02T13:44:11.183" v="1602" actId="20577"/>
          <ac:spMkLst>
            <pc:docMk/>
            <pc:sldMk cId="1992555435" sldId="294"/>
            <ac:spMk id="326" creationId="{E7B2AF61-7C68-297B-F7B0-2BE706B8FEC8}"/>
          </ac:spMkLst>
        </pc:spChg>
        <pc:spChg chg="mod">
          <ac:chgData name="Mandisa Galetuke" userId="b02e777eccf69275" providerId="LiveId" clId="{D07B4B73-D65A-4EA1-A5FC-9C385817881A}" dt="2025-02-02T13:48:30.498" v="1655" actId="14100"/>
          <ac:spMkLst>
            <pc:docMk/>
            <pc:sldMk cId="1992555435" sldId="294"/>
            <ac:spMk id="328" creationId="{CE8FBDB6-A6EF-8A02-71F7-ADDDC73300BC}"/>
          </ac:spMkLst>
        </pc:spChg>
        <pc:spChg chg="mod">
          <ac:chgData name="Mandisa Galetuke" userId="b02e777eccf69275" providerId="LiveId" clId="{D07B4B73-D65A-4EA1-A5FC-9C385817881A}" dt="2025-02-02T13:48:45.361" v="1660" actId="1076"/>
          <ac:spMkLst>
            <pc:docMk/>
            <pc:sldMk cId="1992555435" sldId="294"/>
            <ac:spMk id="329" creationId="{CB26752F-DCED-066D-C20F-7949893869B4}"/>
          </ac:spMkLst>
        </pc:spChg>
        <pc:spChg chg="mod">
          <ac:chgData name="Mandisa Galetuke" userId="b02e777eccf69275" providerId="LiveId" clId="{D07B4B73-D65A-4EA1-A5FC-9C385817881A}" dt="2025-02-02T13:52:17.271" v="1698" actId="1076"/>
          <ac:spMkLst>
            <pc:docMk/>
            <pc:sldMk cId="1992555435" sldId="294"/>
            <ac:spMk id="330" creationId="{E058E7CC-F3C0-9D14-4C72-C76711B8F620}"/>
          </ac:spMkLst>
        </pc:spChg>
        <pc:spChg chg="mod">
          <ac:chgData name="Mandisa Galetuke" userId="b02e777eccf69275" providerId="LiveId" clId="{D07B4B73-D65A-4EA1-A5FC-9C385817881A}" dt="2025-02-02T13:52:24.767" v="1699" actId="1076"/>
          <ac:spMkLst>
            <pc:docMk/>
            <pc:sldMk cId="1992555435" sldId="294"/>
            <ac:spMk id="331" creationId="{27D8A658-C376-6DC4-4A9B-3D81906F1219}"/>
          </ac:spMkLst>
        </pc:spChg>
        <pc:spChg chg="mod">
          <ac:chgData name="Mandisa Galetuke" userId="b02e777eccf69275" providerId="LiveId" clId="{D07B4B73-D65A-4EA1-A5FC-9C385817881A}" dt="2025-02-02T13:49:55.449" v="1669" actId="14100"/>
          <ac:spMkLst>
            <pc:docMk/>
            <pc:sldMk cId="1992555435" sldId="294"/>
            <ac:spMk id="332" creationId="{A707A265-BC5E-F7E6-359E-8232EA940BA5}"/>
          </ac:spMkLst>
        </pc:spChg>
        <pc:spChg chg="mod">
          <ac:chgData name="Mandisa Galetuke" userId="b02e777eccf69275" providerId="LiveId" clId="{D07B4B73-D65A-4EA1-A5FC-9C385817881A}" dt="2025-02-02T13:50:06.863" v="1672" actId="1037"/>
          <ac:spMkLst>
            <pc:docMk/>
            <pc:sldMk cId="1992555435" sldId="294"/>
            <ac:spMk id="333" creationId="{C91C5EC1-0D74-1950-89EF-275D2670898C}"/>
          </ac:spMkLst>
        </pc:spChg>
        <pc:spChg chg="mod">
          <ac:chgData name="Mandisa Galetuke" userId="b02e777eccf69275" providerId="LiveId" clId="{D07B4B73-D65A-4EA1-A5FC-9C385817881A}" dt="2025-02-02T13:54:42.605" v="1734" actId="1076"/>
          <ac:spMkLst>
            <pc:docMk/>
            <pc:sldMk cId="1992555435" sldId="294"/>
            <ac:spMk id="334" creationId="{15794951-78DE-F250-3A9C-5D1DD681C790}"/>
          </ac:spMkLst>
        </pc:spChg>
        <pc:spChg chg="mod">
          <ac:chgData name="Mandisa Galetuke" userId="b02e777eccf69275" providerId="LiveId" clId="{D07B4B73-D65A-4EA1-A5FC-9C385817881A}" dt="2025-02-02T13:54:49.302" v="1735" actId="1076"/>
          <ac:spMkLst>
            <pc:docMk/>
            <pc:sldMk cId="1992555435" sldId="294"/>
            <ac:spMk id="335" creationId="{59787F35-164A-88DF-962B-708A36E81814}"/>
          </ac:spMkLst>
        </pc:spChg>
        <pc:spChg chg="del">
          <ac:chgData name="Mandisa Galetuke" userId="b02e777eccf69275" providerId="LiveId" clId="{D07B4B73-D65A-4EA1-A5FC-9C385817881A}" dt="2025-02-02T13:52:50.123" v="1715" actId="478"/>
          <ac:spMkLst>
            <pc:docMk/>
            <pc:sldMk cId="1992555435" sldId="294"/>
            <ac:spMk id="336" creationId="{AEECFFD1-5ADA-626D-48A8-3921EE07CD41}"/>
          </ac:spMkLst>
        </pc:spChg>
        <pc:spChg chg="del">
          <ac:chgData name="Mandisa Galetuke" userId="b02e777eccf69275" providerId="LiveId" clId="{D07B4B73-D65A-4EA1-A5FC-9C385817881A}" dt="2025-02-02T13:50:23.267" v="1675" actId="478"/>
          <ac:spMkLst>
            <pc:docMk/>
            <pc:sldMk cId="1992555435" sldId="294"/>
            <ac:spMk id="337" creationId="{A3FADCB2-DEA9-78CD-ED95-9DD8CDAF8B66}"/>
          </ac:spMkLst>
        </pc:spChg>
        <pc:spChg chg="mod">
          <ac:chgData name="Mandisa Galetuke" userId="b02e777eccf69275" providerId="LiveId" clId="{D07B4B73-D65A-4EA1-A5FC-9C385817881A}" dt="2025-02-02T13:49:35.418" v="1666" actId="1076"/>
          <ac:spMkLst>
            <pc:docMk/>
            <pc:sldMk cId="1992555435" sldId="294"/>
            <ac:spMk id="338" creationId="{3D93283D-93B1-FF99-360D-88E646EF3EE9}"/>
          </ac:spMkLst>
        </pc:spChg>
        <pc:spChg chg="del">
          <ac:chgData name="Mandisa Galetuke" userId="b02e777eccf69275" providerId="LiveId" clId="{D07B4B73-D65A-4EA1-A5FC-9C385817881A}" dt="2025-02-02T13:47:44.904" v="1647" actId="478"/>
          <ac:spMkLst>
            <pc:docMk/>
            <pc:sldMk cId="1992555435" sldId="294"/>
            <ac:spMk id="339" creationId="{526E0145-90FF-113F-3025-02C20F4E67C3}"/>
          </ac:spMkLst>
        </pc:spChg>
        <pc:spChg chg="mod">
          <ac:chgData name="Mandisa Galetuke" userId="b02e777eccf69275" providerId="LiveId" clId="{D07B4B73-D65A-4EA1-A5FC-9C385817881A}" dt="2025-02-02T13:49:32.233" v="1665" actId="1076"/>
          <ac:spMkLst>
            <pc:docMk/>
            <pc:sldMk cId="1992555435" sldId="294"/>
            <ac:spMk id="340" creationId="{3E8ACEBC-689A-F340-8700-477B41751466}"/>
          </ac:spMkLst>
        </pc:spChg>
        <pc:spChg chg="mod">
          <ac:chgData name="Mandisa Galetuke" userId="b02e777eccf69275" providerId="LiveId" clId="{D07B4B73-D65A-4EA1-A5FC-9C385817881A}" dt="2025-02-02T13:50:13.249" v="1673" actId="1076"/>
          <ac:spMkLst>
            <pc:docMk/>
            <pc:sldMk cId="1992555435" sldId="294"/>
            <ac:spMk id="341" creationId="{8526ABC6-FB72-5338-BF0F-B3954253C07A}"/>
          </ac:spMkLst>
        </pc:spChg>
        <pc:spChg chg="mod">
          <ac:chgData name="Mandisa Galetuke" userId="b02e777eccf69275" providerId="LiveId" clId="{D07B4B73-D65A-4EA1-A5FC-9C385817881A}" dt="2025-02-02T13:52:38.972" v="1713" actId="1035"/>
          <ac:spMkLst>
            <pc:docMk/>
            <pc:sldMk cId="1992555435" sldId="294"/>
            <ac:spMk id="342" creationId="{022BDC04-4796-7830-51ED-59669D662C36}"/>
          </ac:spMkLst>
        </pc:spChg>
        <pc:spChg chg="del">
          <ac:chgData name="Mandisa Galetuke" userId="b02e777eccf69275" providerId="LiveId" clId="{D07B4B73-D65A-4EA1-A5FC-9C385817881A}" dt="2025-02-02T13:52:58.632" v="1718" actId="478"/>
          <ac:spMkLst>
            <pc:docMk/>
            <pc:sldMk cId="1992555435" sldId="294"/>
            <ac:spMk id="343" creationId="{E627A78E-9C49-5C99-DDCA-96C1E5B042EF}"/>
          </ac:spMkLst>
        </pc:spChg>
        <pc:grpChg chg="add mod">
          <ac:chgData name="Mandisa Galetuke" userId="b02e777eccf69275" providerId="LiveId" clId="{D07B4B73-D65A-4EA1-A5FC-9C385817881A}" dt="2025-02-02T13:43:40.553" v="1589"/>
          <ac:grpSpMkLst>
            <pc:docMk/>
            <pc:sldMk cId="1992555435" sldId="294"/>
            <ac:grpSpMk id="3" creationId="{45B17D41-A90D-51AE-B465-F805C9F3E4D7}"/>
          </ac:grpSpMkLst>
        </pc:grpChg>
        <pc:grpChg chg="add mod">
          <ac:chgData name="Mandisa Galetuke" userId="b02e777eccf69275" providerId="LiveId" clId="{D07B4B73-D65A-4EA1-A5FC-9C385817881A}" dt="2025-02-02T14:07:54.112" v="1952"/>
          <ac:grpSpMkLst>
            <pc:docMk/>
            <pc:sldMk cId="1992555435" sldId="294"/>
            <ac:grpSpMk id="11" creationId="{A9D2D0E5-F6A2-606B-A945-424C376B1F52}"/>
          </ac:grpSpMkLst>
        </pc:grpChg>
        <pc:grpChg chg="mod">
          <ac:chgData name="Mandisa Galetuke" userId="b02e777eccf69275" providerId="LiveId" clId="{D07B4B73-D65A-4EA1-A5FC-9C385817881A}" dt="2025-02-02T13:49:20.617" v="1663" actId="1076"/>
          <ac:grpSpMkLst>
            <pc:docMk/>
            <pc:sldMk cId="1992555435" sldId="294"/>
            <ac:grpSpMk id="327" creationId="{0BA29727-7073-F7A0-7975-A5F256585706}"/>
          </ac:grpSpMkLst>
        </pc:grpChg>
        <pc:picChg chg="add mod">
          <ac:chgData name="Mandisa Galetuke" userId="b02e777eccf69275" providerId="LiveId" clId="{D07B4B73-D65A-4EA1-A5FC-9C385817881A}" dt="2025-02-02T13:43:34.506" v="1588"/>
          <ac:picMkLst>
            <pc:docMk/>
            <pc:sldMk cId="1992555435" sldId="294"/>
            <ac:picMk id="2" creationId="{96A5FF4E-00B8-DC46-B255-2CBF7AB3D4E4}"/>
          </ac:picMkLst>
        </pc:picChg>
        <pc:picChg chg="mod">
          <ac:chgData name="Mandisa Galetuke" userId="b02e777eccf69275" providerId="LiveId" clId="{D07B4B73-D65A-4EA1-A5FC-9C385817881A}" dt="2025-02-02T13:43:40.553" v="1589"/>
          <ac:picMkLst>
            <pc:docMk/>
            <pc:sldMk cId="1992555435" sldId="294"/>
            <ac:picMk id="4" creationId="{04215C3D-8FA4-BEDD-5FE9-C0BADC3F0C8E}"/>
          </ac:picMkLst>
        </pc:picChg>
        <pc:picChg chg="add mod">
          <ac:chgData name="Mandisa Galetuke" userId="b02e777eccf69275" providerId="LiveId" clId="{D07B4B73-D65A-4EA1-A5FC-9C385817881A}" dt="2025-02-02T14:07:54.112" v="1952"/>
          <ac:picMkLst>
            <pc:docMk/>
            <pc:sldMk cId="1992555435" sldId="294"/>
            <ac:picMk id="10" creationId="{70C5C860-8D74-47C0-B12F-FB2D7D61C5DD}"/>
          </ac:picMkLst>
        </pc:picChg>
        <pc:picChg chg="mod">
          <ac:chgData name="Mandisa Galetuke" userId="b02e777eccf69275" providerId="LiveId" clId="{D07B4B73-D65A-4EA1-A5FC-9C385817881A}" dt="2025-02-02T14:07:54.112" v="1952"/>
          <ac:picMkLst>
            <pc:docMk/>
            <pc:sldMk cId="1992555435" sldId="294"/>
            <ac:picMk id="12" creationId="{AC5540AA-5721-FAE6-706B-56CA3A454AE3}"/>
          </ac:picMkLst>
        </pc:picChg>
      </pc:sldChg>
      <pc:sldChg chg="add del">
        <pc:chgData name="Mandisa Galetuke" userId="b02e777eccf69275" providerId="LiveId" clId="{D07B4B73-D65A-4EA1-A5FC-9C385817881A}" dt="2025-02-02T14:33:52.328" v="2386" actId="47"/>
        <pc:sldMkLst>
          <pc:docMk/>
          <pc:sldMk cId="1819023971" sldId="295"/>
        </pc:sldMkLst>
      </pc:sldChg>
      <pc:sldChg chg="add del">
        <pc:chgData name="Mandisa Galetuke" userId="b02e777eccf69275" providerId="LiveId" clId="{D07B4B73-D65A-4EA1-A5FC-9C385817881A}" dt="2025-02-02T14:34:02.754" v="2398" actId="47"/>
        <pc:sldMkLst>
          <pc:docMk/>
          <pc:sldMk cId="4089406158" sldId="296"/>
        </pc:sldMkLst>
      </pc:sldChg>
      <pc:sldChg chg="addSp delSp modSp add mod ord">
        <pc:chgData name="Mandisa Galetuke" userId="b02e777eccf69275" providerId="LiveId" clId="{D07B4B73-D65A-4EA1-A5FC-9C385817881A}" dt="2025-02-02T14:13:33.801" v="2086" actId="1035"/>
        <pc:sldMkLst>
          <pc:docMk/>
          <pc:sldMk cId="1438505787" sldId="297"/>
        </pc:sldMkLst>
        <pc:spChg chg="mod">
          <ac:chgData name="Mandisa Galetuke" userId="b02e777eccf69275" providerId="LiveId" clId="{D07B4B73-D65A-4EA1-A5FC-9C385817881A}" dt="2025-02-02T14:10:46.976" v="2048" actId="20577"/>
          <ac:spMkLst>
            <pc:docMk/>
            <pc:sldMk cId="1438505787" sldId="297"/>
            <ac:spMk id="5" creationId="{0AB6AE42-0D8C-12E9-2E4D-2AFEAC59B1A9}"/>
          </ac:spMkLst>
        </pc:spChg>
        <pc:spChg chg="add mod">
          <ac:chgData name="Mandisa Galetuke" userId="b02e777eccf69275" providerId="LiveId" clId="{D07B4B73-D65A-4EA1-A5FC-9C385817881A}" dt="2025-02-02T14:12:36.543" v="2069" actId="14100"/>
          <ac:spMkLst>
            <pc:docMk/>
            <pc:sldMk cId="1438505787" sldId="297"/>
            <ac:spMk id="9" creationId="{2EA174F3-F514-3E78-A22E-FD03B3D096F7}"/>
          </ac:spMkLst>
        </pc:spChg>
        <pc:spChg chg="mod">
          <ac:chgData name="Mandisa Galetuke" userId="b02e777eccf69275" providerId="LiveId" clId="{D07B4B73-D65A-4EA1-A5FC-9C385817881A}" dt="2025-02-02T14:13:33.801" v="2086" actId="1035"/>
          <ac:spMkLst>
            <pc:docMk/>
            <pc:sldMk cId="1438505787" sldId="297"/>
            <ac:spMk id="2548" creationId="{E5F572B1-B34F-0D32-672C-7DD8788BDE6D}"/>
          </ac:spMkLst>
        </pc:spChg>
        <pc:picChg chg="del">
          <ac:chgData name="Mandisa Galetuke" userId="b02e777eccf69275" providerId="LiveId" clId="{D07B4B73-D65A-4EA1-A5FC-9C385817881A}" dt="2025-02-02T14:10:49.122" v="2049" actId="478"/>
          <ac:picMkLst>
            <pc:docMk/>
            <pc:sldMk cId="1438505787" sldId="297"/>
            <ac:picMk id="7" creationId="{D85BA1A5-40C6-F511-FBB1-A6AA17C19E32}"/>
          </ac:picMkLst>
        </pc:picChg>
        <pc:picChg chg="add mod modCrop">
          <ac:chgData name="Mandisa Galetuke" userId="b02e777eccf69275" providerId="LiveId" clId="{D07B4B73-D65A-4EA1-A5FC-9C385817881A}" dt="2025-02-02T14:12:31.746" v="2068" actId="208"/>
          <ac:picMkLst>
            <pc:docMk/>
            <pc:sldMk cId="1438505787" sldId="297"/>
            <ac:picMk id="8" creationId="{096B389E-A433-5A28-6E40-8C12DABB4390}"/>
          </ac:picMkLst>
        </pc:picChg>
      </pc:sldChg>
      <pc:sldChg chg="addSp modSp add del mod">
        <pc:chgData name="Mandisa Galetuke" userId="b02e777eccf69275" providerId="LiveId" clId="{D07B4B73-D65A-4EA1-A5FC-9C385817881A}" dt="2025-02-02T14:10:38.379" v="2044" actId="47"/>
        <pc:sldMkLst>
          <pc:docMk/>
          <pc:sldMk cId="2113048692" sldId="297"/>
        </pc:sldMkLst>
        <pc:spChg chg="mod">
          <ac:chgData name="Mandisa Galetuke" userId="b02e777eccf69275" providerId="LiveId" clId="{D07B4B73-D65A-4EA1-A5FC-9C385817881A}" dt="2025-02-02T14:08:15.826" v="1957" actId="207"/>
          <ac:spMkLst>
            <pc:docMk/>
            <pc:sldMk cId="2113048692" sldId="297"/>
            <ac:spMk id="5" creationId="{C8E04610-152A-E303-64CC-113C4FD26C65}"/>
          </ac:spMkLst>
        </pc:spChg>
        <pc:grpChg chg="add mod">
          <ac:chgData name="Mandisa Galetuke" userId="b02e777eccf69275" providerId="LiveId" clId="{D07B4B73-D65A-4EA1-A5FC-9C385817881A}" dt="2025-02-02T14:08:00.248" v="1954"/>
          <ac:grpSpMkLst>
            <pc:docMk/>
            <pc:sldMk cId="2113048692" sldId="297"/>
            <ac:grpSpMk id="3" creationId="{DC42FA8E-DA19-F47C-7447-9D91B8C468AF}"/>
          </ac:grpSpMkLst>
        </pc:grpChg>
        <pc:picChg chg="add mod">
          <ac:chgData name="Mandisa Galetuke" userId="b02e777eccf69275" providerId="LiveId" clId="{D07B4B73-D65A-4EA1-A5FC-9C385817881A}" dt="2025-02-02T14:08:00.248" v="1954"/>
          <ac:picMkLst>
            <pc:docMk/>
            <pc:sldMk cId="2113048692" sldId="297"/>
            <ac:picMk id="2" creationId="{5A853092-A3BA-0676-06C0-927C4B245A46}"/>
          </ac:picMkLst>
        </pc:picChg>
        <pc:picChg chg="mod">
          <ac:chgData name="Mandisa Galetuke" userId="b02e777eccf69275" providerId="LiveId" clId="{D07B4B73-D65A-4EA1-A5FC-9C385817881A}" dt="2025-02-02T14:08:22.917" v="1958"/>
          <ac:picMkLst>
            <pc:docMk/>
            <pc:sldMk cId="2113048692" sldId="297"/>
            <ac:picMk id="4" creationId="{8EB429B7-6665-D910-47D6-E6F4703F2C31}"/>
          </ac:picMkLst>
        </pc:picChg>
      </pc:sldChg>
      <pc:sldChg chg="addSp delSp modSp add mod ord modNotes">
        <pc:chgData name="Mandisa Galetuke" userId="b02e777eccf69275" providerId="LiveId" clId="{D07B4B73-D65A-4EA1-A5FC-9C385817881A}" dt="2025-02-02T14:32:02.245" v="2324" actId="1038"/>
        <pc:sldMkLst>
          <pc:docMk/>
          <pc:sldMk cId="3918883646" sldId="298"/>
        </pc:sldMkLst>
        <pc:spChg chg="mod">
          <ac:chgData name="Mandisa Galetuke" userId="b02e777eccf69275" providerId="LiveId" clId="{D07B4B73-D65A-4EA1-A5FC-9C385817881A}" dt="2025-02-02T14:25:05.631" v="2172" actId="20577"/>
          <ac:spMkLst>
            <pc:docMk/>
            <pc:sldMk cId="3918883646" sldId="298"/>
            <ac:spMk id="4" creationId="{D5958C7E-F8CE-869B-0653-E87F16F2D3B5}"/>
          </ac:spMkLst>
        </pc:spChg>
        <pc:spChg chg="add mod">
          <ac:chgData name="Mandisa Galetuke" userId="b02e777eccf69275" providerId="LiveId" clId="{D07B4B73-D65A-4EA1-A5FC-9C385817881A}" dt="2025-02-02T14:28:14.239" v="2261" actId="207"/>
          <ac:spMkLst>
            <pc:docMk/>
            <pc:sldMk cId="3918883646" sldId="298"/>
            <ac:spMk id="6" creationId="{D94A5C9D-8466-048E-DAEE-485B9BC42013}"/>
          </ac:spMkLst>
        </pc:spChg>
        <pc:spChg chg="add mod">
          <ac:chgData name="Mandisa Galetuke" userId="b02e777eccf69275" providerId="LiveId" clId="{D07B4B73-D65A-4EA1-A5FC-9C385817881A}" dt="2025-02-02T14:29:49.012" v="2275" actId="113"/>
          <ac:spMkLst>
            <pc:docMk/>
            <pc:sldMk cId="3918883646" sldId="298"/>
            <ac:spMk id="7" creationId="{1C3C243E-4451-7F3E-6568-C505590BBFFA}"/>
          </ac:spMkLst>
        </pc:spChg>
        <pc:spChg chg="add mod">
          <ac:chgData name="Mandisa Galetuke" userId="b02e777eccf69275" providerId="LiveId" clId="{D07B4B73-D65A-4EA1-A5FC-9C385817881A}" dt="2025-02-02T14:31:22.419" v="2295" actId="113"/>
          <ac:spMkLst>
            <pc:docMk/>
            <pc:sldMk cId="3918883646" sldId="298"/>
            <ac:spMk id="8" creationId="{8B9DADE1-D87C-2A52-F515-C264C8BC97B3}"/>
          </ac:spMkLst>
        </pc:spChg>
        <pc:spChg chg="add mod">
          <ac:chgData name="Mandisa Galetuke" userId="b02e777eccf69275" providerId="LiveId" clId="{D07B4B73-D65A-4EA1-A5FC-9C385817881A}" dt="2025-02-02T14:32:02.245" v="2324" actId="1038"/>
          <ac:spMkLst>
            <pc:docMk/>
            <pc:sldMk cId="3918883646" sldId="298"/>
            <ac:spMk id="9" creationId="{5E47943E-AE76-18B4-8E78-FED1871C86FC}"/>
          </ac:spMkLst>
        </pc:spChg>
        <pc:spChg chg="mod">
          <ac:chgData name="Mandisa Galetuke" userId="b02e777eccf69275" providerId="LiveId" clId="{D07B4B73-D65A-4EA1-A5FC-9C385817881A}" dt="2025-02-02T14:25:27.628" v="2189" actId="1076"/>
          <ac:spMkLst>
            <pc:docMk/>
            <pc:sldMk cId="3918883646" sldId="298"/>
            <ac:spMk id="2176" creationId="{D340FBAF-24F3-2737-7AF1-43AD8BB61D5E}"/>
          </ac:spMkLst>
        </pc:spChg>
        <pc:spChg chg="mod">
          <ac:chgData name="Mandisa Galetuke" userId="b02e777eccf69275" providerId="LiveId" clId="{D07B4B73-D65A-4EA1-A5FC-9C385817881A}" dt="2025-02-02T14:27:34.291" v="2238" actId="14100"/>
          <ac:spMkLst>
            <pc:docMk/>
            <pc:sldMk cId="3918883646" sldId="298"/>
            <ac:spMk id="2177" creationId="{B0AD2A72-7DE3-C7B0-2903-8E3427F4B514}"/>
          </ac:spMkLst>
        </pc:spChg>
        <pc:spChg chg="del mod">
          <ac:chgData name="Mandisa Galetuke" userId="b02e777eccf69275" providerId="LiveId" clId="{D07B4B73-D65A-4EA1-A5FC-9C385817881A}" dt="2025-02-02T14:26:32.596" v="2226" actId="478"/>
          <ac:spMkLst>
            <pc:docMk/>
            <pc:sldMk cId="3918883646" sldId="298"/>
            <ac:spMk id="2192" creationId="{2F994346-9EF7-945D-C53D-8817B19E7371}"/>
          </ac:spMkLst>
        </pc:spChg>
        <pc:spChg chg="mod">
          <ac:chgData name="Mandisa Galetuke" userId="b02e777eccf69275" providerId="LiveId" clId="{D07B4B73-D65A-4EA1-A5FC-9C385817881A}" dt="2025-02-02T14:30:04.528" v="2278" actId="113"/>
          <ac:spMkLst>
            <pc:docMk/>
            <pc:sldMk cId="3918883646" sldId="298"/>
            <ac:spMk id="2193" creationId="{6FD841AC-3D57-E08C-C4E6-FF06338C4CC6}"/>
          </ac:spMkLst>
        </pc:spChg>
        <pc:spChg chg="del">
          <ac:chgData name="Mandisa Galetuke" userId="b02e777eccf69275" providerId="LiveId" clId="{D07B4B73-D65A-4EA1-A5FC-9C385817881A}" dt="2025-02-02T14:28:24.141" v="2263" actId="478"/>
          <ac:spMkLst>
            <pc:docMk/>
            <pc:sldMk cId="3918883646" sldId="298"/>
            <ac:spMk id="2195" creationId="{C5F640A7-EBC1-08FD-50B1-1F03202F8DA3}"/>
          </ac:spMkLst>
        </pc:spChg>
        <pc:spChg chg="del">
          <ac:chgData name="Mandisa Galetuke" userId="b02e777eccf69275" providerId="LiveId" clId="{D07B4B73-D65A-4EA1-A5FC-9C385817881A}" dt="2025-02-02T14:28:21.213" v="2262" actId="478"/>
          <ac:spMkLst>
            <pc:docMk/>
            <pc:sldMk cId="3918883646" sldId="298"/>
            <ac:spMk id="2196" creationId="{5C125EC8-93E1-32DD-597E-46D57AE0B240}"/>
          </ac:spMkLst>
        </pc:spChg>
        <pc:spChg chg="mod">
          <ac:chgData name="Mandisa Galetuke" userId="b02e777eccf69275" providerId="LiveId" clId="{D07B4B73-D65A-4EA1-A5FC-9C385817881A}" dt="2025-02-02T14:31:09.888" v="2292" actId="14100"/>
          <ac:spMkLst>
            <pc:docMk/>
            <pc:sldMk cId="3918883646" sldId="298"/>
            <ac:spMk id="2197" creationId="{E206DB3C-E04A-6BBB-75EF-B4AC8A0F4073}"/>
          </ac:spMkLst>
        </pc:spChg>
        <pc:spChg chg="del">
          <ac:chgData name="Mandisa Galetuke" userId="b02e777eccf69275" providerId="LiveId" clId="{D07B4B73-D65A-4EA1-A5FC-9C385817881A}" dt="2025-02-02T14:30:11.574" v="2281" actId="478"/>
          <ac:spMkLst>
            <pc:docMk/>
            <pc:sldMk cId="3918883646" sldId="298"/>
            <ac:spMk id="2198" creationId="{207AD8C7-2257-EC1B-005E-9BE76559C1C0}"/>
          </ac:spMkLst>
        </pc:spChg>
        <pc:spChg chg="del mod">
          <ac:chgData name="Mandisa Galetuke" userId="b02e777eccf69275" providerId="LiveId" clId="{D07B4B73-D65A-4EA1-A5FC-9C385817881A}" dt="2025-02-02T14:30:09.449" v="2280" actId="478"/>
          <ac:spMkLst>
            <pc:docMk/>
            <pc:sldMk cId="3918883646" sldId="298"/>
            <ac:spMk id="2199" creationId="{4CD447F9-C9AA-C7F0-442D-F4AA868E95BF}"/>
          </ac:spMkLst>
        </pc:spChg>
        <pc:spChg chg="mod">
          <ac:chgData name="Mandisa Galetuke" userId="b02e777eccf69275" providerId="LiveId" clId="{D07B4B73-D65A-4EA1-A5FC-9C385817881A}" dt="2025-02-02T14:27:46.707" v="2240" actId="1076"/>
          <ac:spMkLst>
            <pc:docMk/>
            <pc:sldMk cId="3918883646" sldId="298"/>
            <ac:spMk id="2215" creationId="{B853E7F2-8AD7-2C98-E084-768D34D405DC}"/>
          </ac:spMkLst>
        </pc:spChg>
        <pc:spChg chg="del">
          <ac:chgData name="Mandisa Galetuke" userId="b02e777eccf69275" providerId="LiveId" clId="{D07B4B73-D65A-4EA1-A5FC-9C385817881A}" dt="2025-02-02T14:27:50.570" v="2241" actId="478"/>
          <ac:spMkLst>
            <pc:docMk/>
            <pc:sldMk cId="3918883646" sldId="298"/>
            <ac:spMk id="2216" creationId="{F1965A2F-7271-E9F1-9A8C-4668E03671A8}"/>
          </ac:spMkLst>
        </pc:spChg>
        <pc:spChg chg="del">
          <ac:chgData name="Mandisa Galetuke" userId="b02e777eccf69275" providerId="LiveId" clId="{D07B4B73-D65A-4EA1-A5FC-9C385817881A}" dt="2025-02-02T14:31:28.008" v="2296" actId="478"/>
          <ac:spMkLst>
            <pc:docMk/>
            <pc:sldMk cId="3918883646" sldId="298"/>
            <ac:spMk id="2217" creationId="{237692CD-3E57-AF72-F456-FE7FF236D50F}"/>
          </ac:spMkLst>
        </pc:spChg>
        <pc:grpChg chg="add mod">
          <ac:chgData name="Mandisa Galetuke" userId="b02e777eccf69275" providerId="LiveId" clId="{D07B4B73-D65A-4EA1-A5FC-9C385817881A}" dt="2025-02-02T14:25:02.843" v="2171"/>
          <ac:grpSpMkLst>
            <pc:docMk/>
            <pc:sldMk cId="3918883646" sldId="298"/>
            <ac:grpSpMk id="2" creationId="{318D38F6-1D6E-AD97-1A2C-8F85C15C23DB}"/>
          </ac:grpSpMkLst>
        </pc:grpChg>
        <pc:picChg chg="mod">
          <ac:chgData name="Mandisa Galetuke" userId="b02e777eccf69275" providerId="LiveId" clId="{D07B4B73-D65A-4EA1-A5FC-9C385817881A}" dt="2025-02-02T14:25:02.843" v="2171"/>
          <ac:picMkLst>
            <pc:docMk/>
            <pc:sldMk cId="3918883646" sldId="298"/>
            <ac:picMk id="3" creationId="{CB202316-9554-1EC1-464F-C76BE6BE330D}"/>
          </ac:picMkLst>
        </pc:picChg>
        <pc:picChg chg="add mod">
          <ac:chgData name="Mandisa Galetuke" userId="b02e777eccf69275" providerId="LiveId" clId="{D07B4B73-D65A-4EA1-A5FC-9C385817881A}" dt="2025-02-02T14:25:11.007" v="2173"/>
          <ac:picMkLst>
            <pc:docMk/>
            <pc:sldMk cId="3918883646" sldId="298"/>
            <ac:picMk id="5" creationId="{DD31E09C-CCCD-C70C-E8E4-993312973DAB}"/>
          </ac:picMkLst>
        </pc:picChg>
      </pc:sldChg>
      <pc:sldChg chg="addSp delSp modSp add del mod ord modNotes">
        <pc:chgData name="Mandisa Galetuke" userId="b02e777eccf69275" providerId="LiveId" clId="{D07B4B73-D65A-4EA1-A5FC-9C385817881A}" dt="2025-02-02T14:33:41.683" v="2378" actId="47"/>
        <pc:sldMkLst>
          <pc:docMk/>
          <pc:sldMk cId="3716914469" sldId="299"/>
        </pc:sldMkLst>
        <pc:spChg chg="mod">
          <ac:chgData name="Mandisa Galetuke" userId="b02e777eccf69275" providerId="LiveId" clId="{D07B4B73-D65A-4EA1-A5FC-9C385817881A}" dt="2025-02-02T14:32:29.980" v="2330" actId="20577"/>
          <ac:spMkLst>
            <pc:docMk/>
            <pc:sldMk cId="3716914469" sldId="299"/>
            <ac:spMk id="4" creationId="{6CCB43B7-7937-2637-7D40-9036B537D3E2}"/>
          </ac:spMkLst>
        </pc:spChg>
        <pc:spChg chg="add mod">
          <ac:chgData name="Mandisa Galetuke" userId="b02e777eccf69275" providerId="LiveId" clId="{D07B4B73-D65A-4EA1-A5FC-9C385817881A}" dt="2025-02-02T14:33:23.008" v="2366" actId="207"/>
          <ac:spMkLst>
            <pc:docMk/>
            <pc:sldMk cId="3716914469" sldId="299"/>
            <ac:spMk id="7" creationId="{54794CAF-2480-AF6D-9FD6-30D9DCF4958D}"/>
          </ac:spMkLst>
        </pc:spChg>
        <pc:spChg chg="del">
          <ac:chgData name="Mandisa Galetuke" userId="b02e777eccf69275" providerId="LiveId" clId="{D07B4B73-D65A-4EA1-A5FC-9C385817881A}" dt="2025-02-02T14:32:32.994" v="2331" actId="478"/>
          <ac:spMkLst>
            <pc:docMk/>
            <pc:sldMk cId="3716914469" sldId="299"/>
            <ac:spMk id="1341" creationId="{E8B0F2A3-2EB0-2BED-7F18-E491BA1E558E}"/>
          </ac:spMkLst>
        </pc:spChg>
        <pc:spChg chg="del">
          <ac:chgData name="Mandisa Galetuke" userId="b02e777eccf69275" providerId="LiveId" clId="{D07B4B73-D65A-4EA1-A5FC-9C385817881A}" dt="2025-02-02T14:32:44.289" v="2342" actId="478"/>
          <ac:spMkLst>
            <pc:docMk/>
            <pc:sldMk cId="3716914469" sldId="299"/>
            <ac:spMk id="1342" creationId="{624EE4DB-7ABD-933F-E3CE-1BBBF4A64234}"/>
          </ac:spMkLst>
        </pc:spChg>
        <pc:spChg chg="del">
          <ac:chgData name="Mandisa Galetuke" userId="b02e777eccf69275" providerId="LiveId" clId="{D07B4B73-D65A-4EA1-A5FC-9C385817881A}" dt="2025-02-02T14:32:54.871" v="2350" actId="478"/>
          <ac:spMkLst>
            <pc:docMk/>
            <pc:sldMk cId="3716914469" sldId="299"/>
            <ac:spMk id="1343" creationId="{56179855-C765-E02C-2716-3A903EB6790E}"/>
          </ac:spMkLst>
        </pc:spChg>
        <pc:spChg chg="del">
          <ac:chgData name="Mandisa Galetuke" userId="b02e777eccf69275" providerId="LiveId" clId="{D07B4B73-D65A-4EA1-A5FC-9C385817881A}" dt="2025-02-02T14:32:47.163" v="2344" actId="478"/>
          <ac:spMkLst>
            <pc:docMk/>
            <pc:sldMk cId="3716914469" sldId="299"/>
            <ac:spMk id="1344" creationId="{74880C2D-5D4A-6756-4F11-E74F394CFC1E}"/>
          </ac:spMkLst>
        </pc:spChg>
        <pc:spChg chg="del">
          <ac:chgData name="Mandisa Galetuke" userId="b02e777eccf69275" providerId="LiveId" clId="{D07B4B73-D65A-4EA1-A5FC-9C385817881A}" dt="2025-02-02T14:32:51.156" v="2347" actId="478"/>
          <ac:spMkLst>
            <pc:docMk/>
            <pc:sldMk cId="3716914469" sldId="299"/>
            <ac:spMk id="1345" creationId="{9815B522-ACDC-26BF-9522-AD6E074B98CB}"/>
          </ac:spMkLst>
        </pc:spChg>
        <pc:spChg chg="del">
          <ac:chgData name="Mandisa Galetuke" userId="b02e777eccf69275" providerId="LiveId" clId="{D07B4B73-D65A-4EA1-A5FC-9C385817881A}" dt="2025-02-02T14:32:52.426" v="2348" actId="478"/>
          <ac:spMkLst>
            <pc:docMk/>
            <pc:sldMk cId="3716914469" sldId="299"/>
            <ac:spMk id="1346" creationId="{41F1558C-2AF5-E9CC-4603-F5BFC38BE77F}"/>
          </ac:spMkLst>
        </pc:spChg>
        <pc:spChg chg="del">
          <ac:chgData name="Mandisa Galetuke" userId="b02e777eccf69275" providerId="LiveId" clId="{D07B4B73-D65A-4EA1-A5FC-9C385817881A}" dt="2025-02-02T14:32:45.648" v="2343" actId="478"/>
          <ac:spMkLst>
            <pc:docMk/>
            <pc:sldMk cId="3716914469" sldId="299"/>
            <ac:spMk id="1364" creationId="{3F55DCE3-8529-A1EC-C485-0E1A0781D23B}"/>
          </ac:spMkLst>
        </pc:spChg>
        <pc:spChg chg="del">
          <ac:chgData name="Mandisa Galetuke" userId="b02e777eccf69275" providerId="LiveId" clId="{D07B4B73-D65A-4EA1-A5FC-9C385817881A}" dt="2025-02-02T14:32:56.165" v="2351" actId="478"/>
          <ac:spMkLst>
            <pc:docMk/>
            <pc:sldMk cId="3716914469" sldId="299"/>
            <ac:spMk id="1365" creationId="{E498BC71-3CCD-F7AB-54A9-4DE1BFA458FD}"/>
          </ac:spMkLst>
        </pc:spChg>
        <pc:spChg chg="del">
          <ac:chgData name="Mandisa Galetuke" userId="b02e777eccf69275" providerId="LiveId" clId="{D07B4B73-D65A-4EA1-A5FC-9C385817881A}" dt="2025-02-02T14:32:48.379" v="2345" actId="478"/>
          <ac:spMkLst>
            <pc:docMk/>
            <pc:sldMk cId="3716914469" sldId="299"/>
            <ac:spMk id="1366" creationId="{2F1F0B6E-E9BF-5882-C243-DE6A45EF4BA9}"/>
          </ac:spMkLst>
        </pc:spChg>
        <pc:spChg chg="del">
          <ac:chgData name="Mandisa Galetuke" userId="b02e777eccf69275" providerId="LiveId" clId="{D07B4B73-D65A-4EA1-A5FC-9C385817881A}" dt="2025-02-02T14:32:49.935" v="2346" actId="478"/>
          <ac:spMkLst>
            <pc:docMk/>
            <pc:sldMk cId="3716914469" sldId="299"/>
            <ac:spMk id="1367" creationId="{68423B56-F790-58FC-E5F3-1A16DC5FD88A}"/>
          </ac:spMkLst>
        </pc:spChg>
        <pc:spChg chg="del">
          <ac:chgData name="Mandisa Galetuke" userId="b02e777eccf69275" providerId="LiveId" clId="{D07B4B73-D65A-4EA1-A5FC-9C385817881A}" dt="2025-02-02T14:32:53.292" v="2349" actId="478"/>
          <ac:spMkLst>
            <pc:docMk/>
            <pc:sldMk cId="3716914469" sldId="299"/>
            <ac:spMk id="1368" creationId="{2F013403-E0CF-8520-93B8-37D89C7CFD47}"/>
          </ac:spMkLst>
        </pc:spChg>
        <pc:grpChg chg="add mod">
          <ac:chgData name="Mandisa Galetuke" userId="b02e777eccf69275" providerId="LiveId" clId="{D07B4B73-D65A-4EA1-A5FC-9C385817881A}" dt="2025-02-02T14:32:27.224" v="2328"/>
          <ac:grpSpMkLst>
            <pc:docMk/>
            <pc:sldMk cId="3716914469" sldId="299"/>
            <ac:grpSpMk id="2" creationId="{21BC85A5-81BD-2FA5-374C-9816CEFD4204}"/>
          </ac:grpSpMkLst>
        </pc:grpChg>
        <pc:picChg chg="mod">
          <ac:chgData name="Mandisa Galetuke" userId="b02e777eccf69275" providerId="LiveId" clId="{D07B4B73-D65A-4EA1-A5FC-9C385817881A}" dt="2025-02-02T14:32:27.224" v="2328"/>
          <ac:picMkLst>
            <pc:docMk/>
            <pc:sldMk cId="3716914469" sldId="299"/>
            <ac:picMk id="3" creationId="{F073D494-7B88-5C09-8CA4-02020E2FF9A2}"/>
          </ac:picMkLst>
        </pc:picChg>
        <pc:picChg chg="add mod">
          <ac:chgData name="Mandisa Galetuke" userId="b02e777eccf69275" providerId="LiveId" clId="{D07B4B73-D65A-4EA1-A5FC-9C385817881A}" dt="2025-02-02T14:32:27.224" v="2328"/>
          <ac:picMkLst>
            <pc:docMk/>
            <pc:sldMk cId="3716914469" sldId="299"/>
            <ac:picMk id="5" creationId="{28568CFD-24C0-F40A-1059-88216E492BB2}"/>
          </ac:picMkLst>
        </pc:picChg>
      </pc:sldChg>
      <pc:sldMasterChg chg="delSldLayout">
        <pc:chgData name="Mandisa Galetuke" userId="b02e777eccf69275" providerId="LiveId" clId="{D07B4B73-D65A-4EA1-A5FC-9C385817881A}" dt="2025-02-02T14:33:34.023" v="2372" actId="47"/>
        <pc:sldMasterMkLst>
          <pc:docMk/>
          <pc:sldMasterMk cId="0" sldId="2147483662"/>
        </pc:sldMasterMkLst>
        <pc:sldLayoutChg chg="del">
          <pc:chgData name="Mandisa Galetuke" userId="b02e777eccf69275" providerId="LiveId" clId="{D07B4B73-D65A-4EA1-A5FC-9C385817881A}" dt="2025-02-02T14:33:34.023" v="2372" actId="47"/>
          <pc:sldLayoutMkLst>
            <pc:docMk/>
            <pc:sldMasterMk cId="0" sldId="2147483662"/>
            <pc:sldLayoutMk cId="0" sldId="2147483660"/>
          </pc:sldLayoutMkLst>
        </pc:sldLayoutChg>
      </pc:sldMasterChg>
      <pc:sldMasterChg chg="del delSldLayout">
        <pc:chgData name="Mandisa Galetuke" userId="b02e777eccf69275" providerId="LiveId" clId="{D07B4B73-D65A-4EA1-A5FC-9C385817881A}" dt="2025-02-02T14:34:05.006" v="2400" actId="47"/>
        <pc:sldMasterMkLst>
          <pc:docMk/>
          <pc:sldMasterMk cId="0" sldId="2147483663"/>
        </pc:sldMasterMkLst>
        <pc:sldLayoutChg chg="del">
          <pc:chgData name="Mandisa Galetuke" userId="b02e777eccf69275" providerId="LiveId" clId="{D07B4B73-D65A-4EA1-A5FC-9C385817881A}" dt="2025-02-02T14:34:05.006" v="2400" actId="47"/>
          <pc:sldLayoutMkLst>
            <pc:docMk/>
            <pc:sldMasterMk cId="0" sldId="2147483663"/>
            <pc:sldLayoutMk cId="0"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c4bd8d3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c4bd8d3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8d44b15066_0_2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8d44b15066_0_2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2">
          <a:extLst>
            <a:ext uri="{FF2B5EF4-FFF2-40B4-BE49-F238E27FC236}">
              <a16:creationId xmlns:a16="http://schemas.microsoft.com/office/drawing/2014/main" id="{E49B3DB8-41F8-6D82-EB4B-6F1CB9E9D4EC}"/>
            </a:ext>
          </a:extLst>
        </p:cNvPr>
        <p:cNvGrpSpPr/>
        <p:nvPr/>
      </p:nvGrpSpPr>
      <p:grpSpPr>
        <a:xfrm>
          <a:off x="0" y="0"/>
          <a:ext cx="0" cy="0"/>
          <a:chOff x="0" y="0"/>
          <a:chExt cx="0" cy="0"/>
        </a:xfrm>
      </p:grpSpPr>
      <p:sp>
        <p:nvSpPr>
          <p:cNvPr id="2173" name="Google Shape;2173;g8ed22aa031_0_35:notes">
            <a:extLst>
              <a:ext uri="{FF2B5EF4-FFF2-40B4-BE49-F238E27FC236}">
                <a16:creationId xmlns:a16="http://schemas.microsoft.com/office/drawing/2014/main" id="{9FC86837-753B-0EDD-E353-B53907AD95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4" name="Google Shape;2174;g8ed22aa031_0_35:notes">
            <a:extLst>
              <a:ext uri="{FF2B5EF4-FFF2-40B4-BE49-F238E27FC236}">
                <a16:creationId xmlns:a16="http://schemas.microsoft.com/office/drawing/2014/main" id="{1D7A610C-2058-38C4-7350-59E08275CF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904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a:extLst>
            <a:ext uri="{FF2B5EF4-FFF2-40B4-BE49-F238E27FC236}">
              <a16:creationId xmlns:a16="http://schemas.microsoft.com/office/drawing/2014/main" id="{8F45C34B-4798-906B-9AD0-AF7FE69F1CE4}"/>
            </a:ext>
          </a:extLst>
        </p:cNvPr>
        <p:cNvGrpSpPr/>
        <p:nvPr/>
      </p:nvGrpSpPr>
      <p:grpSpPr>
        <a:xfrm>
          <a:off x="0" y="0"/>
          <a:ext cx="0" cy="0"/>
          <a:chOff x="0" y="0"/>
          <a:chExt cx="0" cy="0"/>
        </a:xfrm>
      </p:grpSpPr>
      <p:sp>
        <p:nvSpPr>
          <p:cNvPr id="1338" name="Google Shape;1338;g8f529103cd_3_273:notes">
            <a:extLst>
              <a:ext uri="{FF2B5EF4-FFF2-40B4-BE49-F238E27FC236}">
                <a16:creationId xmlns:a16="http://schemas.microsoft.com/office/drawing/2014/main" id="{9F6B90A3-1993-AA83-477A-812C8C0C5F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8f529103cd_3_273:notes">
            <a:extLst>
              <a:ext uri="{FF2B5EF4-FFF2-40B4-BE49-F238E27FC236}">
                <a16:creationId xmlns:a16="http://schemas.microsoft.com/office/drawing/2014/main" id="{85F28004-467E-62F7-AC8F-30A1421845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587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8"/>
        <p:cNvGrpSpPr/>
        <p:nvPr/>
      </p:nvGrpSpPr>
      <p:grpSpPr>
        <a:xfrm>
          <a:off x="0" y="0"/>
          <a:ext cx="0" cy="0"/>
          <a:chOff x="0" y="0"/>
          <a:chExt cx="0" cy="0"/>
        </a:xfrm>
      </p:grpSpPr>
      <p:sp>
        <p:nvSpPr>
          <p:cNvPr id="2289" name="Google Shape;2289;g8d44b15066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0" name="Google Shape;2290;g8d44b15066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d44b15066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d44b15066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d8e9c849d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8d8e9c849d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a:extLst>
            <a:ext uri="{FF2B5EF4-FFF2-40B4-BE49-F238E27FC236}">
              <a16:creationId xmlns:a16="http://schemas.microsoft.com/office/drawing/2014/main" id="{65137696-10B1-670B-71C0-D7CB4B112B70}"/>
            </a:ext>
          </a:extLst>
        </p:cNvPr>
        <p:cNvGrpSpPr/>
        <p:nvPr/>
      </p:nvGrpSpPr>
      <p:grpSpPr>
        <a:xfrm>
          <a:off x="0" y="0"/>
          <a:ext cx="0" cy="0"/>
          <a:chOff x="0" y="0"/>
          <a:chExt cx="0" cy="0"/>
        </a:xfrm>
      </p:grpSpPr>
      <p:sp>
        <p:nvSpPr>
          <p:cNvPr id="450" name="Google Shape;450;g8d8e9c849d_0_490:notes">
            <a:extLst>
              <a:ext uri="{FF2B5EF4-FFF2-40B4-BE49-F238E27FC236}">
                <a16:creationId xmlns:a16="http://schemas.microsoft.com/office/drawing/2014/main" id="{5AD06260-38E0-8A9A-A1C0-8F5274C4BE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8d8e9c849d_0_490:notes">
            <a:extLst>
              <a:ext uri="{FF2B5EF4-FFF2-40B4-BE49-F238E27FC236}">
                <a16:creationId xmlns:a16="http://schemas.microsoft.com/office/drawing/2014/main" id="{F975EB7F-3379-33C2-C7B4-8E303B2B9B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8051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8d44b1506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8d44b1506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4"/>
        <p:cNvGrpSpPr/>
        <p:nvPr/>
      </p:nvGrpSpPr>
      <p:grpSpPr>
        <a:xfrm>
          <a:off x="0" y="0"/>
          <a:ext cx="0" cy="0"/>
          <a:chOff x="0" y="0"/>
          <a:chExt cx="0" cy="0"/>
        </a:xfrm>
      </p:grpSpPr>
      <p:sp>
        <p:nvSpPr>
          <p:cNvPr id="2545" name="Google Shape;2545;g8d44b1506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6" name="Google Shape;2546;g8d44b1506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a:extLst>
            <a:ext uri="{FF2B5EF4-FFF2-40B4-BE49-F238E27FC236}">
              <a16:creationId xmlns:a16="http://schemas.microsoft.com/office/drawing/2014/main" id="{7E2A54C5-33DB-563A-0BFD-F8A452C1B2B0}"/>
            </a:ext>
          </a:extLst>
        </p:cNvPr>
        <p:cNvGrpSpPr/>
        <p:nvPr/>
      </p:nvGrpSpPr>
      <p:grpSpPr>
        <a:xfrm>
          <a:off x="0" y="0"/>
          <a:ext cx="0" cy="0"/>
          <a:chOff x="0" y="0"/>
          <a:chExt cx="0" cy="0"/>
        </a:xfrm>
      </p:grpSpPr>
      <p:sp>
        <p:nvSpPr>
          <p:cNvPr id="322" name="Google Shape;322;g8badc59791_2_814:notes">
            <a:extLst>
              <a:ext uri="{FF2B5EF4-FFF2-40B4-BE49-F238E27FC236}">
                <a16:creationId xmlns:a16="http://schemas.microsoft.com/office/drawing/2014/main" id="{7851C8C0-C9D6-97F5-5C66-5BA461ED91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badc59791_2_814:notes">
            <a:extLst>
              <a:ext uri="{FF2B5EF4-FFF2-40B4-BE49-F238E27FC236}">
                <a16:creationId xmlns:a16="http://schemas.microsoft.com/office/drawing/2014/main" id="{900EF940-DA51-DBA0-DF8D-7E5AF897B9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6795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4">
          <a:extLst>
            <a:ext uri="{FF2B5EF4-FFF2-40B4-BE49-F238E27FC236}">
              <a16:creationId xmlns:a16="http://schemas.microsoft.com/office/drawing/2014/main" id="{1B6BB2EE-05AF-9847-7BC0-52470E65D7B3}"/>
            </a:ext>
          </a:extLst>
        </p:cNvPr>
        <p:cNvGrpSpPr/>
        <p:nvPr/>
      </p:nvGrpSpPr>
      <p:grpSpPr>
        <a:xfrm>
          <a:off x="0" y="0"/>
          <a:ext cx="0" cy="0"/>
          <a:chOff x="0" y="0"/>
          <a:chExt cx="0" cy="0"/>
        </a:xfrm>
      </p:grpSpPr>
      <p:sp>
        <p:nvSpPr>
          <p:cNvPr id="2545" name="Google Shape;2545;g8d44b15066_0_2:notes">
            <a:extLst>
              <a:ext uri="{FF2B5EF4-FFF2-40B4-BE49-F238E27FC236}">
                <a16:creationId xmlns:a16="http://schemas.microsoft.com/office/drawing/2014/main" id="{BD7A4761-8ACF-CA98-39A3-F2CB975029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6" name="Google Shape;2546;g8d44b15066_0_2:notes">
            <a:extLst>
              <a:ext uri="{FF2B5EF4-FFF2-40B4-BE49-F238E27FC236}">
                <a16:creationId xmlns:a16="http://schemas.microsoft.com/office/drawing/2014/main" id="{28A03971-A27B-A3B6-56C5-FA5B489C2F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70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704691" y="1476452"/>
            <a:ext cx="2723700" cy="1271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40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704585" y="2713552"/>
            <a:ext cx="27237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One Column 1">
  <p:cSld name="CUSTOM">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5985575" y="1492063"/>
            <a:ext cx="2484300" cy="848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8" name="Google Shape;48;p13"/>
          <p:cNvSpPr txBox="1">
            <a:spLocks noGrp="1"/>
          </p:cNvSpPr>
          <p:nvPr>
            <p:ph type="subTitle" idx="1"/>
          </p:nvPr>
        </p:nvSpPr>
        <p:spPr>
          <a:xfrm>
            <a:off x="5971000" y="2449313"/>
            <a:ext cx="25134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857489" y="536650"/>
            <a:ext cx="34290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a:buChar char="●"/>
              <a:defRPr sz="1200">
                <a:solidFill>
                  <a:srgbClr val="434343"/>
                </a:solidFill>
                <a:latin typeface="Roboto"/>
                <a:ea typeface="Roboto"/>
                <a:cs typeface="Roboto"/>
                <a:sym typeface="Roboto"/>
              </a:defRPr>
            </a:lvl1pPr>
            <a:lvl2pPr marL="914400" lvl="1"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2pPr>
            <a:lvl3pPr marL="1371600" lvl="2"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3pPr>
            <a:lvl4pPr marL="1828800" lvl="3"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4pPr>
            <a:lvl5pPr marL="2286000" lvl="4"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5pPr>
            <a:lvl6pPr marL="2743200" lvl="5"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6pPr>
            <a:lvl7pPr marL="3200400" lvl="6"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7pPr>
            <a:lvl8pPr marL="3657600" lvl="7"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8pPr>
            <a:lvl9pPr marL="4114800" lvl="8" indent="-304800">
              <a:lnSpc>
                <a:spcPct val="115000"/>
              </a:lnSpc>
              <a:spcBef>
                <a:spcPts val="1600"/>
              </a:spcBef>
              <a:spcAft>
                <a:spcPts val="1600"/>
              </a:spcAft>
              <a:buClr>
                <a:srgbClr val="434343"/>
              </a:buClr>
              <a:buSzPts val="1200"/>
              <a:buFont typeface="Roboto"/>
              <a:buChar char="■"/>
              <a:defRPr sz="1200">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15">
          <p15:clr>
            <a:srgbClr val="EA4335"/>
          </p15:clr>
        </p15:guide>
        <p15:guide id="2" orient="horz" pos="415">
          <p15:clr>
            <a:srgbClr val="EA4335"/>
          </p15:clr>
        </p15:guide>
        <p15:guide id="3" pos="5345">
          <p15:clr>
            <a:srgbClr val="EA4335"/>
          </p15:clr>
        </p15:guide>
        <p15:guide id="4" orient="horz" pos="2825">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7"/>
          <p:cNvSpPr/>
          <p:nvPr/>
        </p:nvSpPr>
        <p:spPr>
          <a:xfrm rot="-900191">
            <a:off x="-834583" y="1353506"/>
            <a:ext cx="6109566" cy="6109566"/>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7"/>
          <p:cNvSpPr txBox="1">
            <a:spLocks noGrp="1"/>
          </p:cNvSpPr>
          <p:nvPr>
            <p:ph type="ctrTitle"/>
          </p:nvPr>
        </p:nvSpPr>
        <p:spPr>
          <a:xfrm>
            <a:off x="4642963" y="2154180"/>
            <a:ext cx="3856391" cy="12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200" dirty="0"/>
              <a:t>PROJECT 2</a:t>
            </a:r>
            <a:br>
              <a:rPr lang="en" sz="3200" dirty="0"/>
            </a:br>
            <a:r>
              <a:rPr lang="en" sz="3600" dirty="0">
                <a:solidFill>
                  <a:srgbClr val="A73719"/>
                </a:solidFill>
              </a:rPr>
              <a:t>REAL ESTATE</a:t>
            </a:r>
            <a:br>
              <a:rPr lang="en" sz="3200" dirty="0"/>
            </a:br>
            <a:r>
              <a:rPr lang="en" sz="3200" dirty="0"/>
              <a:t>Business Analytics</a:t>
            </a:r>
            <a:endParaRPr sz="3200" dirty="0"/>
          </a:p>
        </p:txBody>
      </p:sp>
      <p:sp>
        <p:nvSpPr>
          <p:cNvPr id="62" name="Google Shape;62;p17"/>
          <p:cNvSpPr txBox="1">
            <a:spLocks noGrp="1"/>
          </p:cNvSpPr>
          <p:nvPr>
            <p:ph type="subTitle" idx="1"/>
          </p:nvPr>
        </p:nvSpPr>
        <p:spPr>
          <a:xfrm>
            <a:off x="5209309" y="3599280"/>
            <a:ext cx="27237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Presented by: </a:t>
            </a:r>
            <a:endParaRPr dirty="0"/>
          </a:p>
        </p:txBody>
      </p:sp>
      <p:grpSp>
        <p:nvGrpSpPr>
          <p:cNvPr id="63" name="Google Shape;63;p17"/>
          <p:cNvGrpSpPr/>
          <p:nvPr/>
        </p:nvGrpSpPr>
        <p:grpSpPr>
          <a:xfrm flipH="1">
            <a:off x="-9280" y="-4191038"/>
            <a:ext cx="1495763" cy="8207149"/>
            <a:chOff x="7139615" y="1617320"/>
            <a:chExt cx="429163" cy="2354790"/>
          </a:xfrm>
        </p:grpSpPr>
        <p:sp>
          <p:nvSpPr>
            <p:cNvPr id="64" name="Google Shape;64;p17"/>
            <p:cNvSpPr/>
            <p:nvPr/>
          </p:nvSpPr>
          <p:spPr>
            <a:xfrm>
              <a:off x="7140610" y="2696598"/>
              <a:ext cx="428168" cy="247277"/>
            </a:xfrm>
            <a:custGeom>
              <a:avLst/>
              <a:gdLst/>
              <a:ahLst/>
              <a:cxnLst/>
              <a:rect l="l" t="t" r="r" b="b"/>
              <a:pathLst>
                <a:path w="43032" h="24852" extrusionOk="0">
                  <a:moveTo>
                    <a:pt x="21449" y="1"/>
                  </a:moveTo>
                  <a:lnTo>
                    <a:pt x="1" y="12376"/>
                  </a:lnTo>
                  <a:lnTo>
                    <a:pt x="21583" y="24852"/>
                  </a:lnTo>
                  <a:lnTo>
                    <a:pt x="43031" y="12476"/>
                  </a:lnTo>
                  <a:lnTo>
                    <a:pt x="21449"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7"/>
            <p:cNvSpPr/>
            <p:nvPr/>
          </p:nvSpPr>
          <p:spPr>
            <a:xfrm>
              <a:off x="7139615" y="2820387"/>
              <a:ext cx="214084" cy="1151722"/>
            </a:xfrm>
            <a:custGeom>
              <a:avLst/>
              <a:gdLst/>
              <a:ahLst/>
              <a:cxnLst/>
              <a:rect l="l" t="t" r="r" b="b"/>
              <a:pathLst>
                <a:path w="21516" h="115751" extrusionOk="0">
                  <a:moveTo>
                    <a:pt x="1" y="1"/>
                  </a:moveTo>
                  <a:lnTo>
                    <a:pt x="1" y="103375"/>
                  </a:lnTo>
                  <a:lnTo>
                    <a:pt x="21516" y="115750"/>
                  </a:lnTo>
                  <a:lnTo>
                    <a:pt x="21516" y="12343"/>
                  </a:lnTo>
                  <a:lnTo>
                    <a:pt x="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7"/>
            <p:cNvSpPr/>
            <p:nvPr/>
          </p:nvSpPr>
          <p:spPr>
            <a:xfrm>
              <a:off x="7353673" y="2820387"/>
              <a:ext cx="214423" cy="1151722"/>
            </a:xfrm>
            <a:custGeom>
              <a:avLst/>
              <a:gdLst/>
              <a:ahLst/>
              <a:cxnLst/>
              <a:rect l="l" t="t" r="r" b="b"/>
              <a:pathLst>
                <a:path w="21550" h="115751" extrusionOk="0">
                  <a:moveTo>
                    <a:pt x="21550" y="1"/>
                  </a:moveTo>
                  <a:lnTo>
                    <a:pt x="1" y="12343"/>
                  </a:lnTo>
                  <a:lnTo>
                    <a:pt x="1" y="115750"/>
                  </a:lnTo>
                  <a:lnTo>
                    <a:pt x="21550" y="103375"/>
                  </a:lnTo>
                  <a:lnTo>
                    <a:pt x="21550"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7"/>
            <p:cNvSpPr/>
            <p:nvPr/>
          </p:nvSpPr>
          <p:spPr>
            <a:xfrm>
              <a:off x="7380895" y="2927591"/>
              <a:ext cx="40168" cy="1028910"/>
            </a:xfrm>
            <a:custGeom>
              <a:avLst/>
              <a:gdLst/>
              <a:ahLst/>
              <a:cxnLst/>
              <a:rect l="l" t="t" r="r" b="b"/>
              <a:pathLst>
                <a:path w="4037" h="103408" extrusionOk="0">
                  <a:moveTo>
                    <a:pt x="4036" y="0"/>
                  </a:moveTo>
                  <a:lnTo>
                    <a:pt x="0" y="2335"/>
                  </a:lnTo>
                  <a:lnTo>
                    <a:pt x="0" y="103408"/>
                  </a:lnTo>
                  <a:lnTo>
                    <a:pt x="4036" y="101073"/>
                  </a:lnTo>
                  <a:lnTo>
                    <a:pt x="40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7"/>
            <p:cNvSpPr/>
            <p:nvPr/>
          </p:nvSpPr>
          <p:spPr>
            <a:xfrm>
              <a:off x="7440958" y="2893077"/>
              <a:ext cx="39840" cy="1028581"/>
            </a:xfrm>
            <a:custGeom>
              <a:avLst/>
              <a:gdLst/>
              <a:ahLst/>
              <a:cxnLst/>
              <a:rect l="l" t="t" r="r" b="b"/>
              <a:pathLst>
                <a:path w="4004" h="103375" extrusionOk="0">
                  <a:moveTo>
                    <a:pt x="4004" y="0"/>
                  </a:moveTo>
                  <a:lnTo>
                    <a:pt x="1" y="2335"/>
                  </a:lnTo>
                  <a:lnTo>
                    <a:pt x="1" y="103374"/>
                  </a:lnTo>
                  <a:lnTo>
                    <a:pt x="4004" y="101072"/>
                  </a:lnTo>
                  <a:lnTo>
                    <a:pt x="4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7"/>
            <p:cNvSpPr/>
            <p:nvPr/>
          </p:nvSpPr>
          <p:spPr>
            <a:xfrm>
              <a:off x="7500704" y="2858553"/>
              <a:ext cx="40168" cy="1028581"/>
            </a:xfrm>
            <a:custGeom>
              <a:avLst/>
              <a:gdLst/>
              <a:ahLst/>
              <a:cxnLst/>
              <a:rect l="l" t="t" r="r" b="b"/>
              <a:pathLst>
                <a:path w="4037" h="103375" extrusionOk="0">
                  <a:moveTo>
                    <a:pt x="4036" y="1"/>
                  </a:moveTo>
                  <a:lnTo>
                    <a:pt x="0" y="2303"/>
                  </a:lnTo>
                  <a:lnTo>
                    <a:pt x="0" y="103375"/>
                  </a:lnTo>
                  <a:lnTo>
                    <a:pt x="4036" y="101073"/>
                  </a:lnTo>
                  <a:lnTo>
                    <a:pt x="40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7139615" y="2239270"/>
              <a:ext cx="215418" cy="142066"/>
            </a:xfrm>
            <a:custGeom>
              <a:avLst/>
              <a:gdLst/>
              <a:ahLst/>
              <a:cxnLst/>
              <a:rect l="l" t="t" r="r" b="b"/>
              <a:pathLst>
                <a:path w="21650" h="14278" extrusionOk="0">
                  <a:moveTo>
                    <a:pt x="1" y="0"/>
                  </a:moveTo>
                  <a:lnTo>
                    <a:pt x="1" y="1768"/>
                  </a:lnTo>
                  <a:lnTo>
                    <a:pt x="21649" y="14277"/>
                  </a:lnTo>
                  <a:lnTo>
                    <a:pt x="21649" y="12476"/>
                  </a:lnTo>
                  <a:lnTo>
                    <a:pt x="1"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7355007" y="2239936"/>
              <a:ext cx="213756" cy="141399"/>
            </a:xfrm>
            <a:custGeom>
              <a:avLst/>
              <a:gdLst/>
              <a:ahLst/>
              <a:cxnLst/>
              <a:rect l="l" t="t" r="r" b="b"/>
              <a:pathLst>
                <a:path w="21483" h="14211" extrusionOk="0">
                  <a:moveTo>
                    <a:pt x="21482" y="0"/>
                  </a:moveTo>
                  <a:lnTo>
                    <a:pt x="0" y="12409"/>
                  </a:lnTo>
                  <a:lnTo>
                    <a:pt x="0" y="14210"/>
                  </a:lnTo>
                  <a:lnTo>
                    <a:pt x="21482" y="1801"/>
                  </a:lnTo>
                  <a:lnTo>
                    <a:pt x="21482" y="0"/>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7355007" y="2240593"/>
              <a:ext cx="204124" cy="684063"/>
            </a:xfrm>
            <a:custGeom>
              <a:avLst/>
              <a:gdLst/>
              <a:ahLst/>
              <a:cxnLst/>
              <a:rect l="l" t="t" r="r" b="b"/>
              <a:pathLst>
                <a:path w="20515" h="68750" extrusionOk="0">
                  <a:moveTo>
                    <a:pt x="20515" y="1"/>
                  </a:moveTo>
                  <a:lnTo>
                    <a:pt x="0" y="11776"/>
                  </a:lnTo>
                  <a:lnTo>
                    <a:pt x="0" y="68750"/>
                  </a:lnTo>
                  <a:lnTo>
                    <a:pt x="20515" y="56975"/>
                  </a:lnTo>
                  <a:lnTo>
                    <a:pt x="20515"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17"/>
            <p:cNvGrpSpPr/>
            <p:nvPr/>
          </p:nvGrpSpPr>
          <p:grpSpPr>
            <a:xfrm>
              <a:off x="7375582" y="2288051"/>
              <a:ext cx="166961" cy="587455"/>
              <a:chOff x="7375582" y="2288051"/>
              <a:chExt cx="166961" cy="587455"/>
            </a:xfrm>
          </p:grpSpPr>
          <p:sp>
            <p:nvSpPr>
              <p:cNvPr id="74" name="Google Shape;74;p17"/>
              <p:cNvSpPr/>
              <p:nvPr/>
            </p:nvSpPr>
            <p:spPr>
              <a:xfrm>
                <a:off x="7375582" y="2741400"/>
                <a:ext cx="166961" cy="134106"/>
              </a:xfrm>
              <a:custGeom>
                <a:avLst/>
                <a:gdLst/>
                <a:ahLst/>
                <a:cxnLst/>
                <a:rect l="l" t="t" r="r" b="b"/>
                <a:pathLst>
                  <a:path w="16780" h="13478" extrusionOk="0">
                    <a:moveTo>
                      <a:pt x="16779" y="1"/>
                    </a:moveTo>
                    <a:lnTo>
                      <a:pt x="1" y="9708"/>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p:nvPr/>
            </p:nvSpPr>
            <p:spPr>
              <a:xfrm>
                <a:off x="7375582" y="2288051"/>
                <a:ext cx="166961" cy="134106"/>
              </a:xfrm>
              <a:custGeom>
                <a:avLst/>
                <a:gdLst/>
                <a:ahLst/>
                <a:cxnLst/>
                <a:rect l="l" t="t" r="r" b="b"/>
                <a:pathLst>
                  <a:path w="16780" h="13478" extrusionOk="0">
                    <a:moveTo>
                      <a:pt x="16779" y="1"/>
                    </a:moveTo>
                    <a:lnTo>
                      <a:pt x="1" y="9675"/>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p:nvPr/>
            </p:nvSpPr>
            <p:spPr>
              <a:xfrm>
                <a:off x="7375582" y="2344473"/>
                <a:ext cx="166961" cy="134434"/>
              </a:xfrm>
              <a:custGeom>
                <a:avLst/>
                <a:gdLst/>
                <a:ahLst/>
                <a:cxnLst/>
                <a:rect l="l" t="t" r="r" b="b"/>
                <a:pathLst>
                  <a:path w="16780" h="13511" extrusionOk="0">
                    <a:moveTo>
                      <a:pt x="16779" y="1"/>
                    </a:moveTo>
                    <a:lnTo>
                      <a:pt x="1" y="9708"/>
                    </a:lnTo>
                    <a:lnTo>
                      <a:pt x="1" y="13510"/>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p:nvPr/>
            </p:nvSpPr>
            <p:spPr>
              <a:xfrm>
                <a:off x="7375582" y="2457975"/>
                <a:ext cx="166961" cy="134106"/>
              </a:xfrm>
              <a:custGeom>
                <a:avLst/>
                <a:gdLst/>
                <a:ahLst/>
                <a:cxnLst/>
                <a:rect l="l" t="t" r="r" b="b"/>
                <a:pathLst>
                  <a:path w="16780" h="13478" extrusionOk="0">
                    <a:moveTo>
                      <a:pt x="16779" y="1"/>
                    </a:moveTo>
                    <a:lnTo>
                      <a:pt x="1" y="9674"/>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a:off x="7375582" y="2401224"/>
                <a:ext cx="166961" cy="134096"/>
              </a:xfrm>
              <a:custGeom>
                <a:avLst/>
                <a:gdLst/>
                <a:ahLst/>
                <a:cxnLst/>
                <a:rect l="l" t="t" r="r" b="b"/>
                <a:pathLst>
                  <a:path w="16780" h="13477" extrusionOk="0">
                    <a:moveTo>
                      <a:pt x="16779" y="1"/>
                    </a:moveTo>
                    <a:lnTo>
                      <a:pt x="1" y="9708"/>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a:off x="7375582" y="2514726"/>
                <a:ext cx="166961" cy="134106"/>
              </a:xfrm>
              <a:custGeom>
                <a:avLst/>
                <a:gdLst/>
                <a:ahLst/>
                <a:cxnLst/>
                <a:rect l="l" t="t" r="r" b="b"/>
                <a:pathLst>
                  <a:path w="16780" h="13478" extrusionOk="0">
                    <a:moveTo>
                      <a:pt x="16779" y="1"/>
                    </a:moveTo>
                    <a:lnTo>
                      <a:pt x="1" y="9674"/>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a:off x="7375582" y="2571476"/>
                <a:ext cx="166961" cy="134106"/>
              </a:xfrm>
              <a:custGeom>
                <a:avLst/>
                <a:gdLst/>
                <a:ahLst/>
                <a:cxnLst/>
                <a:rect l="l" t="t" r="r" b="b"/>
                <a:pathLst>
                  <a:path w="16780" h="13478" extrusionOk="0">
                    <a:moveTo>
                      <a:pt x="16779" y="1"/>
                    </a:moveTo>
                    <a:lnTo>
                      <a:pt x="1" y="9675"/>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a:off x="7375582" y="2628237"/>
                <a:ext cx="166961" cy="134096"/>
              </a:xfrm>
              <a:custGeom>
                <a:avLst/>
                <a:gdLst/>
                <a:ahLst/>
                <a:cxnLst/>
                <a:rect l="l" t="t" r="r" b="b"/>
                <a:pathLst>
                  <a:path w="16780" h="13477" extrusionOk="0">
                    <a:moveTo>
                      <a:pt x="16779" y="0"/>
                    </a:moveTo>
                    <a:lnTo>
                      <a:pt x="1" y="9674"/>
                    </a:lnTo>
                    <a:lnTo>
                      <a:pt x="1" y="13476"/>
                    </a:lnTo>
                    <a:lnTo>
                      <a:pt x="16779" y="3769"/>
                    </a:lnTo>
                    <a:lnTo>
                      <a:pt x="16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a:off x="7375582" y="2684649"/>
                <a:ext cx="166961" cy="134434"/>
              </a:xfrm>
              <a:custGeom>
                <a:avLst/>
                <a:gdLst/>
                <a:ahLst/>
                <a:cxnLst/>
                <a:rect l="l" t="t" r="r" b="b"/>
                <a:pathLst>
                  <a:path w="16780" h="13511" extrusionOk="0">
                    <a:moveTo>
                      <a:pt x="16779" y="1"/>
                    </a:moveTo>
                    <a:lnTo>
                      <a:pt x="1" y="9708"/>
                    </a:lnTo>
                    <a:lnTo>
                      <a:pt x="1" y="13510"/>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17"/>
            <p:cNvSpPr/>
            <p:nvPr/>
          </p:nvSpPr>
          <p:spPr>
            <a:xfrm>
              <a:off x="7150897" y="2240593"/>
              <a:ext cx="204134" cy="684063"/>
            </a:xfrm>
            <a:custGeom>
              <a:avLst/>
              <a:gdLst/>
              <a:ahLst/>
              <a:cxnLst/>
              <a:rect l="l" t="t" r="r" b="b"/>
              <a:pathLst>
                <a:path w="20516" h="68750" extrusionOk="0">
                  <a:moveTo>
                    <a:pt x="1" y="1"/>
                  </a:moveTo>
                  <a:lnTo>
                    <a:pt x="1" y="56975"/>
                  </a:lnTo>
                  <a:lnTo>
                    <a:pt x="20515" y="68750"/>
                  </a:lnTo>
                  <a:lnTo>
                    <a:pt x="20515" y="11776"/>
                  </a:lnTo>
                  <a:lnTo>
                    <a:pt x="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a:off x="7139615" y="2115809"/>
              <a:ext cx="429163" cy="247606"/>
            </a:xfrm>
            <a:custGeom>
              <a:avLst/>
              <a:gdLst/>
              <a:ahLst/>
              <a:cxnLst/>
              <a:rect l="l" t="t" r="r" b="b"/>
              <a:pathLst>
                <a:path w="43132" h="24885" extrusionOk="0">
                  <a:moveTo>
                    <a:pt x="21516" y="1"/>
                  </a:moveTo>
                  <a:lnTo>
                    <a:pt x="1" y="12409"/>
                  </a:lnTo>
                  <a:lnTo>
                    <a:pt x="21649" y="24885"/>
                  </a:lnTo>
                  <a:lnTo>
                    <a:pt x="43131" y="12476"/>
                  </a:lnTo>
                  <a:lnTo>
                    <a:pt x="2151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17"/>
            <p:cNvGrpSpPr/>
            <p:nvPr/>
          </p:nvGrpSpPr>
          <p:grpSpPr>
            <a:xfrm>
              <a:off x="7167493" y="2288051"/>
              <a:ext cx="166961" cy="587455"/>
              <a:chOff x="7167493" y="2288051"/>
              <a:chExt cx="166961" cy="587455"/>
            </a:xfrm>
          </p:grpSpPr>
          <p:sp>
            <p:nvSpPr>
              <p:cNvPr id="86" name="Google Shape;86;p17"/>
              <p:cNvSpPr/>
              <p:nvPr/>
            </p:nvSpPr>
            <p:spPr>
              <a:xfrm>
                <a:off x="7167493" y="2741400"/>
                <a:ext cx="166961" cy="134106"/>
              </a:xfrm>
              <a:custGeom>
                <a:avLst/>
                <a:gdLst/>
                <a:ahLst/>
                <a:cxnLst/>
                <a:rect l="l" t="t" r="r" b="b"/>
                <a:pathLst>
                  <a:path w="16780" h="13478" extrusionOk="0">
                    <a:moveTo>
                      <a:pt x="1" y="1"/>
                    </a:moveTo>
                    <a:lnTo>
                      <a:pt x="1" y="3804"/>
                    </a:lnTo>
                    <a:lnTo>
                      <a:pt x="16779" y="13477"/>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p:nvPr/>
            </p:nvSpPr>
            <p:spPr>
              <a:xfrm>
                <a:off x="7167493" y="2288051"/>
                <a:ext cx="166961" cy="134106"/>
              </a:xfrm>
              <a:custGeom>
                <a:avLst/>
                <a:gdLst/>
                <a:ahLst/>
                <a:cxnLst/>
                <a:rect l="l" t="t" r="r" b="b"/>
                <a:pathLst>
                  <a:path w="16780" h="13478" extrusionOk="0">
                    <a:moveTo>
                      <a:pt x="1" y="1"/>
                    </a:moveTo>
                    <a:lnTo>
                      <a:pt x="1" y="3804"/>
                    </a:lnTo>
                    <a:lnTo>
                      <a:pt x="16779" y="13477"/>
                    </a:lnTo>
                    <a:lnTo>
                      <a:pt x="16779" y="967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7167493" y="2344473"/>
                <a:ext cx="166961" cy="134434"/>
              </a:xfrm>
              <a:custGeom>
                <a:avLst/>
                <a:gdLst/>
                <a:ahLst/>
                <a:cxnLst/>
                <a:rect l="l" t="t" r="r" b="b"/>
                <a:pathLst>
                  <a:path w="16780" h="13511" extrusionOk="0">
                    <a:moveTo>
                      <a:pt x="1" y="1"/>
                    </a:moveTo>
                    <a:lnTo>
                      <a:pt x="1" y="3803"/>
                    </a:lnTo>
                    <a:lnTo>
                      <a:pt x="16779" y="13510"/>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p:nvPr/>
            </p:nvSpPr>
            <p:spPr>
              <a:xfrm>
                <a:off x="7167493" y="2457975"/>
                <a:ext cx="166961" cy="134106"/>
              </a:xfrm>
              <a:custGeom>
                <a:avLst/>
                <a:gdLst/>
                <a:ahLst/>
                <a:cxnLst/>
                <a:rect l="l" t="t" r="r" b="b"/>
                <a:pathLst>
                  <a:path w="16780" h="13478" extrusionOk="0">
                    <a:moveTo>
                      <a:pt x="1" y="1"/>
                    </a:moveTo>
                    <a:lnTo>
                      <a:pt x="1" y="3804"/>
                    </a:lnTo>
                    <a:lnTo>
                      <a:pt x="16779" y="13477"/>
                    </a:lnTo>
                    <a:lnTo>
                      <a:pt x="16779" y="967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a:off x="7167493" y="2401224"/>
                <a:ext cx="166961" cy="134096"/>
              </a:xfrm>
              <a:custGeom>
                <a:avLst/>
                <a:gdLst/>
                <a:ahLst/>
                <a:cxnLst/>
                <a:rect l="l" t="t" r="r" b="b"/>
                <a:pathLst>
                  <a:path w="16780" h="13477" extrusionOk="0">
                    <a:moveTo>
                      <a:pt x="1" y="1"/>
                    </a:moveTo>
                    <a:lnTo>
                      <a:pt x="1" y="3803"/>
                    </a:lnTo>
                    <a:lnTo>
                      <a:pt x="16779" y="13477"/>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7167493" y="2514726"/>
                <a:ext cx="166961" cy="134106"/>
              </a:xfrm>
              <a:custGeom>
                <a:avLst/>
                <a:gdLst/>
                <a:ahLst/>
                <a:cxnLst/>
                <a:rect l="l" t="t" r="r" b="b"/>
                <a:pathLst>
                  <a:path w="16780" h="13478" extrusionOk="0">
                    <a:moveTo>
                      <a:pt x="1" y="1"/>
                    </a:moveTo>
                    <a:lnTo>
                      <a:pt x="1" y="3804"/>
                    </a:lnTo>
                    <a:lnTo>
                      <a:pt x="16779" y="13477"/>
                    </a:lnTo>
                    <a:lnTo>
                      <a:pt x="16779" y="967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a:off x="7167493" y="2571476"/>
                <a:ext cx="166961" cy="134106"/>
              </a:xfrm>
              <a:custGeom>
                <a:avLst/>
                <a:gdLst/>
                <a:ahLst/>
                <a:cxnLst/>
                <a:rect l="l" t="t" r="r" b="b"/>
                <a:pathLst>
                  <a:path w="16780" h="13478" extrusionOk="0">
                    <a:moveTo>
                      <a:pt x="1" y="1"/>
                    </a:moveTo>
                    <a:lnTo>
                      <a:pt x="1" y="3804"/>
                    </a:lnTo>
                    <a:lnTo>
                      <a:pt x="16779" y="13477"/>
                    </a:lnTo>
                    <a:lnTo>
                      <a:pt x="16779" y="967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7167493" y="2628237"/>
                <a:ext cx="166961" cy="134096"/>
              </a:xfrm>
              <a:custGeom>
                <a:avLst/>
                <a:gdLst/>
                <a:ahLst/>
                <a:cxnLst/>
                <a:rect l="l" t="t" r="r" b="b"/>
                <a:pathLst>
                  <a:path w="16780" h="13477" extrusionOk="0">
                    <a:moveTo>
                      <a:pt x="1" y="0"/>
                    </a:moveTo>
                    <a:lnTo>
                      <a:pt x="1" y="3769"/>
                    </a:lnTo>
                    <a:lnTo>
                      <a:pt x="16779" y="13476"/>
                    </a:lnTo>
                    <a:lnTo>
                      <a:pt x="16779" y="967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a:off x="7167493" y="2684649"/>
                <a:ext cx="166961" cy="134434"/>
              </a:xfrm>
              <a:custGeom>
                <a:avLst/>
                <a:gdLst/>
                <a:ahLst/>
                <a:cxnLst/>
                <a:rect l="l" t="t" r="r" b="b"/>
                <a:pathLst>
                  <a:path w="16780" h="13511" extrusionOk="0">
                    <a:moveTo>
                      <a:pt x="1" y="1"/>
                    </a:moveTo>
                    <a:lnTo>
                      <a:pt x="1" y="3804"/>
                    </a:lnTo>
                    <a:lnTo>
                      <a:pt x="16779" y="13510"/>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7"/>
            <p:cNvSpPr/>
            <p:nvPr/>
          </p:nvSpPr>
          <p:spPr>
            <a:xfrm>
              <a:off x="7178447" y="2027201"/>
              <a:ext cx="353155" cy="203796"/>
            </a:xfrm>
            <a:custGeom>
              <a:avLst/>
              <a:gdLst/>
              <a:ahLst/>
              <a:cxnLst/>
              <a:rect l="l" t="t" r="r" b="b"/>
              <a:pathLst>
                <a:path w="35493" h="20482" extrusionOk="0">
                  <a:moveTo>
                    <a:pt x="17680" y="0"/>
                  </a:moveTo>
                  <a:lnTo>
                    <a:pt x="0" y="10207"/>
                  </a:lnTo>
                  <a:lnTo>
                    <a:pt x="17813" y="20481"/>
                  </a:lnTo>
                  <a:lnTo>
                    <a:pt x="35492" y="10274"/>
                  </a:lnTo>
                  <a:lnTo>
                    <a:pt x="1768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7177780" y="2129081"/>
              <a:ext cx="176583" cy="211766"/>
            </a:xfrm>
            <a:custGeom>
              <a:avLst/>
              <a:gdLst/>
              <a:ahLst/>
              <a:cxnLst/>
              <a:rect l="l" t="t" r="r" b="b"/>
              <a:pathLst>
                <a:path w="17747" h="21283" extrusionOk="0">
                  <a:moveTo>
                    <a:pt x="1" y="1"/>
                  </a:moveTo>
                  <a:lnTo>
                    <a:pt x="1" y="11109"/>
                  </a:lnTo>
                  <a:lnTo>
                    <a:pt x="17747" y="21283"/>
                  </a:lnTo>
                  <a:lnTo>
                    <a:pt x="17747" y="10175"/>
                  </a:lnTo>
                  <a:lnTo>
                    <a:pt x="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7298923" y="2217700"/>
              <a:ext cx="32865" cy="110196"/>
            </a:xfrm>
            <a:custGeom>
              <a:avLst/>
              <a:gdLst/>
              <a:ahLst/>
              <a:cxnLst/>
              <a:rect l="l" t="t" r="r" b="b"/>
              <a:pathLst>
                <a:path w="3303" h="11075" extrusionOk="0">
                  <a:moveTo>
                    <a:pt x="0" y="0"/>
                  </a:moveTo>
                  <a:lnTo>
                    <a:pt x="0" y="9173"/>
                  </a:lnTo>
                  <a:lnTo>
                    <a:pt x="3302" y="11075"/>
                  </a:lnTo>
                  <a:lnTo>
                    <a:pt x="3302" y="190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7249465" y="2189155"/>
              <a:ext cx="32875" cy="110196"/>
            </a:xfrm>
            <a:custGeom>
              <a:avLst/>
              <a:gdLst/>
              <a:ahLst/>
              <a:cxnLst/>
              <a:rect l="l" t="t" r="r" b="b"/>
              <a:pathLst>
                <a:path w="3304" h="11075" extrusionOk="0">
                  <a:moveTo>
                    <a:pt x="1" y="0"/>
                  </a:moveTo>
                  <a:lnTo>
                    <a:pt x="1" y="9174"/>
                  </a:lnTo>
                  <a:lnTo>
                    <a:pt x="3303" y="11075"/>
                  </a:lnTo>
                  <a:lnTo>
                    <a:pt x="3303" y="190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7200017" y="2160611"/>
              <a:ext cx="33203" cy="110206"/>
            </a:xfrm>
            <a:custGeom>
              <a:avLst/>
              <a:gdLst/>
              <a:ahLst/>
              <a:cxnLst/>
              <a:rect l="l" t="t" r="r" b="b"/>
              <a:pathLst>
                <a:path w="3337" h="11076" extrusionOk="0">
                  <a:moveTo>
                    <a:pt x="1" y="1"/>
                  </a:moveTo>
                  <a:lnTo>
                    <a:pt x="1" y="9174"/>
                  </a:lnTo>
                  <a:lnTo>
                    <a:pt x="3336" y="11075"/>
                  </a:lnTo>
                  <a:lnTo>
                    <a:pt x="3336" y="190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a:off x="7354340" y="2129081"/>
              <a:ext cx="176583" cy="211766"/>
            </a:xfrm>
            <a:custGeom>
              <a:avLst/>
              <a:gdLst/>
              <a:ahLst/>
              <a:cxnLst/>
              <a:rect l="l" t="t" r="r" b="b"/>
              <a:pathLst>
                <a:path w="17747" h="21283" extrusionOk="0">
                  <a:moveTo>
                    <a:pt x="17747" y="1"/>
                  </a:moveTo>
                  <a:lnTo>
                    <a:pt x="1" y="10175"/>
                  </a:lnTo>
                  <a:lnTo>
                    <a:pt x="1" y="21283"/>
                  </a:lnTo>
                  <a:lnTo>
                    <a:pt x="17747" y="11109"/>
                  </a:lnTo>
                  <a:lnTo>
                    <a:pt x="1774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7376577" y="2217700"/>
              <a:ext cx="32865" cy="110196"/>
            </a:xfrm>
            <a:custGeom>
              <a:avLst/>
              <a:gdLst/>
              <a:ahLst/>
              <a:cxnLst/>
              <a:rect l="l" t="t" r="r" b="b"/>
              <a:pathLst>
                <a:path w="3303" h="11075" extrusionOk="0">
                  <a:moveTo>
                    <a:pt x="3303" y="0"/>
                  </a:moveTo>
                  <a:lnTo>
                    <a:pt x="1" y="1902"/>
                  </a:lnTo>
                  <a:lnTo>
                    <a:pt x="1" y="11075"/>
                  </a:lnTo>
                  <a:lnTo>
                    <a:pt x="3303" y="9173"/>
                  </a:lnTo>
                  <a:lnTo>
                    <a:pt x="33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7426024" y="2189155"/>
              <a:ext cx="32875" cy="110196"/>
            </a:xfrm>
            <a:custGeom>
              <a:avLst/>
              <a:gdLst/>
              <a:ahLst/>
              <a:cxnLst/>
              <a:rect l="l" t="t" r="r" b="b"/>
              <a:pathLst>
                <a:path w="3304" h="11075" extrusionOk="0">
                  <a:moveTo>
                    <a:pt x="3303" y="0"/>
                  </a:moveTo>
                  <a:lnTo>
                    <a:pt x="1" y="1902"/>
                  </a:lnTo>
                  <a:lnTo>
                    <a:pt x="1" y="11075"/>
                  </a:lnTo>
                  <a:lnTo>
                    <a:pt x="3303" y="9174"/>
                  </a:lnTo>
                  <a:lnTo>
                    <a:pt x="33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a:off x="7475482" y="2160611"/>
              <a:ext cx="32865" cy="110206"/>
            </a:xfrm>
            <a:custGeom>
              <a:avLst/>
              <a:gdLst/>
              <a:ahLst/>
              <a:cxnLst/>
              <a:rect l="l" t="t" r="r" b="b"/>
              <a:pathLst>
                <a:path w="3303" h="11076" extrusionOk="0">
                  <a:moveTo>
                    <a:pt x="3302" y="1"/>
                  </a:moveTo>
                  <a:lnTo>
                    <a:pt x="0" y="1902"/>
                  </a:lnTo>
                  <a:lnTo>
                    <a:pt x="0" y="11075"/>
                  </a:lnTo>
                  <a:lnTo>
                    <a:pt x="3302" y="9174"/>
                  </a:lnTo>
                  <a:lnTo>
                    <a:pt x="3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a:off x="7216284" y="2011929"/>
              <a:ext cx="276481" cy="159329"/>
            </a:xfrm>
            <a:custGeom>
              <a:avLst/>
              <a:gdLst/>
              <a:ahLst/>
              <a:cxnLst/>
              <a:rect l="l" t="t" r="r" b="b"/>
              <a:pathLst>
                <a:path w="27787" h="16013" extrusionOk="0">
                  <a:moveTo>
                    <a:pt x="13843" y="1"/>
                  </a:moveTo>
                  <a:lnTo>
                    <a:pt x="0" y="7973"/>
                  </a:lnTo>
                  <a:lnTo>
                    <a:pt x="13943" y="16012"/>
                  </a:lnTo>
                  <a:lnTo>
                    <a:pt x="27787" y="8040"/>
                  </a:lnTo>
                  <a:lnTo>
                    <a:pt x="13843"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7215617" y="2091583"/>
              <a:ext cx="138414" cy="117500"/>
            </a:xfrm>
            <a:custGeom>
              <a:avLst/>
              <a:gdLst/>
              <a:ahLst/>
              <a:cxnLst/>
              <a:rect l="l" t="t" r="r" b="b"/>
              <a:pathLst>
                <a:path w="13911" h="11809" extrusionOk="0">
                  <a:moveTo>
                    <a:pt x="0" y="0"/>
                  </a:moveTo>
                  <a:lnTo>
                    <a:pt x="0" y="3837"/>
                  </a:lnTo>
                  <a:lnTo>
                    <a:pt x="13910" y="11809"/>
                  </a:lnTo>
                  <a:lnTo>
                    <a:pt x="13910" y="7973"/>
                  </a:lnTo>
                  <a:lnTo>
                    <a:pt x="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7354012" y="2091583"/>
              <a:ext cx="138076" cy="117500"/>
            </a:xfrm>
            <a:custGeom>
              <a:avLst/>
              <a:gdLst/>
              <a:ahLst/>
              <a:cxnLst/>
              <a:rect l="l" t="t" r="r" b="b"/>
              <a:pathLst>
                <a:path w="13877" h="11809" extrusionOk="0">
                  <a:moveTo>
                    <a:pt x="13877" y="0"/>
                  </a:moveTo>
                  <a:lnTo>
                    <a:pt x="0" y="7973"/>
                  </a:lnTo>
                  <a:lnTo>
                    <a:pt x="0" y="11809"/>
                  </a:lnTo>
                  <a:lnTo>
                    <a:pt x="13877" y="3837"/>
                  </a:lnTo>
                  <a:lnTo>
                    <a:pt x="13877"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7315180" y="1855287"/>
              <a:ext cx="78008" cy="45143"/>
            </a:xfrm>
            <a:custGeom>
              <a:avLst/>
              <a:gdLst/>
              <a:ahLst/>
              <a:cxnLst/>
              <a:rect l="l" t="t" r="r" b="b"/>
              <a:pathLst>
                <a:path w="7840" h="4537" extrusionOk="0">
                  <a:moveTo>
                    <a:pt x="3903" y="0"/>
                  </a:moveTo>
                  <a:lnTo>
                    <a:pt x="1" y="2268"/>
                  </a:lnTo>
                  <a:lnTo>
                    <a:pt x="3903" y="4537"/>
                  </a:lnTo>
                  <a:lnTo>
                    <a:pt x="7839" y="2268"/>
                  </a:lnTo>
                  <a:lnTo>
                    <a:pt x="390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7325796" y="1861585"/>
              <a:ext cx="56436" cy="32537"/>
            </a:xfrm>
            <a:custGeom>
              <a:avLst/>
              <a:gdLst/>
              <a:ahLst/>
              <a:cxnLst/>
              <a:rect l="l" t="t" r="r" b="b"/>
              <a:pathLst>
                <a:path w="5672" h="3270" extrusionOk="0">
                  <a:moveTo>
                    <a:pt x="2836" y="1"/>
                  </a:moveTo>
                  <a:lnTo>
                    <a:pt x="1" y="1635"/>
                  </a:lnTo>
                  <a:lnTo>
                    <a:pt x="2836" y="3270"/>
                  </a:lnTo>
                  <a:lnTo>
                    <a:pt x="5672" y="1635"/>
                  </a:lnTo>
                  <a:lnTo>
                    <a:pt x="2836"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7314851" y="1877852"/>
              <a:ext cx="39173" cy="234999"/>
            </a:xfrm>
            <a:custGeom>
              <a:avLst/>
              <a:gdLst/>
              <a:ahLst/>
              <a:cxnLst/>
              <a:rect l="l" t="t" r="r" b="b"/>
              <a:pathLst>
                <a:path w="3937" h="23618" extrusionOk="0">
                  <a:moveTo>
                    <a:pt x="0" y="0"/>
                  </a:moveTo>
                  <a:lnTo>
                    <a:pt x="0" y="21382"/>
                  </a:lnTo>
                  <a:lnTo>
                    <a:pt x="3936" y="23617"/>
                  </a:lnTo>
                  <a:lnTo>
                    <a:pt x="3936" y="2235"/>
                  </a:lnTo>
                  <a:lnTo>
                    <a:pt x="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7354012" y="1877852"/>
              <a:ext cx="38845" cy="234999"/>
            </a:xfrm>
            <a:custGeom>
              <a:avLst/>
              <a:gdLst/>
              <a:ahLst/>
              <a:cxnLst/>
              <a:rect l="l" t="t" r="r" b="b"/>
              <a:pathLst>
                <a:path w="3904" h="23618" extrusionOk="0">
                  <a:moveTo>
                    <a:pt x="3903" y="0"/>
                  </a:moveTo>
                  <a:lnTo>
                    <a:pt x="0" y="2235"/>
                  </a:lnTo>
                  <a:lnTo>
                    <a:pt x="0" y="23617"/>
                  </a:lnTo>
                  <a:lnTo>
                    <a:pt x="3903" y="21382"/>
                  </a:lnTo>
                  <a:lnTo>
                    <a:pt x="3903"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7325796" y="1617320"/>
              <a:ext cx="28228" cy="276819"/>
            </a:xfrm>
            <a:custGeom>
              <a:avLst/>
              <a:gdLst/>
              <a:ahLst/>
              <a:cxnLst/>
              <a:rect l="l" t="t" r="r" b="b"/>
              <a:pathLst>
                <a:path w="2837" h="27821" extrusionOk="0">
                  <a:moveTo>
                    <a:pt x="2836" y="1"/>
                  </a:moveTo>
                  <a:lnTo>
                    <a:pt x="1" y="26186"/>
                  </a:lnTo>
                  <a:lnTo>
                    <a:pt x="2836" y="27821"/>
                  </a:lnTo>
                  <a:lnTo>
                    <a:pt x="283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7354012" y="1617320"/>
              <a:ext cx="28218" cy="276819"/>
            </a:xfrm>
            <a:custGeom>
              <a:avLst/>
              <a:gdLst/>
              <a:ahLst/>
              <a:cxnLst/>
              <a:rect l="l" t="t" r="r" b="b"/>
              <a:pathLst>
                <a:path w="2836" h="27821" extrusionOk="0">
                  <a:moveTo>
                    <a:pt x="0" y="1"/>
                  </a:moveTo>
                  <a:lnTo>
                    <a:pt x="0" y="27821"/>
                  </a:lnTo>
                  <a:lnTo>
                    <a:pt x="2836" y="26186"/>
                  </a:lnTo>
                  <a:lnTo>
                    <a:pt x="0"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7"/>
          <p:cNvGrpSpPr/>
          <p:nvPr/>
        </p:nvGrpSpPr>
        <p:grpSpPr>
          <a:xfrm flipH="1">
            <a:off x="1017864" y="98962"/>
            <a:ext cx="1494619" cy="4508206"/>
            <a:chOff x="6845236" y="2848204"/>
            <a:chExt cx="428835" cy="1293491"/>
          </a:xfrm>
        </p:grpSpPr>
        <p:grpSp>
          <p:nvGrpSpPr>
            <p:cNvPr id="114" name="Google Shape;114;p17"/>
            <p:cNvGrpSpPr/>
            <p:nvPr/>
          </p:nvGrpSpPr>
          <p:grpSpPr>
            <a:xfrm>
              <a:off x="6845236" y="2848204"/>
              <a:ext cx="428835" cy="1293491"/>
              <a:chOff x="6845236" y="2848204"/>
              <a:chExt cx="428835" cy="1293491"/>
            </a:xfrm>
          </p:grpSpPr>
          <p:sp>
            <p:nvSpPr>
              <p:cNvPr id="115" name="Google Shape;115;p17"/>
              <p:cNvSpPr/>
              <p:nvPr/>
            </p:nvSpPr>
            <p:spPr>
              <a:xfrm>
                <a:off x="6845902" y="2867118"/>
                <a:ext cx="428168" cy="247277"/>
              </a:xfrm>
              <a:custGeom>
                <a:avLst/>
                <a:gdLst/>
                <a:ahLst/>
                <a:cxnLst/>
                <a:rect l="l" t="t" r="r" b="b"/>
                <a:pathLst>
                  <a:path w="43032" h="24852" extrusionOk="0">
                    <a:moveTo>
                      <a:pt x="21449" y="1"/>
                    </a:moveTo>
                    <a:lnTo>
                      <a:pt x="1" y="12376"/>
                    </a:lnTo>
                    <a:lnTo>
                      <a:pt x="21583" y="24852"/>
                    </a:lnTo>
                    <a:lnTo>
                      <a:pt x="43031" y="12443"/>
                    </a:lnTo>
                    <a:lnTo>
                      <a:pt x="21449" y="1"/>
                    </a:lnTo>
                    <a:close/>
                  </a:path>
                </a:pathLst>
              </a:custGeom>
              <a:solidFill>
                <a:srgbClr val="DB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a:off x="6845236" y="2989983"/>
                <a:ext cx="214094" cy="1151713"/>
              </a:xfrm>
              <a:custGeom>
                <a:avLst/>
                <a:gdLst/>
                <a:ahLst/>
                <a:cxnLst/>
                <a:rect l="l" t="t" r="r" b="b"/>
                <a:pathLst>
                  <a:path w="21517" h="115750" extrusionOk="0">
                    <a:moveTo>
                      <a:pt x="1" y="0"/>
                    </a:moveTo>
                    <a:lnTo>
                      <a:pt x="1" y="103408"/>
                    </a:lnTo>
                    <a:lnTo>
                      <a:pt x="21516" y="115750"/>
                    </a:lnTo>
                    <a:lnTo>
                      <a:pt x="21516" y="12376"/>
                    </a:lnTo>
                    <a:lnTo>
                      <a:pt x="1" y="0"/>
                    </a:lnTo>
                    <a:close/>
                  </a:path>
                </a:pathLst>
              </a:custGeom>
              <a:solidFill>
                <a:srgbClr val="A737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a:off x="7059304" y="2989983"/>
                <a:ext cx="214084" cy="1151713"/>
              </a:xfrm>
              <a:custGeom>
                <a:avLst/>
                <a:gdLst/>
                <a:ahLst/>
                <a:cxnLst/>
                <a:rect l="l" t="t" r="r" b="b"/>
                <a:pathLst>
                  <a:path w="21516" h="115750" extrusionOk="0">
                    <a:moveTo>
                      <a:pt x="21516" y="0"/>
                    </a:moveTo>
                    <a:lnTo>
                      <a:pt x="0" y="12376"/>
                    </a:lnTo>
                    <a:lnTo>
                      <a:pt x="0" y="115750"/>
                    </a:lnTo>
                    <a:lnTo>
                      <a:pt x="21516" y="103408"/>
                    </a:lnTo>
                    <a:lnTo>
                      <a:pt x="215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7086515" y="3097515"/>
                <a:ext cx="39840" cy="1028581"/>
              </a:xfrm>
              <a:custGeom>
                <a:avLst/>
                <a:gdLst/>
                <a:ahLst/>
                <a:cxnLst/>
                <a:rect l="l" t="t" r="r" b="b"/>
                <a:pathLst>
                  <a:path w="4004" h="103375" extrusionOk="0">
                    <a:moveTo>
                      <a:pt x="4003" y="0"/>
                    </a:moveTo>
                    <a:lnTo>
                      <a:pt x="0" y="2302"/>
                    </a:lnTo>
                    <a:lnTo>
                      <a:pt x="0" y="103374"/>
                    </a:lnTo>
                    <a:lnTo>
                      <a:pt x="4003" y="101039"/>
                    </a:lnTo>
                    <a:lnTo>
                      <a:pt x="4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6892037" y="2848204"/>
                <a:ext cx="335225" cy="193836"/>
              </a:xfrm>
              <a:custGeom>
                <a:avLst/>
                <a:gdLst/>
                <a:ahLst/>
                <a:cxnLst/>
                <a:rect l="l" t="t" r="r" b="b"/>
                <a:pathLst>
                  <a:path w="33691" h="19481" extrusionOk="0">
                    <a:moveTo>
                      <a:pt x="16779" y="0"/>
                    </a:moveTo>
                    <a:lnTo>
                      <a:pt x="0" y="9707"/>
                    </a:lnTo>
                    <a:lnTo>
                      <a:pt x="16879" y="19481"/>
                    </a:lnTo>
                    <a:lnTo>
                      <a:pt x="33691" y="9774"/>
                    </a:lnTo>
                    <a:lnTo>
                      <a:pt x="16779" y="0"/>
                    </a:lnTo>
                    <a:close/>
                  </a:path>
                </a:pathLst>
              </a:custGeom>
              <a:solidFill>
                <a:srgbClr val="DB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6891370" y="2944515"/>
                <a:ext cx="167618" cy="142394"/>
              </a:xfrm>
              <a:custGeom>
                <a:avLst/>
                <a:gdLst/>
                <a:ahLst/>
                <a:cxnLst/>
                <a:rect l="l" t="t" r="r" b="b"/>
                <a:pathLst>
                  <a:path w="16846" h="14311" extrusionOk="0">
                    <a:moveTo>
                      <a:pt x="0" y="0"/>
                    </a:moveTo>
                    <a:lnTo>
                      <a:pt x="0" y="4637"/>
                    </a:lnTo>
                    <a:lnTo>
                      <a:pt x="16846" y="14311"/>
                    </a:lnTo>
                    <a:lnTo>
                      <a:pt x="16846" y="9674"/>
                    </a:lnTo>
                    <a:lnTo>
                      <a:pt x="0" y="0"/>
                    </a:lnTo>
                    <a:close/>
                  </a:path>
                </a:pathLst>
              </a:custGeom>
              <a:solidFill>
                <a:srgbClr val="A737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7058966" y="2944515"/>
                <a:ext cx="167628" cy="142394"/>
              </a:xfrm>
              <a:custGeom>
                <a:avLst/>
                <a:gdLst/>
                <a:ahLst/>
                <a:cxnLst/>
                <a:rect l="l" t="t" r="r" b="b"/>
                <a:pathLst>
                  <a:path w="16847" h="14311" extrusionOk="0">
                    <a:moveTo>
                      <a:pt x="16846" y="0"/>
                    </a:moveTo>
                    <a:lnTo>
                      <a:pt x="1" y="9674"/>
                    </a:lnTo>
                    <a:lnTo>
                      <a:pt x="1" y="14311"/>
                    </a:lnTo>
                    <a:lnTo>
                      <a:pt x="16846" y="4637"/>
                    </a:lnTo>
                    <a:lnTo>
                      <a:pt x="16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17"/>
            <p:cNvGrpSpPr/>
            <p:nvPr/>
          </p:nvGrpSpPr>
          <p:grpSpPr>
            <a:xfrm>
              <a:off x="7146251" y="3028148"/>
              <a:ext cx="99914" cy="1063424"/>
              <a:chOff x="7146251" y="3028148"/>
              <a:chExt cx="99914" cy="1063424"/>
            </a:xfrm>
          </p:grpSpPr>
          <p:sp>
            <p:nvSpPr>
              <p:cNvPr id="123" name="Google Shape;123;p17"/>
              <p:cNvSpPr/>
              <p:nvPr/>
            </p:nvSpPr>
            <p:spPr>
              <a:xfrm>
                <a:off x="7146251" y="3063001"/>
                <a:ext cx="39840" cy="1028571"/>
              </a:xfrm>
              <a:custGeom>
                <a:avLst/>
                <a:gdLst/>
                <a:ahLst/>
                <a:cxnLst/>
                <a:rect l="l" t="t" r="r" b="b"/>
                <a:pathLst>
                  <a:path w="4004" h="103374" extrusionOk="0">
                    <a:moveTo>
                      <a:pt x="4004" y="0"/>
                    </a:moveTo>
                    <a:lnTo>
                      <a:pt x="1" y="2302"/>
                    </a:lnTo>
                    <a:lnTo>
                      <a:pt x="1" y="103374"/>
                    </a:lnTo>
                    <a:lnTo>
                      <a:pt x="4004" y="101039"/>
                    </a:lnTo>
                    <a:lnTo>
                      <a:pt x="4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7206325" y="3028148"/>
                <a:ext cx="39840" cy="1028581"/>
              </a:xfrm>
              <a:custGeom>
                <a:avLst/>
                <a:gdLst/>
                <a:ahLst/>
                <a:cxnLst/>
                <a:rect l="l" t="t" r="r" b="b"/>
                <a:pathLst>
                  <a:path w="4004" h="103375" extrusionOk="0">
                    <a:moveTo>
                      <a:pt x="4003" y="0"/>
                    </a:moveTo>
                    <a:lnTo>
                      <a:pt x="0" y="2336"/>
                    </a:lnTo>
                    <a:lnTo>
                      <a:pt x="0" y="103374"/>
                    </a:lnTo>
                    <a:lnTo>
                      <a:pt x="4003" y="101073"/>
                    </a:lnTo>
                    <a:lnTo>
                      <a:pt x="4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 name="Google Shape;125;p17"/>
          <p:cNvGrpSpPr/>
          <p:nvPr/>
        </p:nvGrpSpPr>
        <p:grpSpPr>
          <a:xfrm flipH="1">
            <a:off x="2011476" y="1310029"/>
            <a:ext cx="1495763" cy="3876530"/>
            <a:chOff x="6559821" y="3195683"/>
            <a:chExt cx="429163" cy="1112251"/>
          </a:xfrm>
        </p:grpSpPr>
        <p:sp>
          <p:nvSpPr>
            <p:cNvPr id="126" name="Google Shape;126;p17"/>
            <p:cNvSpPr/>
            <p:nvPr/>
          </p:nvSpPr>
          <p:spPr>
            <a:xfrm>
              <a:off x="6559821" y="3622548"/>
              <a:ext cx="215418" cy="203468"/>
            </a:xfrm>
            <a:custGeom>
              <a:avLst/>
              <a:gdLst/>
              <a:ahLst/>
              <a:cxnLst/>
              <a:rect l="l" t="t" r="r" b="b"/>
              <a:pathLst>
                <a:path w="21650" h="20449" extrusionOk="0">
                  <a:moveTo>
                    <a:pt x="1" y="0"/>
                  </a:moveTo>
                  <a:lnTo>
                    <a:pt x="1" y="7939"/>
                  </a:lnTo>
                  <a:lnTo>
                    <a:pt x="21649" y="20448"/>
                  </a:lnTo>
                  <a:lnTo>
                    <a:pt x="21649" y="12476"/>
                  </a:lnTo>
                  <a:lnTo>
                    <a:pt x="1" y="0"/>
                  </a:lnTo>
                  <a:close/>
                </a:path>
              </a:pathLst>
            </a:custGeom>
            <a:solidFill>
              <a:srgbClr val="D68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6775213" y="3623872"/>
              <a:ext cx="203796" cy="684063"/>
            </a:xfrm>
            <a:custGeom>
              <a:avLst/>
              <a:gdLst/>
              <a:ahLst/>
              <a:cxnLst/>
              <a:rect l="l" t="t" r="r" b="b"/>
              <a:pathLst>
                <a:path w="20482" h="68750" extrusionOk="0">
                  <a:moveTo>
                    <a:pt x="20482" y="1"/>
                  </a:moveTo>
                  <a:lnTo>
                    <a:pt x="0" y="11776"/>
                  </a:lnTo>
                  <a:lnTo>
                    <a:pt x="0" y="68750"/>
                  </a:lnTo>
                  <a:lnTo>
                    <a:pt x="20482" y="56975"/>
                  </a:lnTo>
                  <a:lnTo>
                    <a:pt x="204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6795788" y="4124679"/>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6795788" y="3727752"/>
              <a:ext cx="166961" cy="134096"/>
            </a:xfrm>
            <a:custGeom>
              <a:avLst/>
              <a:gdLst/>
              <a:ahLst/>
              <a:cxnLst/>
              <a:rect l="l" t="t" r="r" b="b"/>
              <a:pathLst>
                <a:path w="16780" h="13477" extrusionOk="0">
                  <a:moveTo>
                    <a:pt x="16779" y="0"/>
                  </a:moveTo>
                  <a:lnTo>
                    <a:pt x="1" y="9674"/>
                  </a:lnTo>
                  <a:lnTo>
                    <a:pt x="1" y="13477"/>
                  </a:lnTo>
                  <a:lnTo>
                    <a:pt x="16779" y="3803"/>
                  </a:lnTo>
                  <a:lnTo>
                    <a:pt x="16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6795788" y="3841254"/>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p:nvPr/>
          </p:nvSpPr>
          <p:spPr>
            <a:xfrm>
              <a:off x="6795788" y="3784503"/>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6795788" y="3898004"/>
              <a:ext cx="166961" cy="134106"/>
            </a:xfrm>
            <a:custGeom>
              <a:avLst/>
              <a:gdLst/>
              <a:ahLst/>
              <a:cxnLst/>
              <a:rect l="l" t="t" r="r" b="b"/>
              <a:pathLst>
                <a:path w="16780" h="13478" extrusionOk="0">
                  <a:moveTo>
                    <a:pt x="16779" y="1"/>
                  </a:moveTo>
                  <a:lnTo>
                    <a:pt x="1" y="9674"/>
                  </a:lnTo>
                  <a:lnTo>
                    <a:pt x="1" y="13477"/>
                  </a:lnTo>
                  <a:lnTo>
                    <a:pt x="16779" y="3770"/>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a:off x="6795788" y="3954427"/>
              <a:ext cx="166961" cy="134096"/>
            </a:xfrm>
            <a:custGeom>
              <a:avLst/>
              <a:gdLst/>
              <a:ahLst/>
              <a:cxnLst/>
              <a:rect l="l" t="t" r="r" b="b"/>
              <a:pathLst>
                <a:path w="16780" h="13477" extrusionOk="0">
                  <a:moveTo>
                    <a:pt x="16779" y="0"/>
                  </a:moveTo>
                  <a:lnTo>
                    <a:pt x="1" y="9707"/>
                  </a:lnTo>
                  <a:lnTo>
                    <a:pt x="1" y="13477"/>
                  </a:lnTo>
                  <a:lnTo>
                    <a:pt x="16779" y="3803"/>
                  </a:lnTo>
                  <a:lnTo>
                    <a:pt x="16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a:off x="6795788" y="4011177"/>
              <a:ext cx="166961" cy="134096"/>
            </a:xfrm>
            <a:custGeom>
              <a:avLst/>
              <a:gdLst/>
              <a:ahLst/>
              <a:cxnLst/>
              <a:rect l="l" t="t" r="r" b="b"/>
              <a:pathLst>
                <a:path w="16780" h="13477" extrusionOk="0">
                  <a:moveTo>
                    <a:pt x="16779" y="1"/>
                  </a:moveTo>
                  <a:lnTo>
                    <a:pt x="1" y="9707"/>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a:off x="6795788" y="4067928"/>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a:off x="6571103" y="3623872"/>
              <a:ext cx="204134" cy="684063"/>
            </a:xfrm>
            <a:custGeom>
              <a:avLst/>
              <a:gdLst/>
              <a:ahLst/>
              <a:cxnLst/>
              <a:rect l="l" t="t" r="r" b="b"/>
              <a:pathLst>
                <a:path w="20516" h="68750" extrusionOk="0">
                  <a:moveTo>
                    <a:pt x="1" y="1"/>
                  </a:moveTo>
                  <a:lnTo>
                    <a:pt x="1" y="56975"/>
                  </a:lnTo>
                  <a:lnTo>
                    <a:pt x="20515" y="68750"/>
                  </a:lnTo>
                  <a:lnTo>
                    <a:pt x="20515" y="11776"/>
                  </a:lnTo>
                  <a:lnTo>
                    <a:pt x="1" y="1"/>
                  </a:lnTo>
                  <a:close/>
                </a:path>
              </a:pathLst>
            </a:custGeom>
            <a:solidFill>
              <a:srgbClr val="E2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6559821" y="3499088"/>
              <a:ext cx="429163" cy="247606"/>
            </a:xfrm>
            <a:custGeom>
              <a:avLst/>
              <a:gdLst/>
              <a:ahLst/>
              <a:cxnLst/>
              <a:rect l="l" t="t" r="r" b="b"/>
              <a:pathLst>
                <a:path w="43132" h="24885" extrusionOk="0">
                  <a:moveTo>
                    <a:pt x="21483" y="0"/>
                  </a:moveTo>
                  <a:lnTo>
                    <a:pt x="1" y="12409"/>
                  </a:lnTo>
                  <a:lnTo>
                    <a:pt x="21649" y="24885"/>
                  </a:lnTo>
                  <a:lnTo>
                    <a:pt x="43131" y="12476"/>
                  </a:lnTo>
                  <a:lnTo>
                    <a:pt x="21483"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a:off x="6598653" y="3195683"/>
              <a:ext cx="352817" cy="203796"/>
            </a:xfrm>
            <a:custGeom>
              <a:avLst/>
              <a:gdLst/>
              <a:ahLst/>
              <a:cxnLst/>
              <a:rect l="l" t="t" r="r" b="b"/>
              <a:pathLst>
                <a:path w="35459" h="20482" extrusionOk="0">
                  <a:moveTo>
                    <a:pt x="17680" y="0"/>
                  </a:moveTo>
                  <a:lnTo>
                    <a:pt x="0" y="10207"/>
                  </a:lnTo>
                  <a:lnTo>
                    <a:pt x="17780" y="20482"/>
                  </a:lnTo>
                  <a:lnTo>
                    <a:pt x="35459" y="10274"/>
                  </a:lnTo>
                  <a:lnTo>
                    <a:pt x="17680"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6597986" y="3296968"/>
              <a:ext cx="176583" cy="427173"/>
            </a:xfrm>
            <a:custGeom>
              <a:avLst/>
              <a:gdLst/>
              <a:ahLst/>
              <a:cxnLst/>
              <a:rect l="l" t="t" r="r" b="b"/>
              <a:pathLst>
                <a:path w="17747" h="42932" extrusionOk="0">
                  <a:moveTo>
                    <a:pt x="1" y="1"/>
                  </a:moveTo>
                  <a:lnTo>
                    <a:pt x="1" y="32724"/>
                  </a:lnTo>
                  <a:lnTo>
                    <a:pt x="17747" y="42932"/>
                  </a:lnTo>
                  <a:lnTo>
                    <a:pt x="17747" y="10175"/>
                  </a:lnTo>
                  <a:lnTo>
                    <a:pt x="1" y="1"/>
                  </a:lnTo>
                  <a:close/>
                </a:path>
              </a:pathLst>
            </a:custGeom>
            <a:solidFill>
              <a:srgbClr val="E2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6669671" y="3357042"/>
              <a:ext cx="32875" cy="325604"/>
            </a:xfrm>
            <a:custGeom>
              <a:avLst/>
              <a:gdLst/>
              <a:ahLst/>
              <a:cxnLst/>
              <a:rect l="l" t="t" r="r" b="b"/>
              <a:pathLst>
                <a:path w="3304" h="32724" extrusionOk="0">
                  <a:moveTo>
                    <a:pt x="1" y="0"/>
                  </a:moveTo>
                  <a:lnTo>
                    <a:pt x="1" y="30789"/>
                  </a:lnTo>
                  <a:lnTo>
                    <a:pt x="3303" y="32724"/>
                  </a:lnTo>
                  <a:lnTo>
                    <a:pt x="3303" y="1902"/>
                  </a:lnTo>
                  <a:lnTo>
                    <a:pt x="1"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a:off x="6774546" y="3296968"/>
              <a:ext cx="176254" cy="427173"/>
            </a:xfrm>
            <a:custGeom>
              <a:avLst/>
              <a:gdLst/>
              <a:ahLst/>
              <a:cxnLst/>
              <a:rect l="l" t="t" r="r" b="b"/>
              <a:pathLst>
                <a:path w="17714" h="42932" extrusionOk="0">
                  <a:moveTo>
                    <a:pt x="17713" y="1"/>
                  </a:moveTo>
                  <a:lnTo>
                    <a:pt x="1" y="10175"/>
                  </a:lnTo>
                  <a:lnTo>
                    <a:pt x="1" y="42932"/>
                  </a:lnTo>
                  <a:lnTo>
                    <a:pt x="17713" y="32724"/>
                  </a:lnTo>
                  <a:lnTo>
                    <a:pt x="177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a:off x="6846231" y="3357042"/>
              <a:ext cx="32875" cy="325604"/>
            </a:xfrm>
            <a:custGeom>
              <a:avLst/>
              <a:gdLst/>
              <a:ahLst/>
              <a:cxnLst/>
              <a:rect l="l" t="t" r="r" b="b"/>
              <a:pathLst>
                <a:path w="3304" h="32724" extrusionOk="0">
                  <a:moveTo>
                    <a:pt x="3303" y="0"/>
                  </a:moveTo>
                  <a:lnTo>
                    <a:pt x="1" y="1902"/>
                  </a:lnTo>
                  <a:lnTo>
                    <a:pt x="1" y="32724"/>
                  </a:lnTo>
                  <a:lnTo>
                    <a:pt x="3303" y="30789"/>
                  </a:lnTo>
                  <a:lnTo>
                    <a:pt x="3303"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7"/>
          <p:cNvGrpSpPr/>
          <p:nvPr/>
        </p:nvGrpSpPr>
        <p:grpSpPr>
          <a:xfrm flipH="1">
            <a:off x="2981959" y="2424148"/>
            <a:ext cx="1495729" cy="3323473"/>
            <a:chOff x="6281380" y="3515345"/>
            <a:chExt cx="429153" cy="953569"/>
          </a:xfrm>
        </p:grpSpPr>
        <p:sp>
          <p:nvSpPr>
            <p:cNvPr id="144" name="Google Shape;144;p17"/>
            <p:cNvSpPr/>
            <p:nvPr/>
          </p:nvSpPr>
          <p:spPr>
            <a:xfrm>
              <a:off x="6496434" y="3647770"/>
              <a:ext cx="199816" cy="821144"/>
            </a:xfrm>
            <a:custGeom>
              <a:avLst/>
              <a:gdLst/>
              <a:ahLst/>
              <a:cxnLst/>
              <a:rect l="l" t="t" r="r" b="b"/>
              <a:pathLst>
                <a:path w="20082" h="82527" extrusionOk="0">
                  <a:moveTo>
                    <a:pt x="20081" y="0"/>
                  </a:moveTo>
                  <a:lnTo>
                    <a:pt x="0" y="11609"/>
                  </a:lnTo>
                  <a:lnTo>
                    <a:pt x="0" y="82526"/>
                  </a:lnTo>
                  <a:lnTo>
                    <a:pt x="20081" y="70918"/>
                  </a:lnTo>
                  <a:lnTo>
                    <a:pt x="200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6296643" y="3647770"/>
              <a:ext cx="199816" cy="821144"/>
            </a:xfrm>
            <a:custGeom>
              <a:avLst/>
              <a:gdLst/>
              <a:ahLst/>
              <a:cxnLst/>
              <a:rect l="l" t="t" r="r" b="b"/>
              <a:pathLst>
                <a:path w="20082" h="82527" extrusionOk="0">
                  <a:moveTo>
                    <a:pt x="0" y="0"/>
                  </a:moveTo>
                  <a:lnTo>
                    <a:pt x="0" y="70918"/>
                  </a:lnTo>
                  <a:lnTo>
                    <a:pt x="20081" y="82526"/>
                  </a:lnTo>
                  <a:lnTo>
                    <a:pt x="20081" y="11609"/>
                  </a:lnTo>
                  <a:lnTo>
                    <a:pt x="0" y="0"/>
                  </a:lnTo>
                  <a:close/>
                </a:path>
              </a:pathLst>
            </a:custGeom>
            <a:solidFill>
              <a:srgbClr val="C97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6496434" y="3646061"/>
              <a:ext cx="214084" cy="141071"/>
            </a:xfrm>
            <a:custGeom>
              <a:avLst/>
              <a:gdLst/>
              <a:ahLst/>
              <a:cxnLst/>
              <a:rect l="l" t="t" r="r" b="b"/>
              <a:pathLst>
                <a:path w="21516" h="14178" extrusionOk="0">
                  <a:moveTo>
                    <a:pt x="21516" y="0"/>
                  </a:moveTo>
                  <a:lnTo>
                    <a:pt x="0" y="12409"/>
                  </a:lnTo>
                  <a:lnTo>
                    <a:pt x="0" y="14177"/>
                  </a:lnTo>
                  <a:lnTo>
                    <a:pt x="21516" y="1768"/>
                  </a:lnTo>
                  <a:lnTo>
                    <a:pt x="21516"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6496434" y="3791477"/>
              <a:ext cx="73023" cy="95261"/>
            </a:xfrm>
            <a:custGeom>
              <a:avLst/>
              <a:gdLst/>
              <a:ahLst/>
              <a:cxnLst/>
              <a:rect l="l" t="t" r="r" b="b"/>
              <a:pathLst>
                <a:path w="7339" h="9574" extrusionOk="0">
                  <a:moveTo>
                    <a:pt x="7339" y="0"/>
                  </a:moveTo>
                  <a:lnTo>
                    <a:pt x="0" y="4236"/>
                  </a:lnTo>
                  <a:lnTo>
                    <a:pt x="0" y="9574"/>
                  </a:lnTo>
                  <a:lnTo>
                    <a:pt x="7339" y="5337"/>
                  </a:lnTo>
                  <a:lnTo>
                    <a:pt x="7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6496434" y="3862167"/>
              <a:ext cx="73023" cy="94933"/>
            </a:xfrm>
            <a:custGeom>
              <a:avLst/>
              <a:gdLst/>
              <a:ahLst/>
              <a:cxnLst/>
              <a:rect l="l" t="t" r="r" b="b"/>
              <a:pathLst>
                <a:path w="7339" h="9541" extrusionOk="0">
                  <a:moveTo>
                    <a:pt x="7339" y="0"/>
                  </a:moveTo>
                  <a:lnTo>
                    <a:pt x="0" y="4237"/>
                  </a:lnTo>
                  <a:lnTo>
                    <a:pt x="0" y="9540"/>
                  </a:lnTo>
                  <a:lnTo>
                    <a:pt x="7339" y="5304"/>
                  </a:lnTo>
                  <a:lnTo>
                    <a:pt x="7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6496434" y="3932518"/>
              <a:ext cx="73023" cy="95271"/>
            </a:xfrm>
            <a:custGeom>
              <a:avLst/>
              <a:gdLst/>
              <a:ahLst/>
              <a:cxnLst/>
              <a:rect l="l" t="t" r="r" b="b"/>
              <a:pathLst>
                <a:path w="7339" h="9575" extrusionOk="0">
                  <a:moveTo>
                    <a:pt x="7339" y="1"/>
                  </a:moveTo>
                  <a:lnTo>
                    <a:pt x="0" y="4271"/>
                  </a:lnTo>
                  <a:lnTo>
                    <a:pt x="0" y="9574"/>
                  </a:lnTo>
                  <a:lnTo>
                    <a:pt x="7339" y="5338"/>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496434" y="4003208"/>
              <a:ext cx="73023" cy="94943"/>
            </a:xfrm>
            <a:custGeom>
              <a:avLst/>
              <a:gdLst/>
              <a:ahLst/>
              <a:cxnLst/>
              <a:rect l="l" t="t" r="r" b="b"/>
              <a:pathLst>
                <a:path w="7339" h="9542" extrusionOk="0">
                  <a:moveTo>
                    <a:pt x="7339" y="1"/>
                  </a:moveTo>
                  <a:lnTo>
                    <a:pt x="0" y="4237"/>
                  </a:lnTo>
                  <a:lnTo>
                    <a:pt x="0" y="9541"/>
                  </a:lnTo>
                  <a:lnTo>
                    <a:pt x="7339" y="5305"/>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6496434" y="4073908"/>
              <a:ext cx="73023" cy="94933"/>
            </a:xfrm>
            <a:custGeom>
              <a:avLst/>
              <a:gdLst/>
              <a:ahLst/>
              <a:cxnLst/>
              <a:rect l="l" t="t" r="r" b="b"/>
              <a:pathLst>
                <a:path w="7339" h="9541" extrusionOk="0">
                  <a:moveTo>
                    <a:pt x="7339" y="0"/>
                  </a:moveTo>
                  <a:lnTo>
                    <a:pt x="0" y="4236"/>
                  </a:lnTo>
                  <a:lnTo>
                    <a:pt x="0" y="9540"/>
                  </a:lnTo>
                  <a:lnTo>
                    <a:pt x="7339" y="5304"/>
                  </a:lnTo>
                  <a:lnTo>
                    <a:pt x="7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6496434" y="4144259"/>
              <a:ext cx="73023" cy="95271"/>
            </a:xfrm>
            <a:custGeom>
              <a:avLst/>
              <a:gdLst/>
              <a:ahLst/>
              <a:cxnLst/>
              <a:rect l="l" t="t" r="r" b="b"/>
              <a:pathLst>
                <a:path w="7339" h="9575" extrusionOk="0">
                  <a:moveTo>
                    <a:pt x="7339" y="1"/>
                  </a:moveTo>
                  <a:lnTo>
                    <a:pt x="0" y="4237"/>
                  </a:lnTo>
                  <a:lnTo>
                    <a:pt x="0" y="9574"/>
                  </a:lnTo>
                  <a:lnTo>
                    <a:pt x="7339" y="5338"/>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6496434" y="4214949"/>
              <a:ext cx="73023" cy="94933"/>
            </a:xfrm>
            <a:custGeom>
              <a:avLst/>
              <a:gdLst/>
              <a:ahLst/>
              <a:cxnLst/>
              <a:rect l="l" t="t" r="r" b="b"/>
              <a:pathLst>
                <a:path w="7339" h="9541" extrusionOk="0">
                  <a:moveTo>
                    <a:pt x="7339" y="1"/>
                  </a:moveTo>
                  <a:lnTo>
                    <a:pt x="0" y="4237"/>
                  </a:lnTo>
                  <a:lnTo>
                    <a:pt x="0" y="9541"/>
                  </a:lnTo>
                  <a:lnTo>
                    <a:pt x="7339" y="5305"/>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6496434" y="4285310"/>
              <a:ext cx="73023" cy="95271"/>
            </a:xfrm>
            <a:custGeom>
              <a:avLst/>
              <a:gdLst/>
              <a:ahLst/>
              <a:cxnLst/>
              <a:rect l="l" t="t" r="r" b="b"/>
              <a:pathLst>
                <a:path w="7339" h="9575" extrusionOk="0">
                  <a:moveTo>
                    <a:pt x="7339" y="1"/>
                  </a:moveTo>
                  <a:lnTo>
                    <a:pt x="0" y="4237"/>
                  </a:lnTo>
                  <a:lnTo>
                    <a:pt x="0" y="9574"/>
                  </a:lnTo>
                  <a:lnTo>
                    <a:pt x="7339" y="5338"/>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81062" y="3767241"/>
              <a:ext cx="30875" cy="70715"/>
            </a:xfrm>
            <a:custGeom>
              <a:avLst/>
              <a:gdLst/>
              <a:ahLst/>
              <a:cxnLst/>
              <a:rect l="l" t="t" r="r" b="b"/>
              <a:pathLst>
                <a:path w="3103" h="7107" extrusionOk="0">
                  <a:moveTo>
                    <a:pt x="3103" y="1"/>
                  </a:moveTo>
                  <a:lnTo>
                    <a:pt x="1" y="1769"/>
                  </a:lnTo>
                  <a:lnTo>
                    <a:pt x="1" y="7106"/>
                  </a:lnTo>
                  <a:lnTo>
                    <a:pt x="3103" y="5305"/>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6623208" y="3742686"/>
              <a:ext cx="30875" cy="70705"/>
            </a:xfrm>
            <a:custGeom>
              <a:avLst/>
              <a:gdLst/>
              <a:ahLst/>
              <a:cxnLst/>
              <a:rect l="l" t="t" r="r" b="b"/>
              <a:pathLst>
                <a:path w="3103" h="7106" extrusionOk="0">
                  <a:moveTo>
                    <a:pt x="3103" y="1"/>
                  </a:moveTo>
                  <a:lnTo>
                    <a:pt x="1" y="1802"/>
                  </a:lnTo>
                  <a:lnTo>
                    <a:pt x="1" y="7106"/>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6665691" y="3718460"/>
              <a:ext cx="30546" cy="70376"/>
            </a:xfrm>
            <a:custGeom>
              <a:avLst/>
              <a:gdLst/>
              <a:ahLst/>
              <a:cxnLst/>
              <a:rect l="l" t="t" r="r" b="b"/>
              <a:pathLst>
                <a:path w="3070" h="7073" extrusionOk="0">
                  <a:moveTo>
                    <a:pt x="3069" y="0"/>
                  </a:moveTo>
                  <a:lnTo>
                    <a:pt x="1" y="1768"/>
                  </a:lnTo>
                  <a:lnTo>
                    <a:pt x="1" y="7072"/>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6581062" y="3837602"/>
              <a:ext cx="30875" cy="70705"/>
            </a:xfrm>
            <a:custGeom>
              <a:avLst/>
              <a:gdLst/>
              <a:ahLst/>
              <a:cxnLst/>
              <a:rect l="l" t="t" r="r" b="b"/>
              <a:pathLst>
                <a:path w="3103" h="7106" extrusionOk="0">
                  <a:moveTo>
                    <a:pt x="3103" y="1"/>
                  </a:moveTo>
                  <a:lnTo>
                    <a:pt x="1" y="1802"/>
                  </a:lnTo>
                  <a:lnTo>
                    <a:pt x="1" y="7106"/>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6623208" y="3813376"/>
              <a:ext cx="30875" cy="70705"/>
            </a:xfrm>
            <a:custGeom>
              <a:avLst/>
              <a:gdLst/>
              <a:ahLst/>
              <a:cxnLst/>
              <a:rect l="l" t="t" r="r" b="b"/>
              <a:pathLst>
                <a:path w="3103" h="7106" extrusionOk="0">
                  <a:moveTo>
                    <a:pt x="3103" y="1"/>
                  </a:moveTo>
                  <a:lnTo>
                    <a:pt x="1" y="1769"/>
                  </a:lnTo>
                  <a:lnTo>
                    <a:pt x="1" y="7106"/>
                  </a:lnTo>
                  <a:lnTo>
                    <a:pt x="3103" y="5304"/>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6665691" y="3788821"/>
              <a:ext cx="30546" cy="70705"/>
            </a:xfrm>
            <a:custGeom>
              <a:avLst/>
              <a:gdLst/>
              <a:ahLst/>
              <a:cxnLst/>
              <a:rect l="l" t="t" r="r" b="b"/>
              <a:pathLst>
                <a:path w="3070" h="7106" extrusionOk="0">
                  <a:moveTo>
                    <a:pt x="3069" y="0"/>
                  </a:moveTo>
                  <a:lnTo>
                    <a:pt x="1" y="1801"/>
                  </a:lnTo>
                  <a:lnTo>
                    <a:pt x="1" y="7105"/>
                  </a:lnTo>
                  <a:lnTo>
                    <a:pt x="3069" y="5337"/>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6581062" y="3908292"/>
              <a:ext cx="30875" cy="70705"/>
            </a:xfrm>
            <a:custGeom>
              <a:avLst/>
              <a:gdLst/>
              <a:ahLst/>
              <a:cxnLst/>
              <a:rect l="l" t="t" r="r" b="b"/>
              <a:pathLst>
                <a:path w="3103" h="7106" extrusionOk="0">
                  <a:moveTo>
                    <a:pt x="3103" y="1"/>
                  </a:moveTo>
                  <a:lnTo>
                    <a:pt x="1" y="1769"/>
                  </a:lnTo>
                  <a:lnTo>
                    <a:pt x="1" y="7106"/>
                  </a:lnTo>
                  <a:lnTo>
                    <a:pt x="3103" y="5305"/>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6623208" y="3883737"/>
              <a:ext cx="30875" cy="70705"/>
            </a:xfrm>
            <a:custGeom>
              <a:avLst/>
              <a:gdLst/>
              <a:ahLst/>
              <a:cxnLst/>
              <a:rect l="l" t="t" r="r" b="b"/>
              <a:pathLst>
                <a:path w="3103" h="7106" extrusionOk="0">
                  <a:moveTo>
                    <a:pt x="3103" y="0"/>
                  </a:moveTo>
                  <a:lnTo>
                    <a:pt x="1" y="1802"/>
                  </a:lnTo>
                  <a:lnTo>
                    <a:pt x="1" y="7105"/>
                  </a:lnTo>
                  <a:lnTo>
                    <a:pt x="3103" y="5338"/>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6665691" y="3859511"/>
              <a:ext cx="30546" cy="70705"/>
            </a:xfrm>
            <a:custGeom>
              <a:avLst/>
              <a:gdLst/>
              <a:ahLst/>
              <a:cxnLst/>
              <a:rect l="l" t="t" r="r" b="b"/>
              <a:pathLst>
                <a:path w="3070" h="7106" extrusionOk="0">
                  <a:moveTo>
                    <a:pt x="3069" y="0"/>
                  </a:moveTo>
                  <a:lnTo>
                    <a:pt x="1" y="1768"/>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6581062" y="3978653"/>
              <a:ext cx="30875" cy="71033"/>
            </a:xfrm>
            <a:custGeom>
              <a:avLst/>
              <a:gdLst/>
              <a:ahLst/>
              <a:cxnLst/>
              <a:rect l="l" t="t" r="r" b="b"/>
              <a:pathLst>
                <a:path w="3103" h="7139" extrusionOk="0">
                  <a:moveTo>
                    <a:pt x="3103" y="1"/>
                  </a:moveTo>
                  <a:lnTo>
                    <a:pt x="1" y="1802"/>
                  </a:lnTo>
                  <a:lnTo>
                    <a:pt x="1" y="7139"/>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6623208" y="3954427"/>
              <a:ext cx="30875" cy="70705"/>
            </a:xfrm>
            <a:custGeom>
              <a:avLst/>
              <a:gdLst/>
              <a:ahLst/>
              <a:cxnLst/>
              <a:rect l="l" t="t" r="r" b="b"/>
              <a:pathLst>
                <a:path w="3103" h="7106" extrusionOk="0">
                  <a:moveTo>
                    <a:pt x="3103" y="0"/>
                  </a:moveTo>
                  <a:lnTo>
                    <a:pt x="1" y="1768"/>
                  </a:lnTo>
                  <a:lnTo>
                    <a:pt x="1" y="7106"/>
                  </a:lnTo>
                  <a:lnTo>
                    <a:pt x="3103" y="5304"/>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6665691" y="3929872"/>
              <a:ext cx="30546" cy="70705"/>
            </a:xfrm>
            <a:custGeom>
              <a:avLst/>
              <a:gdLst/>
              <a:ahLst/>
              <a:cxnLst/>
              <a:rect l="l" t="t" r="r" b="b"/>
              <a:pathLst>
                <a:path w="3070" h="7106" extrusionOk="0">
                  <a:moveTo>
                    <a:pt x="3069" y="0"/>
                  </a:moveTo>
                  <a:lnTo>
                    <a:pt x="1" y="1801"/>
                  </a:lnTo>
                  <a:lnTo>
                    <a:pt x="1" y="7105"/>
                  </a:lnTo>
                  <a:lnTo>
                    <a:pt x="3069" y="5337"/>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6581062" y="4049343"/>
              <a:ext cx="30875" cy="70705"/>
            </a:xfrm>
            <a:custGeom>
              <a:avLst/>
              <a:gdLst/>
              <a:ahLst/>
              <a:cxnLst/>
              <a:rect l="l" t="t" r="r" b="b"/>
              <a:pathLst>
                <a:path w="3103" h="7106" extrusionOk="0">
                  <a:moveTo>
                    <a:pt x="3103" y="1"/>
                  </a:moveTo>
                  <a:lnTo>
                    <a:pt x="1" y="1802"/>
                  </a:lnTo>
                  <a:lnTo>
                    <a:pt x="1" y="7106"/>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6623208" y="4025116"/>
              <a:ext cx="30875" cy="70376"/>
            </a:xfrm>
            <a:custGeom>
              <a:avLst/>
              <a:gdLst/>
              <a:ahLst/>
              <a:cxnLst/>
              <a:rect l="l" t="t" r="r" b="b"/>
              <a:pathLst>
                <a:path w="3103" h="7073" extrusionOk="0">
                  <a:moveTo>
                    <a:pt x="3103" y="1"/>
                  </a:moveTo>
                  <a:lnTo>
                    <a:pt x="1" y="1768"/>
                  </a:lnTo>
                  <a:lnTo>
                    <a:pt x="1" y="7072"/>
                  </a:lnTo>
                  <a:lnTo>
                    <a:pt x="3103" y="5304"/>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6665691" y="4000562"/>
              <a:ext cx="30546" cy="70705"/>
            </a:xfrm>
            <a:custGeom>
              <a:avLst/>
              <a:gdLst/>
              <a:ahLst/>
              <a:cxnLst/>
              <a:rect l="l" t="t" r="r" b="b"/>
              <a:pathLst>
                <a:path w="3070" h="7106" extrusionOk="0">
                  <a:moveTo>
                    <a:pt x="3069" y="0"/>
                  </a:moveTo>
                  <a:lnTo>
                    <a:pt x="1" y="1801"/>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6581062" y="4120033"/>
              <a:ext cx="30875" cy="70705"/>
            </a:xfrm>
            <a:custGeom>
              <a:avLst/>
              <a:gdLst/>
              <a:ahLst/>
              <a:cxnLst/>
              <a:rect l="l" t="t" r="r" b="b"/>
              <a:pathLst>
                <a:path w="3103" h="7106" extrusionOk="0">
                  <a:moveTo>
                    <a:pt x="3103" y="1"/>
                  </a:moveTo>
                  <a:lnTo>
                    <a:pt x="1" y="1769"/>
                  </a:lnTo>
                  <a:lnTo>
                    <a:pt x="1" y="7106"/>
                  </a:lnTo>
                  <a:lnTo>
                    <a:pt x="3103" y="5305"/>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6623208" y="4095478"/>
              <a:ext cx="30875" cy="70705"/>
            </a:xfrm>
            <a:custGeom>
              <a:avLst/>
              <a:gdLst/>
              <a:ahLst/>
              <a:cxnLst/>
              <a:rect l="l" t="t" r="r" b="b"/>
              <a:pathLst>
                <a:path w="3103" h="7106" extrusionOk="0">
                  <a:moveTo>
                    <a:pt x="3103" y="0"/>
                  </a:moveTo>
                  <a:lnTo>
                    <a:pt x="1" y="1802"/>
                  </a:lnTo>
                  <a:lnTo>
                    <a:pt x="1" y="7105"/>
                  </a:lnTo>
                  <a:lnTo>
                    <a:pt x="3103" y="5337"/>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6665691" y="4071251"/>
              <a:ext cx="30546" cy="70705"/>
            </a:xfrm>
            <a:custGeom>
              <a:avLst/>
              <a:gdLst/>
              <a:ahLst/>
              <a:cxnLst/>
              <a:rect l="l" t="t" r="r" b="b"/>
              <a:pathLst>
                <a:path w="3070" h="7106" extrusionOk="0">
                  <a:moveTo>
                    <a:pt x="3069" y="0"/>
                  </a:moveTo>
                  <a:lnTo>
                    <a:pt x="1" y="1768"/>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6581062" y="4190394"/>
              <a:ext cx="30875" cy="70705"/>
            </a:xfrm>
            <a:custGeom>
              <a:avLst/>
              <a:gdLst/>
              <a:ahLst/>
              <a:cxnLst/>
              <a:rect l="l" t="t" r="r" b="b"/>
              <a:pathLst>
                <a:path w="3103" h="7106" extrusionOk="0">
                  <a:moveTo>
                    <a:pt x="3103" y="0"/>
                  </a:moveTo>
                  <a:lnTo>
                    <a:pt x="1" y="1802"/>
                  </a:lnTo>
                  <a:lnTo>
                    <a:pt x="1" y="7106"/>
                  </a:lnTo>
                  <a:lnTo>
                    <a:pt x="3103" y="5338"/>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6623208" y="4166167"/>
              <a:ext cx="30875" cy="70705"/>
            </a:xfrm>
            <a:custGeom>
              <a:avLst/>
              <a:gdLst/>
              <a:ahLst/>
              <a:cxnLst/>
              <a:rect l="l" t="t" r="r" b="b"/>
              <a:pathLst>
                <a:path w="3103" h="7106" extrusionOk="0">
                  <a:moveTo>
                    <a:pt x="3103" y="0"/>
                  </a:moveTo>
                  <a:lnTo>
                    <a:pt x="1" y="1768"/>
                  </a:lnTo>
                  <a:lnTo>
                    <a:pt x="1" y="7105"/>
                  </a:lnTo>
                  <a:lnTo>
                    <a:pt x="3103" y="5304"/>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6665691" y="4141603"/>
              <a:ext cx="30546" cy="70705"/>
            </a:xfrm>
            <a:custGeom>
              <a:avLst/>
              <a:gdLst/>
              <a:ahLst/>
              <a:cxnLst/>
              <a:rect l="l" t="t" r="r" b="b"/>
              <a:pathLst>
                <a:path w="3070" h="7106" extrusionOk="0">
                  <a:moveTo>
                    <a:pt x="3069" y="1"/>
                  </a:moveTo>
                  <a:lnTo>
                    <a:pt x="1" y="1802"/>
                  </a:lnTo>
                  <a:lnTo>
                    <a:pt x="1" y="7106"/>
                  </a:lnTo>
                  <a:lnTo>
                    <a:pt x="3069" y="5338"/>
                  </a:lnTo>
                  <a:lnTo>
                    <a:pt x="3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6581062" y="4261084"/>
              <a:ext cx="30875" cy="70705"/>
            </a:xfrm>
            <a:custGeom>
              <a:avLst/>
              <a:gdLst/>
              <a:ahLst/>
              <a:cxnLst/>
              <a:rect l="l" t="t" r="r" b="b"/>
              <a:pathLst>
                <a:path w="3103" h="7106" extrusionOk="0">
                  <a:moveTo>
                    <a:pt x="3103" y="1"/>
                  </a:moveTo>
                  <a:lnTo>
                    <a:pt x="1" y="1768"/>
                  </a:lnTo>
                  <a:lnTo>
                    <a:pt x="1" y="7106"/>
                  </a:lnTo>
                  <a:lnTo>
                    <a:pt x="3103" y="5304"/>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6623208" y="4236529"/>
              <a:ext cx="30875" cy="70705"/>
            </a:xfrm>
            <a:custGeom>
              <a:avLst/>
              <a:gdLst/>
              <a:ahLst/>
              <a:cxnLst/>
              <a:rect l="l" t="t" r="r" b="b"/>
              <a:pathLst>
                <a:path w="3103" h="7106" extrusionOk="0">
                  <a:moveTo>
                    <a:pt x="3103" y="0"/>
                  </a:moveTo>
                  <a:lnTo>
                    <a:pt x="1" y="1801"/>
                  </a:lnTo>
                  <a:lnTo>
                    <a:pt x="1" y="7105"/>
                  </a:lnTo>
                  <a:lnTo>
                    <a:pt x="3103" y="5337"/>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6665691" y="4212302"/>
              <a:ext cx="30546" cy="70705"/>
            </a:xfrm>
            <a:custGeom>
              <a:avLst/>
              <a:gdLst/>
              <a:ahLst/>
              <a:cxnLst/>
              <a:rect l="l" t="t" r="r" b="b"/>
              <a:pathLst>
                <a:path w="3070" h="7106" extrusionOk="0">
                  <a:moveTo>
                    <a:pt x="3069" y="0"/>
                  </a:moveTo>
                  <a:lnTo>
                    <a:pt x="1" y="1768"/>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6281380" y="3532935"/>
              <a:ext cx="429153" cy="247944"/>
            </a:xfrm>
            <a:custGeom>
              <a:avLst/>
              <a:gdLst/>
              <a:ahLst/>
              <a:cxnLst/>
              <a:rect l="l" t="t" r="r" b="b"/>
              <a:pathLst>
                <a:path w="43131" h="24919" extrusionOk="0">
                  <a:moveTo>
                    <a:pt x="21482" y="1"/>
                  </a:moveTo>
                  <a:lnTo>
                    <a:pt x="0" y="12410"/>
                  </a:lnTo>
                  <a:lnTo>
                    <a:pt x="21615" y="24919"/>
                  </a:lnTo>
                  <a:lnTo>
                    <a:pt x="43131" y="12510"/>
                  </a:lnTo>
                  <a:lnTo>
                    <a:pt x="21482" y="1"/>
                  </a:lnTo>
                  <a:close/>
                </a:path>
              </a:pathLst>
            </a:custGeom>
            <a:solidFill>
              <a:srgbClr val="FBE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6281380" y="3515345"/>
              <a:ext cx="429153" cy="247616"/>
            </a:xfrm>
            <a:custGeom>
              <a:avLst/>
              <a:gdLst/>
              <a:ahLst/>
              <a:cxnLst/>
              <a:rect l="l" t="t" r="r" b="b"/>
              <a:pathLst>
                <a:path w="43131" h="24886" extrusionOk="0">
                  <a:moveTo>
                    <a:pt x="21482" y="1"/>
                  </a:moveTo>
                  <a:lnTo>
                    <a:pt x="0" y="12410"/>
                  </a:lnTo>
                  <a:lnTo>
                    <a:pt x="21615" y="24885"/>
                  </a:lnTo>
                  <a:lnTo>
                    <a:pt x="43131" y="12476"/>
                  </a:lnTo>
                  <a:lnTo>
                    <a:pt x="21482" y="1"/>
                  </a:lnTo>
                  <a:close/>
                </a:path>
              </a:pathLst>
            </a:custGeom>
            <a:solidFill>
              <a:srgbClr val="FBE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6316889" y="3535930"/>
              <a:ext cx="358130" cy="206781"/>
            </a:xfrm>
            <a:custGeom>
              <a:avLst/>
              <a:gdLst/>
              <a:ahLst/>
              <a:cxnLst/>
              <a:rect l="l" t="t" r="r" b="b"/>
              <a:pathLst>
                <a:path w="35993" h="20782" extrusionOk="0">
                  <a:moveTo>
                    <a:pt x="17913" y="0"/>
                  </a:moveTo>
                  <a:lnTo>
                    <a:pt x="0" y="10341"/>
                  </a:lnTo>
                  <a:lnTo>
                    <a:pt x="18046" y="20782"/>
                  </a:lnTo>
                  <a:lnTo>
                    <a:pt x="35993" y="10407"/>
                  </a:lnTo>
                  <a:lnTo>
                    <a:pt x="179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6281380" y="3638806"/>
              <a:ext cx="215079" cy="142066"/>
            </a:xfrm>
            <a:custGeom>
              <a:avLst/>
              <a:gdLst/>
              <a:ahLst/>
              <a:cxnLst/>
              <a:rect l="l" t="t" r="r" b="b"/>
              <a:pathLst>
                <a:path w="21616" h="14278" extrusionOk="0">
                  <a:moveTo>
                    <a:pt x="0" y="1"/>
                  </a:moveTo>
                  <a:lnTo>
                    <a:pt x="0" y="1769"/>
                  </a:lnTo>
                  <a:lnTo>
                    <a:pt x="21615" y="14278"/>
                  </a:lnTo>
                  <a:lnTo>
                    <a:pt x="21615" y="12476"/>
                  </a:lnTo>
                  <a:lnTo>
                    <a:pt x="0"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6496434" y="3639472"/>
              <a:ext cx="214084" cy="141399"/>
            </a:xfrm>
            <a:custGeom>
              <a:avLst/>
              <a:gdLst/>
              <a:ahLst/>
              <a:cxnLst/>
              <a:rect l="l" t="t" r="r" b="b"/>
              <a:pathLst>
                <a:path w="21516" h="14211" extrusionOk="0">
                  <a:moveTo>
                    <a:pt x="21516" y="0"/>
                  </a:moveTo>
                  <a:lnTo>
                    <a:pt x="0" y="12409"/>
                  </a:lnTo>
                  <a:lnTo>
                    <a:pt x="0" y="14211"/>
                  </a:lnTo>
                  <a:lnTo>
                    <a:pt x="21516" y="1802"/>
                  </a:lnTo>
                  <a:lnTo>
                    <a:pt x="215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6342439" y="3594332"/>
              <a:ext cx="153678" cy="140743"/>
            </a:xfrm>
            <a:custGeom>
              <a:avLst/>
              <a:gdLst/>
              <a:ahLst/>
              <a:cxnLst/>
              <a:rect l="l" t="t" r="r" b="b"/>
              <a:pathLst>
                <a:path w="15445" h="14145" extrusionOk="0">
                  <a:moveTo>
                    <a:pt x="1" y="1"/>
                  </a:moveTo>
                  <a:lnTo>
                    <a:pt x="1" y="5238"/>
                  </a:lnTo>
                  <a:lnTo>
                    <a:pt x="15445" y="14144"/>
                  </a:lnTo>
                  <a:lnTo>
                    <a:pt x="15445" y="8907"/>
                  </a:lnTo>
                  <a:lnTo>
                    <a:pt x="1" y="1"/>
                  </a:lnTo>
                  <a:close/>
                </a:path>
              </a:pathLst>
            </a:custGeom>
            <a:solidFill>
              <a:srgbClr val="F4C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6342439" y="3594332"/>
              <a:ext cx="153678" cy="140743"/>
            </a:xfrm>
            <a:custGeom>
              <a:avLst/>
              <a:gdLst/>
              <a:ahLst/>
              <a:cxnLst/>
              <a:rect l="l" t="t" r="r" b="b"/>
              <a:pathLst>
                <a:path w="15445" h="14145" extrusionOk="0">
                  <a:moveTo>
                    <a:pt x="1" y="1"/>
                  </a:moveTo>
                  <a:lnTo>
                    <a:pt x="1" y="5238"/>
                  </a:lnTo>
                  <a:lnTo>
                    <a:pt x="15445" y="14144"/>
                  </a:lnTo>
                  <a:lnTo>
                    <a:pt x="15445" y="8907"/>
                  </a:lnTo>
                  <a:lnTo>
                    <a:pt x="1" y="1"/>
                  </a:lnTo>
                  <a:close/>
                </a:path>
              </a:pathLst>
            </a:custGeom>
            <a:solidFill>
              <a:srgbClr val="C97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6342777" y="3563808"/>
              <a:ext cx="306679" cy="118823"/>
            </a:xfrm>
            <a:custGeom>
              <a:avLst/>
              <a:gdLst/>
              <a:ahLst/>
              <a:cxnLst/>
              <a:rect l="l" t="t" r="r" b="b"/>
              <a:pathLst>
                <a:path w="30822" h="11942" extrusionOk="0">
                  <a:moveTo>
                    <a:pt x="15344" y="0"/>
                  </a:moveTo>
                  <a:lnTo>
                    <a:pt x="0" y="3036"/>
                  </a:lnTo>
                  <a:lnTo>
                    <a:pt x="15444" y="11942"/>
                  </a:lnTo>
                  <a:lnTo>
                    <a:pt x="30822" y="8906"/>
                  </a:lnTo>
                  <a:lnTo>
                    <a:pt x="15344" y="0"/>
                  </a:lnTo>
                  <a:close/>
                </a:path>
              </a:pathLst>
            </a:custGeom>
            <a:solidFill>
              <a:srgbClr val="FBE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6495439" y="3647151"/>
              <a:ext cx="154006" cy="88635"/>
            </a:xfrm>
            <a:custGeom>
              <a:avLst/>
              <a:gdLst/>
              <a:ahLst/>
              <a:cxnLst/>
              <a:rect l="l" t="t" r="r" b="b"/>
              <a:pathLst>
                <a:path w="15478" h="8908" extrusionOk="0">
                  <a:moveTo>
                    <a:pt x="15478" y="1"/>
                  </a:moveTo>
                  <a:lnTo>
                    <a:pt x="13966" y="871"/>
                  </a:lnTo>
                  <a:lnTo>
                    <a:pt x="13966" y="871"/>
                  </a:lnTo>
                  <a:lnTo>
                    <a:pt x="15478" y="568"/>
                  </a:lnTo>
                  <a:lnTo>
                    <a:pt x="15478" y="1"/>
                  </a:lnTo>
                  <a:close/>
                  <a:moveTo>
                    <a:pt x="13966" y="871"/>
                  </a:moveTo>
                  <a:lnTo>
                    <a:pt x="0" y="3670"/>
                  </a:lnTo>
                  <a:lnTo>
                    <a:pt x="0" y="8907"/>
                  </a:lnTo>
                  <a:lnTo>
                    <a:pt x="13966" y="87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7"/>
          <p:cNvGrpSpPr/>
          <p:nvPr/>
        </p:nvGrpSpPr>
        <p:grpSpPr>
          <a:xfrm flipH="1">
            <a:off x="4011426" y="3564684"/>
            <a:ext cx="1495729" cy="2777424"/>
            <a:chOff x="5986006" y="3842587"/>
            <a:chExt cx="429153" cy="796897"/>
          </a:xfrm>
        </p:grpSpPr>
        <p:sp>
          <p:nvSpPr>
            <p:cNvPr id="189" name="Google Shape;189;p17"/>
            <p:cNvSpPr/>
            <p:nvPr/>
          </p:nvSpPr>
          <p:spPr>
            <a:xfrm>
              <a:off x="6296643" y="3929872"/>
              <a:ext cx="73023" cy="95261"/>
            </a:xfrm>
            <a:custGeom>
              <a:avLst/>
              <a:gdLst/>
              <a:ahLst/>
              <a:cxnLst/>
              <a:rect l="l" t="t" r="r" b="b"/>
              <a:pathLst>
                <a:path w="7339" h="9574" extrusionOk="0">
                  <a:moveTo>
                    <a:pt x="0" y="0"/>
                  </a:moveTo>
                  <a:lnTo>
                    <a:pt x="0" y="5337"/>
                  </a:lnTo>
                  <a:lnTo>
                    <a:pt x="7339" y="9574"/>
                  </a:lnTo>
                  <a:lnTo>
                    <a:pt x="7339" y="4236"/>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6296643" y="3929872"/>
              <a:ext cx="73023" cy="45810"/>
            </a:xfrm>
            <a:custGeom>
              <a:avLst/>
              <a:gdLst/>
              <a:ahLst/>
              <a:cxnLst/>
              <a:rect l="l" t="t" r="r" b="b"/>
              <a:pathLst>
                <a:path w="7339" h="4604" extrusionOk="0">
                  <a:moveTo>
                    <a:pt x="0" y="0"/>
                  </a:moveTo>
                  <a:lnTo>
                    <a:pt x="0" y="367"/>
                  </a:lnTo>
                  <a:lnTo>
                    <a:pt x="301" y="534"/>
                  </a:lnTo>
                  <a:lnTo>
                    <a:pt x="7339" y="4603"/>
                  </a:lnTo>
                  <a:lnTo>
                    <a:pt x="7339" y="4236"/>
                  </a:lnTo>
                  <a:lnTo>
                    <a:pt x="301" y="200"/>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6296643" y="4000562"/>
              <a:ext cx="73023" cy="94933"/>
            </a:xfrm>
            <a:custGeom>
              <a:avLst/>
              <a:gdLst/>
              <a:ahLst/>
              <a:cxnLst/>
              <a:rect l="l" t="t" r="r" b="b"/>
              <a:pathLst>
                <a:path w="7339" h="9541" extrusionOk="0">
                  <a:moveTo>
                    <a:pt x="0" y="0"/>
                  </a:moveTo>
                  <a:lnTo>
                    <a:pt x="0" y="5304"/>
                  </a:lnTo>
                  <a:lnTo>
                    <a:pt x="7339" y="9540"/>
                  </a:lnTo>
                  <a:lnTo>
                    <a:pt x="7339" y="4236"/>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6296643" y="4000562"/>
              <a:ext cx="73023" cy="45810"/>
            </a:xfrm>
            <a:custGeom>
              <a:avLst/>
              <a:gdLst/>
              <a:ahLst/>
              <a:cxnLst/>
              <a:rect l="l" t="t" r="r" b="b"/>
              <a:pathLst>
                <a:path w="7339" h="4604" extrusionOk="0">
                  <a:moveTo>
                    <a:pt x="0" y="0"/>
                  </a:moveTo>
                  <a:lnTo>
                    <a:pt x="0" y="367"/>
                  </a:lnTo>
                  <a:lnTo>
                    <a:pt x="301" y="534"/>
                  </a:lnTo>
                  <a:lnTo>
                    <a:pt x="7339" y="4603"/>
                  </a:lnTo>
                  <a:lnTo>
                    <a:pt x="7339" y="4236"/>
                  </a:lnTo>
                  <a:lnTo>
                    <a:pt x="301" y="16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6296643" y="4071251"/>
              <a:ext cx="73023" cy="94933"/>
            </a:xfrm>
            <a:custGeom>
              <a:avLst/>
              <a:gdLst/>
              <a:ahLst/>
              <a:cxnLst/>
              <a:rect l="l" t="t" r="r" b="b"/>
              <a:pathLst>
                <a:path w="7339" h="9541" extrusionOk="0">
                  <a:moveTo>
                    <a:pt x="0" y="0"/>
                  </a:moveTo>
                  <a:lnTo>
                    <a:pt x="0" y="5304"/>
                  </a:lnTo>
                  <a:lnTo>
                    <a:pt x="7339" y="9540"/>
                  </a:lnTo>
                  <a:lnTo>
                    <a:pt x="7339" y="423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6296643" y="4071251"/>
              <a:ext cx="73023" cy="45481"/>
            </a:xfrm>
            <a:custGeom>
              <a:avLst/>
              <a:gdLst/>
              <a:ahLst/>
              <a:cxnLst/>
              <a:rect l="l" t="t" r="r" b="b"/>
              <a:pathLst>
                <a:path w="7339" h="4571" extrusionOk="0">
                  <a:moveTo>
                    <a:pt x="0" y="0"/>
                  </a:moveTo>
                  <a:lnTo>
                    <a:pt x="0" y="334"/>
                  </a:lnTo>
                  <a:lnTo>
                    <a:pt x="301" y="534"/>
                  </a:lnTo>
                  <a:lnTo>
                    <a:pt x="7339" y="4570"/>
                  </a:lnTo>
                  <a:lnTo>
                    <a:pt x="7339" y="4237"/>
                  </a:lnTo>
                  <a:lnTo>
                    <a:pt x="301" y="16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6296643" y="4141603"/>
              <a:ext cx="73023" cy="95271"/>
            </a:xfrm>
            <a:custGeom>
              <a:avLst/>
              <a:gdLst/>
              <a:ahLst/>
              <a:cxnLst/>
              <a:rect l="l" t="t" r="r" b="b"/>
              <a:pathLst>
                <a:path w="7339" h="9575" extrusionOk="0">
                  <a:moveTo>
                    <a:pt x="0" y="1"/>
                  </a:moveTo>
                  <a:lnTo>
                    <a:pt x="0" y="5338"/>
                  </a:lnTo>
                  <a:lnTo>
                    <a:pt x="7339" y="9574"/>
                  </a:lnTo>
                  <a:lnTo>
                    <a:pt x="7339" y="4237"/>
                  </a:lnTo>
                  <a:lnTo>
                    <a:pt x="0"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6296643" y="4141603"/>
              <a:ext cx="73023" cy="45820"/>
            </a:xfrm>
            <a:custGeom>
              <a:avLst/>
              <a:gdLst/>
              <a:ahLst/>
              <a:cxnLst/>
              <a:rect l="l" t="t" r="r" b="b"/>
              <a:pathLst>
                <a:path w="7339" h="4605" extrusionOk="0">
                  <a:moveTo>
                    <a:pt x="0" y="1"/>
                  </a:moveTo>
                  <a:lnTo>
                    <a:pt x="0" y="368"/>
                  </a:lnTo>
                  <a:lnTo>
                    <a:pt x="301" y="535"/>
                  </a:lnTo>
                  <a:lnTo>
                    <a:pt x="7339" y="4604"/>
                  </a:lnTo>
                  <a:lnTo>
                    <a:pt x="7339" y="4237"/>
                  </a:lnTo>
                  <a:lnTo>
                    <a:pt x="301" y="201"/>
                  </a:lnTo>
                  <a:lnTo>
                    <a:pt x="0"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6296643" y="4212302"/>
              <a:ext cx="73023" cy="94933"/>
            </a:xfrm>
            <a:custGeom>
              <a:avLst/>
              <a:gdLst/>
              <a:ahLst/>
              <a:cxnLst/>
              <a:rect l="l" t="t" r="r" b="b"/>
              <a:pathLst>
                <a:path w="7339" h="9541" extrusionOk="0">
                  <a:moveTo>
                    <a:pt x="0" y="0"/>
                  </a:moveTo>
                  <a:lnTo>
                    <a:pt x="0" y="5304"/>
                  </a:lnTo>
                  <a:lnTo>
                    <a:pt x="7339" y="9540"/>
                  </a:lnTo>
                  <a:lnTo>
                    <a:pt x="7339" y="4236"/>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6296643" y="4212302"/>
              <a:ext cx="73023" cy="45810"/>
            </a:xfrm>
            <a:custGeom>
              <a:avLst/>
              <a:gdLst/>
              <a:ahLst/>
              <a:cxnLst/>
              <a:rect l="l" t="t" r="r" b="b"/>
              <a:pathLst>
                <a:path w="7339" h="4604" extrusionOk="0">
                  <a:moveTo>
                    <a:pt x="0" y="0"/>
                  </a:moveTo>
                  <a:lnTo>
                    <a:pt x="0" y="334"/>
                  </a:lnTo>
                  <a:lnTo>
                    <a:pt x="301" y="534"/>
                  </a:lnTo>
                  <a:lnTo>
                    <a:pt x="7339" y="4603"/>
                  </a:lnTo>
                  <a:lnTo>
                    <a:pt x="7339" y="4236"/>
                  </a:lnTo>
                  <a:lnTo>
                    <a:pt x="301" y="16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6381271" y="3978653"/>
              <a:ext cx="30546" cy="71033"/>
            </a:xfrm>
            <a:custGeom>
              <a:avLst/>
              <a:gdLst/>
              <a:ahLst/>
              <a:cxnLst/>
              <a:rect l="l" t="t" r="r" b="b"/>
              <a:pathLst>
                <a:path w="3070" h="7139" extrusionOk="0">
                  <a:moveTo>
                    <a:pt x="1" y="1"/>
                  </a:moveTo>
                  <a:lnTo>
                    <a:pt x="1" y="5338"/>
                  </a:lnTo>
                  <a:lnTo>
                    <a:pt x="3069" y="7139"/>
                  </a:lnTo>
                  <a:lnTo>
                    <a:pt x="3069" y="1802"/>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6381271" y="3978653"/>
              <a:ext cx="30546" cy="54775"/>
            </a:xfrm>
            <a:custGeom>
              <a:avLst/>
              <a:gdLst/>
              <a:ahLst/>
              <a:cxnLst/>
              <a:rect l="l" t="t" r="r" b="b"/>
              <a:pathLst>
                <a:path w="3070" h="5505" extrusionOk="0">
                  <a:moveTo>
                    <a:pt x="1" y="1"/>
                  </a:moveTo>
                  <a:lnTo>
                    <a:pt x="1" y="367"/>
                  </a:lnTo>
                  <a:lnTo>
                    <a:pt x="1" y="5338"/>
                  </a:lnTo>
                  <a:lnTo>
                    <a:pt x="301" y="5504"/>
                  </a:lnTo>
                  <a:lnTo>
                    <a:pt x="301" y="568"/>
                  </a:lnTo>
                  <a:lnTo>
                    <a:pt x="3069" y="2169"/>
                  </a:lnTo>
                  <a:lnTo>
                    <a:pt x="3069" y="1802"/>
                  </a:lnTo>
                  <a:lnTo>
                    <a:pt x="301" y="201"/>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6381271" y="4049343"/>
              <a:ext cx="30546" cy="70705"/>
            </a:xfrm>
            <a:custGeom>
              <a:avLst/>
              <a:gdLst/>
              <a:ahLst/>
              <a:cxnLst/>
              <a:rect l="l" t="t" r="r" b="b"/>
              <a:pathLst>
                <a:path w="3070" h="7106" extrusionOk="0">
                  <a:moveTo>
                    <a:pt x="1" y="1"/>
                  </a:moveTo>
                  <a:lnTo>
                    <a:pt x="1" y="5338"/>
                  </a:lnTo>
                  <a:lnTo>
                    <a:pt x="3069" y="7106"/>
                  </a:lnTo>
                  <a:lnTo>
                    <a:pt x="3069" y="1802"/>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6381271" y="4049343"/>
              <a:ext cx="30546" cy="54775"/>
            </a:xfrm>
            <a:custGeom>
              <a:avLst/>
              <a:gdLst/>
              <a:ahLst/>
              <a:cxnLst/>
              <a:rect l="l" t="t" r="r" b="b"/>
              <a:pathLst>
                <a:path w="3070" h="5505" extrusionOk="0">
                  <a:moveTo>
                    <a:pt x="1" y="1"/>
                  </a:moveTo>
                  <a:lnTo>
                    <a:pt x="1" y="368"/>
                  </a:lnTo>
                  <a:lnTo>
                    <a:pt x="1" y="5338"/>
                  </a:lnTo>
                  <a:lnTo>
                    <a:pt x="301" y="5505"/>
                  </a:lnTo>
                  <a:lnTo>
                    <a:pt x="301" y="534"/>
                  </a:lnTo>
                  <a:lnTo>
                    <a:pt x="3069" y="2135"/>
                  </a:lnTo>
                  <a:lnTo>
                    <a:pt x="3069" y="1802"/>
                  </a:lnTo>
                  <a:lnTo>
                    <a:pt x="301" y="167"/>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6381271" y="4120033"/>
              <a:ext cx="30546" cy="70705"/>
            </a:xfrm>
            <a:custGeom>
              <a:avLst/>
              <a:gdLst/>
              <a:ahLst/>
              <a:cxnLst/>
              <a:rect l="l" t="t" r="r" b="b"/>
              <a:pathLst>
                <a:path w="3070" h="7106" extrusionOk="0">
                  <a:moveTo>
                    <a:pt x="1" y="1"/>
                  </a:moveTo>
                  <a:lnTo>
                    <a:pt x="1" y="5305"/>
                  </a:lnTo>
                  <a:lnTo>
                    <a:pt x="3069" y="7106"/>
                  </a:lnTo>
                  <a:lnTo>
                    <a:pt x="3069" y="1769"/>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6381271" y="4120033"/>
              <a:ext cx="30546" cy="54446"/>
            </a:xfrm>
            <a:custGeom>
              <a:avLst/>
              <a:gdLst/>
              <a:ahLst/>
              <a:cxnLst/>
              <a:rect l="l" t="t" r="r" b="b"/>
              <a:pathLst>
                <a:path w="3070" h="5472" extrusionOk="0">
                  <a:moveTo>
                    <a:pt x="1" y="1"/>
                  </a:moveTo>
                  <a:lnTo>
                    <a:pt x="1" y="334"/>
                  </a:lnTo>
                  <a:lnTo>
                    <a:pt x="1" y="5305"/>
                  </a:lnTo>
                  <a:lnTo>
                    <a:pt x="301" y="5471"/>
                  </a:lnTo>
                  <a:lnTo>
                    <a:pt x="301" y="534"/>
                  </a:lnTo>
                  <a:lnTo>
                    <a:pt x="3069" y="2136"/>
                  </a:lnTo>
                  <a:lnTo>
                    <a:pt x="3069" y="1769"/>
                  </a:lnTo>
                  <a:lnTo>
                    <a:pt x="301" y="167"/>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6381271" y="4190394"/>
              <a:ext cx="30546" cy="70705"/>
            </a:xfrm>
            <a:custGeom>
              <a:avLst/>
              <a:gdLst/>
              <a:ahLst/>
              <a:cxnLst/>
              <a:rect l="l" t="t" r="r" b="b"/>
              <a:pathLst>
                <a:path w="3070" h="7106" extrusionOk="0">
                  <a:moveTo>
                    <a:pt x="1" y="0"/>
                  </a:moveTo>
                  <a:lnTo>
                    <a:pt x="1" y="5338"/>
                  </a:lnTo>
                  <a:lnTo>
                    <a:pt x="3069" y="7106"/>
                  </a:lnTo>
                  <a:lnTo>
                    <a:pt x="3069" y="1802"/>
                  </a:lnTo>
                  <a:lnTo>
                    <a:pt x="1"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a:off x="6381271" y="4190394"/>
              <a:ext cx="30546" cy="54775"/>
            </a:xfrm>
            <a:custGeom>
              <a:avLst/>
              <a:gdLst/>
              <a:ahLst/>
              <a:cxnLst/>
              <a:rect l="l" t="t" r="r" b="b"/>
              <a:pathLst>
                <a:path w="3070" h="5505" extrusionOk="0">
                  <a:moveTo>
                    <a:pt x="1" y="0"/>
                  </a:moveTo>
                  <a:lnTo>
                    <a:pt x="1" y="367"/>
                  </a:lnTo>
                  <a:lnTo>
                    <a:pt x="1" y="5338"/>
                  </a:lnTo>
                  <a:lnTo>
                    <a:pt x="301" y="5504"/>
                  </a:lnTo>
                  <a:lnTo>
                    <a:pt x="301" y="534"/>
                  </a:lnTo>
                  <a:lnTo>
                    <a:pt x="3069" y="2135"/>
                  </a:lnTo>
                  <a:lnTo>
                    <a:pt x="3069" y="1802"/>
                  </a:lnTo>
                  <a:lnTo>
                    <a:pt x="301" y="201"/>
                  </a:lnTo>
                  <a:lnTo>
                    <a:pt x="1"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6381271" y="4261084"/>
              <a:ext cx="30546" cy="70705"/>
            </a:xfrm>
            <a:custGeom>
              <a:avLst/>
              <a:gdLst/>
              <a:ahLst/>
              <a:cxnLst/>
              <a:rect l="l" t="t" r="r" b="b"/>
              <a:pathLst>
                <a:path w="3070" h="7106" extrusionOk="0">
                  <a:moveTo>
                    <a:pt x="1" y="1"/>
                  </a:moveTo>
                  <a:lnTo>
                    <a:pt x="1" y="5304"/>
                  </a:lnTo>
                  <a:lnTo>
                    <a:pt x="3069" y="7106"/>
                  </a:lnTo>
                  <a:lnTo>
                    <a:pt x="3069" y="1768"/>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6381271" y="4261084"/>
              <a:ext cx="30546" cy="54775"/>
            </a:xfrm>
            <a:custGeom>
              <a:avLst/>
              <a:gdLst/>
              <a:ahLst/>
              <a:cxnLst/>
              <a:rect l="l" t="t" r="r" b="b"/>
              <a:pathLst>
                <a:path w="3070" h="5505" extrusionOk="0">
                  <a:moveTo>
                    <a:pt x="1" y="1"/>
                  </a:moveTo>
                  <a:lnTo>
                    <a:pt x="1" y="367"/>
                  </a:lnTo>
                  <a:lnTo>
                    <a:pt x="1" y="5304"/>
                  </a:lnTo>
                  <a:lnTo>
                    <a:pt x="301" y="5504"/>
                  </a:lnTo>
                  <a:lnTo>
                    <a:pt x="301" y="534"/>
                  </a:lnTo>
                  <a:lnTo>
                    <a:pt x="3069" y="2135"/>
                  </a:lnTo>
                  <a:lnTo>
                    <a:pt x="3069" y="1768"/>
                  </a:lnTo>
                  <a:lnTo>
                    <a:pt x="301" y="167"/>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5986006" y="3966376"/>
              <a:ext cx="215079" cy="673108"/>
            </a:xfrm>
            <a:custGeom>
              <a:avLst/>
              <a:gdLst/>
              <a:ahLst/>
              <a:cxnLst/>
              <a:rect l="l" t="t" r="r" b="b"/>
              <a:pathLst>
                <a:path w="21616" h="67649" extrusionOk="0">
                  <a:moveTo>
                    <a:pt x="0" y="0"/>
                  </a:moveTo>
                  <a:lnTo>
                    <a:pt x="0" y="55140"/>
                  </a:lnTo>
                  <a:lnTo>
                    <a:pt x="21616" y="67649"/>
                  </a:lnTo>
                  <a:lnTo>
                    <a:pt x="21616" y="12476"/>
                  </a:lnTo>
                  <a:lnTo>
                    <a:pt x="0" y="0"/>
                  </a:lnTo>
                  <a:close/>
                </a:path>
              </a:pathLst>
            </a:custGeom>
            <a:solidFill>
              <a:srgbClr val="D99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7"/>
            <p:cNvSpPr/>
            <p:nvPr/>
          </p:nvSpPr>
          <p:spPr>
            <a:xfrm>
              <a:off x="6201060" y="3967042"/>
              <a:ext cx="214084" cy="672441"/>
            </a:xfrm>
            <a:custGeom>
              <a:avLst/>
              <a:gdLst/>
              <a:ahLst/>
              <a:cxnLst/>
              <a:rect l="l" t="t" r="r" b="b"/>
              <a:pathLst>
                <a:path w="21516" h="67582" extrusionOk="0">
                  <a:moveTo>
                    <a:pt x="21516" y="0"/>
                  </a:moveTo>
                  <a:lnTo>
                    <a:pt x="1" y="12409"/>
                  </a:lnTo>
                  <a:lnTo>
                    <a:pt x="1" y="67582"/>
                  </a:lnTo>
                  <a:lnTo>
                    <a:pt x="21516" y="55140"/>
                  </a:lnTo>
                  <a:lnTo>
                    <a:pt x="21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6258477" y="4054318"/>
              <a:ext cx="100575" cy="85311"/>
            </a:xfrm>
            <a:custGeom>
              <a:avLst/>
              <a:gdLst/>
              <a:ahLst/>
              <a:cxnLst/>
              <a:rect l="l" t="t" r="r" b="b"/>
              <a:pathLst>
                <a:path w="10108" h="8574" extrusionOk="0">
                  <a:moveTo>
                    <a:pt x="10108" y="1"/>
                  </a:moveTo>
                  <a:lnTo>
                    <a:pt x="0" y="5838"/>
                  </a:lnTo>
                  <a:lnTo>
                    <a:pt x="0" y="8574"/>
                  </a:lnTo>
                  <a:lnTo>
                    <a:pt x="10108" y="2770"/>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6225286" y="4117714"/>
              <a:ext cx="23910" cy="41492"/>
            </a:xfrm>
            <a:custGeom>
              <a:avLst/>
              <a:gdLst/>
              <a:ahLst/>
              <a:cxnLst/>
              <a:rect l="l" t="t" r="r" b="b"/>
              <a:pathLst>
                <a:path w="2403" h="4170" extrusionOk="0">
                  <a:moveTo>
                    <a:pt x="2402" y="0"/>
                  </a:moveTo>
                  <a:lnTo>
                    <a:pt x="1" y="1401"/>
                  </a:lnTo>
                  <a:lnTo>
                    <a:pt x="1" y="4170"/>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6368655" y="4035076"/>
              <a:ext cx="23910" cy="41163"/>
            </a:xfrm>
            <a:custGeom>
              <a:avLst/>
              <a:gdLst/>
              <a:ahLst/>
              <a:cxnLst/>
              <a:rect l="l" t="t" r="r" b="b"/>
              <a:pathLst>
                <a:path w="2403" h="4137" extrusionOk="0">
                  <a:moveTo>
                    <a:pt x="2403" y="0"/>
                  </a:moveTo>
                  <a:lnTo>
                    <a:pt x="1" y="1368"/>
                  </a:lnTo>
                  <a:lnTo>
                    <a:pt x="1" y="4137"/>
                  </a:lnTo>
                  <a:lnTo>
                    <a:pt x="2403" y="2736"/>
                  </a:lnTo>
                  <a:lnTo>
                    <a:pt x="24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p:nvPr/>
          </p:nvSpPr>
          <p:spPr>
            <a:xfrm>
              <a:off x="6258477" y="4100452"/>
              <a:ext cx="100575" cy="85640"/>
            </a:xfrm>
            <a:custGeom>
              <a:avLst/>
              <a:gdLst/>
              <a:ahLst/>
              <a:cxnLst/>
              <a:rect l="l" t="t" r="r" b="b"/>
              <a:pathLst>
                <a:path w="10108" h="8607" extrusionOk="0">
                  <a:moveTo>
                    <a:pt x="10108" y="1"/>
                  </a:moveTo>
                  <a:lnTo>
                    <a:pt x="0" y="5838"/>
                  </a:lnTo>
                  <a:lnTo>
                    <a:pt x="0" y="8607"/>
                  </a:lnTo>
                  <a:lnTo>
                    <a:pt x="10108" y="2769"/>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a:off x="6225286" y="4164178"/>
              <a:ext cx="23910" cy="41163"/>
            </a:xfrm>
            <a:custGeom>
              <a:avLst/>
              <a:gdLst/>
              <a:ahLst/>
              <a:cxnLst/>
              <a:rect l="l" t="t" r="r" b="b"/>
              <a:pathLst>
                <a:path w="2403" h="4137" extrusionOk="0">
                  <a:moveTo>
                    <a:pt x="2402" y="0"/>
                  </a:moveTo>
                  <a:lnTo>
                    <a:pt x="1" y="1368"/>
                  </a:lnTo>
                  <a:lnTo>
                    <a:pt x="1" y="4137"/>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a:off x="6368655" y="4081201"/>
              <a:ext cx="23910" cy="41173"/>
            </a:xfrm>
            <a:custGeom>
              <a:avLst/>
              <a:gdLst/>
              <a:ahLst/>
              <a:cxnLst/>
              <a:rect l="l" t="t" r="r" b="b"/>
              <a:pathLst>
                <a:path w="2403" h="4138" extrusionOk="0">
                  <a:moveTo>
                    <a:pt x="2403" y="1"/>
                  </a:moveTo>
                  <a:lnTo>
                    <a:pt x="1" y="1402"/>
                  </a:lnTo>
                  <a:lnTo>
                    <a:pt x="1" y="4137"/>
                  </a:lnTo>
                  <a:lnTo>
                    <a:pt x="2403" y="2770"/>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6258477" y="4146916"/>
              <a:ext cx="100575" cy="85311"/>
            </a:xfrm>
            <a:custGeom>
              <a:avLst/>
              <a:gdLst/>
              <a:ahLst/>
              <a:cxnLst/>
              <a:rect l="l" t="t" r="r" b="b"/>
              <a:pathLst>
                <a:path w="10108" h="8574" extrusionOk="0">
                  <a:moveTo>
                    <a:pt x="10108" y="1"/>
                  </a:moveTo>
                  <a:lnTo>
                    <a:pt x="0" y="5838"/>
                  </a:lnTo>
                  <a:lnTo>
                    <a:pt x="0" y="8573"/>
                  </a:lnTo>
                  <a:lnTo>
                    <a:pt x="10108" y="2769"/>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a:off x="6225286" y="4210302"/>
              <a:ext cx="23910" cy="41501"/>
            </a:xfrm>
            <a:custGeom>
              <a:avLst/>
              <a:gdLst/>
              <a:ahLst/>
              <a:cxnLst/>
              <a:rect l="l" t="t" r="r" b="b"/>
              <a:pathLst>
                <a:path w="2403" h="4171" extrusionOk="0">
                  <a:moveTo>
                    <a:pt x="2402" y="1"/>
                  </a:moveTo>
                  <a:lnTo>
                    <a:pt x="1" y="1402"/>
                  </a:lnTo>
                  <a:lnTo>
                    <a:pt x="1" y="4171"/>
                  </a:lnTo>
                  <a:lnTo>
                    <a:pt x="2402" y="2770"/>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p:nvPr/>
          </p:nvSpPr>
          <p:spPr>
            <a:xfrm>
              <a:off x="6368655" y="4127664"/>
              <a:ext cx="23910" cy="41173"/>
            </a:xfrm>
            <a:custGeom>
              <a:avLst/>
              <a:gdLst/>
              <a:ahLst/>
              <a:cxnLst/>
              <a:rect l="l" t="t" r="r" b="b"/>
              <a:pathLst>
                <a:path w="2403" h="4138" extrusionOk="0">
                  <a:moveTo>
                    <a:pt x="2403" y="1"/>
                  </a:moveTo>
                  <a:lnTo>
                    <a:pt x="1" y="1369"/>
                  </a:lnTo>
                  <a:lnTo>
                    <a:pt x="1" y="4137"/>
                  </a:lnTo>
                  <a:lnTo>
                    <a:pt x="2403" y="2736"/>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7"/>
            <p:cNvSpPr/>
            <p:nvPr/>
          </p:nvSpPr>
          <p:spPr>
            <a:xfrm>
              <a:off x="6258477" y="4193050"/>
              <a:ext cx="100575" cy="85640"/>
            </a:xfrm>
            <a:custGeom>
              <a:avLst/>
              <a:gdLst/>
              <a:ahLst/>
              <a:cxnLst/>
              <a:rect l="l" t="t" r="r" b="b"/>
              <a:pathLst>
                <a:path w="10108" h="8607" extrusionOk="0">
                  <a:moveTo>
                    <a:pt x="10108" y="0"/>
                  </a:moveTo>
                  <a:lnTo>
                    <a:pt x="0" y="5838"/>
                  </a:lnTo>
                  <a:lnTo>
                    <a:pt x="0" y="8606"/>
                  </a:lnTo>
                  <a:lnTo>
                    <a:pt x="10108" y="2769"/>
                  </a:lnTo>
                  <a:lnTo>
                    <a:pt x="10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7"/>
            <p:cNvSpPr/>
            <p:nvPr/>
          </p:nvSpPr>
          <p:spPr>
            <a:xfrm>
              <a:off x="6225286" y="4256766"/>
              <a:ext cx="23910" cy="41173"/>
            </a:xfrm>
            <a:custGeom>
              <a:avLst/>
              <a:gdLst/>
              <a:ahLst/>
              <a:cxnLst/>
              <a:rect l="l" t="t" r="r" b="b"/>
              <a:pathLst>
                <a:path w="2403" h="4138" extrusionOk="0">
                  <a:moveTo>
                    <a:pt x="2402" y="1"/>
                  </a:moveTo>
                  <a:lnTo>
                    <a:pt x="1" y="1369"/>
                  </a:lnTo>
                  <a:lnTo>
                    <a:pt x="1" y="4137"/>
                  </a:lnTo>
                  <a:lnTo>
                    <a:pt x="2402" y="2770"/>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368655" y="4173799"/>
              <a:ext cx="23910" cy="41501"/>
            </a:xfrm>
            <a:custGeom>
              <a:avLst/>
              <a:gdLst/>
              <a:ahLst/>
              <a:cxnLst/>
              <a:rect l="l" t="t" r="r" b="b"/>
              <a:pathLst>
                <a:path w="2403" h="4171" extrusionOk="0">
                  <a:moveTo>
                    <a:pt x="2403" y="1"/>
                  </a:moveTo>
                  <a:lnTo>
                    <a:pt x="1" y="1402"/>
                  </a:lnTo>
                  <a:lnTo>
                    <a:pt x="1" y="4170"/>
                  </a:lnTo>
                  <a:lnTo>
                    <a:pt x="2403" y="2769"/>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258477" y="4239514"/>
              <a:ext cx="100575" cy="85311"/>
            </a:xfrm>
            <a:custGeom>
              <a:avLst/>
              <a:gdLst/>
              <a:ahLst/>
              <a:cxnLst/>
              <a:rect l="l" t="t" r="r" b="b"/>
              <a:pathLst>
                <a:path w="10108" h="8574" extrusionOk="0">
                  <a:moveTo>
                    <a:pt x="10108" y="0"/>
                  </a:moveTo>
                  <a:lnTo>
                    <a:pt x="0" y="5838"/>
                  </a:lnTo>
                  <a:lnTo>
                    <a:pt x="0" y="8573"/>
                  </a:lnTo>
                  <a:lnTo>
                    <a:pt x="10108" y="2769"/>
                  </a:lnTo>
                  <a:lnTo>
                    <a:pt x="10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6225286" y="4302900"/>
              <a:ext cx="23910" cy="41501"/>
            </a:xfrm>
            <a:custGeom>
              <a:avLst/>
              <a:gdLst/>
              <a:ahLst/>
              <a:cxnLst/>
              <a:rect l="l" t="t" r="r" b="b"/>
              <a:pathLst>
                <a:path w="2403" h="4171" extrusionOk="0">
                  <a:moveTo>
                    <a:pt x="2402" y="1"/>
                  </a:moveTo>
                  <a:lnTo>
                    <a:pt x="1" y="1402"/>
                  </a:lnTo>
                  <a:lnTo>
                    <a:pt x="1" y="4170"/>
                  </a:lnTo>
                  <a:lnTo>
                    <a:pt x="2402" y="2769"/>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6368655" y="4220262"/>
              <a:ext cx="23910" cy="41163"/>
            </a:xfrm>
            <a:custGeom>
              <a:avLst/>
              <a:gdLst/>
              <a:ahLst/>
              <a:cxnLst/>
              <a:rect l="l" t="t" r="r" b="b"/>
              <a:pathLst>
                <a:path w="2403" h="4137" extrusionOk="0">
                  <a:moveTo>
                    <a:pt x="2403" y="1"/>
                  </a:moveTo>
                  <a:lnTo>
                    <a:pt x="1" y="1402"/>
                  </a:lnTo>
                  <a:lnTo>
                    <a:pt x="1" y="4137"/>
                  </a:lnTo>
                  <a:lnTo>
                    <a:pt x="2403" y="2736"/>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a:off x="6258477" y="4285977"/>
              <a:ext cx="100575" cy="85311"/>
            </a:xfrm>
            <a:custGeom>
              <a:avLst/>
              <a:gdLst/>
              <a:ahLst/>
              <a:cxnLst/>
              <a:rect l="l" t="t" r="r" b="b"/>
              <a:pathLst>
                <a:path w="10108" h="8574" extrusionOk="0">
                  <a:moveTo>
                    <a:pt x="10108" y="0"/>
                  </a:moveTo>
                  <a:lnTo>
                    <a:pt x="0" y="5804"/>
                  </a:lnTo>
                  <a:lnTo>
                    <a:pt x="0" y="8573"/>
                  </a:lnTo>
                  <a:lnTo>
                    <a:pt x="10108" y="2736"/>
                  </a:lnTo>
                  <a:lnTo>
                    <a:pt x="10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6225286" y="4349364"/>
              <a:ext cx="23910" cy="41163"/>
            </a:xfrm>
            <a:custGeom>
              <a:avLst/>
              <a:gdLst/>
              <a:ahLst/>
              <a:cxnLst/>
              <a:rect l="l" t="t" r="r" b="b"/>
              <a:pathLst>
                <a:path w="2403" h="4137" extrusionOk="0">
                  <a:moveTo>
                    <a:pt x="2402" y="1"/>
                  </a:moveTo>
                  <a:lnTo>
                    <a:pt x="1" y="1402"/>
                  </a:lnTo>
                  <a:lnTo>
                    <a:pt x="1" y="4137"/>
                  </a:lnTo>
                  <a:lnTo>
                    <a:pt x="2402" y="2769"/>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a:off x="6368655" y="4266397"/>
              <a:ext cx="23910" cy="41492"/>
            </a:xfrm>
            <a:custGeom>
              <a:avLst/>
              <a:gdLst/>
              <a:ahLst/>
              <a:cxnLst/>
              <a:rect l="l" t="t" r="r" b="b"/>
              <a:pathLst>
                <a:path w="2403" h="4170" extrusionOk="0">
                  <a:moveTo>
                    <a:pt x="2403" y="0"/>
                  </a:moveTo>
                  <a:lnTo>
                    <a:pt x="1" y="1401"/>
                  </a:lnTo>
                  <a:lnTo>
                    <a:pt x="1" y="4170"/>
                  </a:lnTo>
                  <a:lnTo>
                    <a:pt x="2403" y="2769"/>
                  </a:lnTo>
                  <a:lnTo>
                    <a:pt x="24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p:nvPr/>
          </p:nvSpPr>
          <p:spPr>
            <a:xfrm>
              <a:off x="6258477" y="4332102"/>
              <a:ext cx="100575" cy="85650"/>
            </a:xfrm>
            <a:custGeom>
              <a:avLst/>
              <a:gdLst/>
              <a:ahLst/>
              <a:cxnLst/>
              <a:rect l="l" t="t" r="r" b="b"/>
              <a:pathLst>
                <a:path w="10108" h="8608" extrusionOk="0">
                  <a:moveTo>
                    <a:pt x="10108" y="1"/>
                  </a:moveTo>
                  <a:lnTo>
                    <a:pt x="0" y="5838"/>
                  </a:lnTo>
                  <a:lnTo>
                    <a:pt x="0" y="8607"/>
                  </a:lnTo>
                  <a:lnTo>
                    <a:pt x="10108" y="2770"/>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6225286" y="4395498"/>
              <a:ext cx="23910" cy="41492"/>
            </a:xfrm>
            <a:custGeom>
              <a:avLst/>
              <a:gdLst/>
              <a:ahLst/>
              <a:cxnLst/>
              <a:rect l="l" t="t" r="r" b="b"/>
              <a:pathLst>
                <a:path w="2403" h="4170" extrusionOk="0">
                  <a:moveTo>
                    <a:pt x="2402" y="0"/>
                  </a:moveTo>
                  <a:lnTo>
                    <a:pt x="1" y="1401"/>
                  </a:lnTo>
                  <a:lnTo>
                    <a:pt x="1" y="4170"/>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6368655" y="4312860"/>
              <a:ext cx="23910" cy="41163"/>
            </a:xfrm>
            <a:custGeom>
              <a:avLst/>
              <a:gdLst/>
              <a:ahLst/>
              <a:cxnLst/>
              <a:rect l="l" t="t" r="r" b="b"/>
              <a:pathLst>
                <a:path w="2403" h="4137" extrusionOk="0">
                  <a:moveTo>
                    <a:pt x="2403" y="0"/>
                  </a:moveTo>
                  <a:lnTo>
                    <a:pt x="1" y="1368"/>
                  </a:lnTo>
                  <a:lnTo>
                    <a:pt x="1" y="4137"/>
                  </a:lnTo>
                  <a:lnTo>
                    <a:pt x="2403" y="2769"/>
                  </a:lnTo>
                  <a:lnTo>
                    <a:pt x="24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a:off x="6258477" y="4378565"/>
              <a:ext cx="100575" cy="85311"/>
            </a:xfrm>
            <a:custGeom>
              <a:avLst/>
              <a:gdLst/>
              <a:ahLst/>
              <a:cxnLst/>
              <a:rect l="l" t="t" r="r" b="b"/>
              <a:pathLst>
                <a:path w="10108" h="8574" extrusionOk="0">
                  <a:moveTo>
                    <a:pt x="10108" y="1"/>
                  </a:moveTo>
                  <a:lnTo>
                    <a:pt x="0" y="5805"/>
                  </a:lnTo>
                  <a:lnTo>
                    <a:pt x="0" y="8574"/>
                  </a:lnTo>
                  <a:lnTo>
                    <a:pt x="10108" y="2736"/>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p:nvPr/>
          </p:nvSpPr>
          <p:spPr>
            <a:xfrm>
              <a:off x="6225286" y="4441962"/>
              <a:ext cx="23910" cy="41163"/>
            </a:xfrm>
            <a:custGeom>
              <a:avLst/>
              <a:gdLst/>
              <a:ahLst/>
              <a:cxnLst/>
              <a:rect l="l" t="t" r="r" b="b"/>
              <a:pathLst>
                <a:path w="2403" h="4137" extrusionOk="0">
                  <a:moveTo>
                    <a:pt x="2402" y="0"/>
                  </a:moveTo>
                  <a:lnTo>
                    <a:pt x="1" y="1401"/>
                  </a:lnTo>
                  <a:lnTo>
                    <a:pt x="1" y="4136"/>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p:nvPr/>
          </p:nvSpPr>
          <p:spPr>
            <a:xfrm>
              <a:off x="6368655" y="4358985"/>
              <a:ext cx="23910" cy="41501"/>
            </a:xfrm>
            <a:custGeom>
              <a:avLst/>
              <a:gdLst/>
              <a:ahLst/>
              <a:cxnLst/>
              <a:rect l="l" t="t" r="r" b="b"/>
              <a:pathLst>
                <a:path w="2403" h="4171" extrusionOk="0">
                  <a:moveTo>
                    <a:pt x="2403" y="1"/>
                  </a:moveTo>
                  <a:lnTo>
                    <a:pt x="1" y="1402"/>
                  </a:lnTo>
                  <a:lnTo>
                    <a:pt x="1" y="4171"/>
                  </a:lnTo>
                  <a:lnTo>
                    <a:pt x="2403" y="2770"/>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6258477" y="4424700"/>
              <a:ext cx="100575" cy="85640"/>
            </a:xfrm>
            <a:custGeom>
              <a:avLst/>
              <a:gdLst/>
              <a:ahLst/>
              <a:cxnLst/>
              <a:rect l="l" t="t" r="r" b="b"/>
              <a:pathLst>
                <a:path w="10108" h="8607" extrusionOk="0">
                  <a:moveTo>
                    <a:pt x="10108" y="1"/>
                  </a:moveTo>
                  <a:lnTo>
                    <a:pt x="0" y="5838"/>
                  </a:lnTo>
                  <a:lnTo>
                    <a:pt x="0" y="8607"/>
                  </a:lnTo>
                  <a:lnTo>
                    <a:pt x="10108" y="2769"/>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a:off x="6225286" y="4488086"/>
              <a:ext cx="23910" cy="41501"/>
            </a:xfrm>
            <a:custGeom>
              <a:avLst/>
              <a:gdLst/>
              <a:ahLst/>
              <a:cxnLst/>
              <a:rect l="l" t="t" r="r" b="b"/>
              <a:pathLst>
                <a:path w="2403" h="4171" extrusionOk="0">
                  <a:moveTo>
                    <a:pt x="2402" y="1"/>
                  </a:moveTo>
                  <a:lnTo>
                    <a:pt x="1" y="1402"/>
                  </a:lnTo>
                  <a:lnTo>
                    <a:pt x="1" y="4171"/>
                  </a:lnTo>
                  <a:lnTo>
                    <a:pt x="2402" y="2770"/>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a:off x="6368655" y="4405448"/>
              <a:ext cx="23910" cy="41173"/>
            </a:xfrm>
            <a:custGeom>
              <a:avLst/>
              <a:gdLst/>
              <a:ahLst/>
              <a:cxnLst/>
              <a:rect l="l" t="t" r="r" b="b"/>
              <a:pathLst>
                <a:path w="2403" h="4138" extrusionOk="0">
                  <a:moveTo>
                    <a:pt x="2403" y="1"/>
                  </a:moveTo>
                  <a:lnTo>
                    <a:pt x="1" y="1402"/>
                  </a:lnTo>
                  <a:lnTo>
                    <a:pt x="1" y="4137"/>
                  </a:lnTo>
                  <a:lnTo>
                    <a:pt x="2403" y="2770"/>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p:nvPr/>
          </p:nvSpPr>
          <p:spPr>
            <a:xfrm>
              <a:off x="5986006" y="3842587"/>
              <a:ext cx="429153" cy="247934"/>
            </a:xfrm>
            <a:custGeom>
              <a:avLst/>
              <a:gdLst/>
              <a:ahLst/>
              <a:cxnLst/>
              <a:rect l="l" t="t" r="r" b="b"/>
              <a:pathLst>
                <a:path w="43131" h="24918" extrusionOk="0">
                  <a:moveTo>
                    <a:pt x="21482" y="0"/>
                  </a:moveTo>
                  <a:lnTo>
                    <a:pt x="0" y="12409"/>
                  </a:lnTo>
                  <a:lnTo>
                    <a:pt x="21616" y="24918"/>
                  </a:lnTo>
                  <a:lnTo>
                    <a:pt x="43131" y="12509"/>
                  </a:lnTo>
                  <a:lnTo>
                    <a:pt x="21482" y="0"/>
                  </a:lnTo>
                  <a:close/>
                </a:path>
              </a:pathLst>
            </a:custGeom>
            <a:solidFill>
              <a:srgbClr val="FDD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7"/>
            <p:cNvSpPr/>
            <p:nvPr/>
          </p:nvSpPr>
          <p:spPr>
            <a:xfrm>
              <a:off x="6013546" y="3858516"/>
              <a:ext cx="374070" cy="216074"/>
            </a:xfrm>
            <a:custGeom>
              <a:avLst/>
              <a:gdLst/>
              <a:ahLst/>
              <a:cxnLst/>
              <a:rect l="l" t="t" r="r" b="b"/>
              <a:pathLst>
                <a:path w="37595" h="21716" extrusionOk="0">
                  <a:moveTo>
                    <a:pt x="18714" y="0"/>
                  </a:moveTo>
                  <a:lnTo>
                    <a:pt x="1" y="10808"/>
                  </a:lnTo>
                  <a:lnTo>
                    <a:pt x="18848" y="21716"/>
                  </a:lnTo>
                  <a:lnTo>
                    <a:pt x="37594" y="10908"/>
                  </a:lnTo>
                  <a:lnTo>
                    <a:pt x="187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a:off x="6200065" y="3858516"/>
              <a:ext cx="187538" cy="115181"/>
            </a:xfrm>
            <a:custGeom>
              <a:avLst/>
              <a:gdLst/>
              <a:ahLst/>
              <a:cxnLst/>
              <a:rect l="l" t="t" r="r" b="b"/>
              <a:pathLst>
                <a:path w="18848" h="11576" extrusionOk="0">
                  <a:moveTo>
                    <a:pt x="1" y="0"/>
                  </a:moveTo>
                  <a:lnTo>
                    <a:pt x="1" y="1401"/>
                  </a:lnTo>
                  <a:lnTo>
                    <a:pt x="17646" y="11575"/>
                  </a:lnTo>
                  <a:lnTo>
                    <a:pt x="18847" y="10908"/>
                  </a:lnTo>
                  <a:lnTo>
                    <a:pt x="1"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7"/>
            <p:cNvSpPr/>
            <p:nvPr/>
          </p:nvSpPr>
          <p:spPr>
            <a:xfrm>
              <a:off x="6013546" y="3858516"/>
              <a:ext cx="186543" cy="114515"/>
            </a:xfrm>
            <a:custGeom>
              <a:avLst/>
              <a:gdLst/>
              <a:ahLst/>
              <a:cxnLst/>
              <a:rect l="l" t="t" r="r" b="b"/>
              <a:pathLst>
                <a:path w="18748" h="11509" extrusionOk="0">
                  <a:moveTo>
                    <a:pt x="18748" y="0"/>
                  </a:moveTo>
                  <a:lnTo>
                    <a:pt x="1" y="10808"/>
                  </a:lnTo>
                  <a:lnTo>
                    <a:pt x="1202" y="11508"/>
                  </a:lnTo>
                  <a:lnTo>
                    <a:pt x="18748" y="1401"/>
                  </a:lnTo>
                  <a:lnTo>
                    <a:pt x="18748"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a:off x="6200732" y="4032419"/>
              <a:ext cx="15602" cy="26895"/>
            </a:xfrm>
            <a:custGeom>
              <a:avLst/>
              <a:gdLst/>
              <a:ahLst/>
              <a:cxnLst/>
              <a:rect l="l" t="t" r="r" b="b"/>
              <a:pathLst>
                <a:path w="1568" h="2703" extrusionOk="0">
                  <a:moveTo>
                    <a:pt x="1568" y="0"/>
                  </a:moveTo>
                  <a:lnTo>
                    <a:pt x="0" y="901"/>
                  </a:lnTo>
                  <a:lnTo>
                    <a:pt x="0" y="2702"/>
                  </a:lnTo>
                  <a:lnTo>
                    <a:pt x="1568" y="1802"/>
                  </a:lnTo>
                  <a:lnTo>
                    <a:pt x="15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a:off x="6185459" y="4014501"/>
              <a:ext cx="15283" cy="44815"/>
            </a:xfrm>
            <a:custGeom>
              <a:avLst/>
              <a:gdLst/>
              <a:ahLst/>
              <a:cxnLst/>
              <a:rect l="l" t="t" r="r" b="b"/>
              <a:pathLst>
                <a:path w="1536" h="4504" extrusionOk="0">
                  <a:moveTo>
                    <a:pt x="1" y="0"/>
                  </a:moveTo>
                  <a:lnTo>
                    <a:pt x="1" y="3603"/>
                  </a:lnTo>
                  <a:lnTo>
                    <a:pt x="1535" y="4503"/>
                  </a:lnTo>
                  <a:lnTo>
                    <a:pt x="1535" y="2702"/>
                  </a:lnTo>
                  <a:lnTo>
                    <a:pt x="1" y="0"/>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p:nvPr/>
          </p:nvSpPr>
          <p:spPr>
            <a:xfrm>
              <a:off x="6185459" y="4014501"/>
              <a:ext cx="15283" cy="44815"/>
            </a:xfrm>
            <a:custGeom>
              <a:avLst/>
              <a:gdLst/>
              <a:ahLst/>
              <a:cxnLst/>
              <a:rect l="l" t="t" r="r" b="b"/>
              <a:pathLst>
                <a:path w="1536" h="4504" extrusionOk="0">
                  <a:moveTo>
                    <a:pt x="1" y="0"/>
                  </a:moveTo>
                  <a:lnTo>
                    <a:pt x="1" y="3603"/>
                  </a:lnTo>
                  <a:lnTo>
                    <a:pt x="1535" y="4503"/>
                  </a:lnTo>
                  <a:lnTo>
                    <a:pt x="1535" y="2702"/>
                  </a:lnTo>
                  <a:lnTo>
                    <a:pt x="1"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7"/>
            <p:cNvSpPr/>
            <p:nvPr/>
          </p:nvSpPr>
          <p:spPr>
            <a:xfrm>
              <a:off x="6185459" y="4005536"/>
              <a:ext cx="30875" cy="35860"/>
            </a:xfrm>
            <a:custGeom>
              <a:avLst/>
              <a:gdLst/>
              <a:ahLst/>
              <a:cxnLst/>
              <a:rect l="l" t="t" r="r" b="b"/>
              <a:pathLst>
                <a:path w="3103" h="3604" extrusionOk="0">
                  <a:moveTo>
                    <a:pt x="1535" y="0"/>
                  </a:moveTo>
                  <a:lnTo>
                    <a:pt x="1" y="901"/>
                  </a:lnTo>
                  <a:lnTo>
                    <a:pt x="1535" y="3603"/>
                  </a:lnTo>
                  <a:lnTo>
                    <a:pt x="3103" y="2702"/>
                  </a:lnTo>
                  <a:lnTo>
                    <a:pt x="1535" y="0"/>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7"/>
            <p:cNvSpPr/>
            <p:nvPr/>
          </p:nvSpPr>
          <p:spPr>
            <a:xfrm>
              <a:off x="6231922" y="4014501"/>
              <a:ext cx="15612" cy="26895"/>
            </a:xfrm>
            <a:custGeom>
              <a:avLst/>
              <a:gdLst/>
              <a:ahLst/>
              <a:cxnLst/>
              <a:rect l="l" t="t" r="r" b="b"/>
              <a:pathLst>
                <a:path w="1569" h="2703" extrusionOk="0">
                  <a:moveTo>
                    <a:pt x="1569" y="0"/>
                  </a:moveTo>
                  <a:lnTo>
                    <a:pt x="1" y="901"/>
                  </a:lnTo>
                  <a:lnTo>
                    <a:pt x="1" y="2702"/>
                  </a:lnTo>
                  <a:lnTo>
                    <a:pt x="1569" y="1801"/>
                  </a:lnTo>
                  <a:lnTo>
                    <a:pt x="15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7"/>
            <p:cNvSpPr/>
            <p:nvPr/>
          </p:nvSpPr>
          <p:spPr>
            <a:xfrm>
              <a:off x="6216332" y="3996572"/>
              <a:ext cx="15602" cy="44825"/>
            </a:xfrm>
            <a:custGeom>
              <a:avLst/>
              <a:gdLst/>
              <a:ahLst/>
              <a:cxnLst/>
              <a:rect l="l" t="t" r="r" b="b"/>
              <a:pathLst>
                <a:path w="1568" h="4505" extrusionOk="0">
                  <a:moveTo>
                    <a:pt x="0" y="1"/>
                  </a:moveTo>
                  <a:lnTo>
                    <a:pt x="33" y="3603"/>
                  </a:lnTo>
                  <a:lnTo>
                    <a:pt x="1568" y="4504"/>
                  </a:lnTo>
                  <a:lnTo>
                    <a:pt x="1568" y="2703"/>
                  </a:lnTo>
                  <a:lnTo>
                    <a:pt x="0"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7"/>
            <p:cNvSpPr/>
            <p:nvPr/>
          </p:nvSpPr>
          <p:spPr>
            <a:xfrm>
              <a:off x="6216332" y="3996572"/>
              <a:ext cx="15602" cy="44825"/>
            </a:xfrm>
            <a:custGeom>
              <a:avLst/>
              <a:gdLst/>
              <a:ahLst/>
              <a:cxnLst/>
              <a:rect l="l" t="t" r="r" b="b"/>
              <a:pathLst>
                <a:path w="1568" h="4505" extrusionOk="0">
                  <a:moveTo>
                    <a:pt x="0" y="1"/>
                  </a:moveTo>
                  <a:lnTo>
                    <a:pt x="33" y="3603"/>
                  </a:lnTo>
                  <a:lnTo>
                    <a:pt x="1568" y="4504"/>
                  </a:lnTo>
                  <a:lnTo>
                    <a:pt x="1568" y="2703"/>
                  </a:lnTo>
                  <a:lnTo>
                    <a:pt x="0"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6216332" y="3987618"/>
              <a:ext cx="31203" cy="35850"/>
            </a:xfrm>
            <a:custGeom>
              <a:avLst/>
              <a:gdLst/>
              <a:ahLst/>
              <a:cxnLst/>
              <a:rect l="l" t="t" r="r" b="b"/>
              <a:pathLst>
                <a:path w="3136" h="3603" extrusionOk="0">
                  <a:moveTo>
                    <a:pt x="1568" y="0"/>
                  </a:moveTo>
                  <a:lnTo>
                    <a:pt x="0" y="901"/>
                  </a:lnTo>
                  <a:lnTo>
                    <a:pt x="1568" y="3603"/>
                  </a:lnTo>
                  <a:lnTo>
                    <a:pt x="3136" y="2702"/>
                  </a:lnTo>
                  <a:lnTo>
                    <a:pt x="1568" y="0"/>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6262795" y="3996572"/>
              <a:ext cx="15602" cy="26895"/>
            </a:xfrm>
            <a:custGeom>
              <a:avLst/>
              <a:gdLst/>
              <a:ahLst/>
              <a:cxnLst/>
              <a:rect l="l" t="t" r="r" b="b"/>
              <a:pathLst>
                <a:path w="1568" h="2703" extrusionOk="0">
                  <a:moveTo>
                    <a:pt x="1568" y="1"/>
                  </a:moveTo>
                  <a:lnTo>
                    <a:pt x="0" y="901"/>
                  </a:lnTo>
                  <a:lnTo>
                    <a:pt x="0" y="2703"/>
                  </a:lnTo>
                  <a:lnTo>
                    <a:pt x="1568" y="1802"/>
                  </a:lnTo>
                  <a:lnTo>
                    <a:pt x="1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6247523" y="3978653"/>
              <a:ext cx="15273" cy="44815"/>
            </a:xfrm>
            <a:custGeom>
              <a:avLst/>
              <a:gdLst/>
              <a:ahLst/>
              <a:cxnLst/>
              <a:rect l="l" t="t" r="r" b="b"/>
              <a:pathLst>
                <a:path w="1535" h="4504" extrusionOk="0">
                  <a:moveTo>
                    <a:pt x="1" y="1"/>
                  </a:moveTo>
                  <a:lnTo>
                    <a:pt x="1" y="3603"/>
                  </a:lnTo>
                  <a:lnTo>
                    <a:pt x="1535" y="4504"/>
                  </a:lnTo>
                  <a:lnTo>
                    <a:pt x="1535" y="2702"/>
                  </a:lnTo>
                  <a:lnTo>
                    <a:pt x="1"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247523" y="3978653"/>
              <a:ext cx="15273" cy="44815"/>
            </a:xfrm>
            <a:custGeom>
              <a:avLst/>
              <a:gdLst/>
              <a:ahLst/>
              <a:cxnLst/>
              <a:rect l="l" t="t" r="r" b="b"/>
              <a:pathLst>
                <a:path w="1535" h="4504" extrusionOk="0">
                  <a:moveTo>
                    <a:pt x="1" y="1"/>
                  </a:moveTo>
                  <a:lnTo>
                    <a:pt x="1" y="3603"/>
                  </a:lnTo>
                  <a:lnTo>
                    <a:pt x="1535" y="4504"/>
                  </a:lnTo>
                  <a:lnTo>
                    <a:pt x="1535" y="2702"/>
                  </a:lnTo>
                  <a:lnTo>
                    <a:pt x="1"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a:off x="6247523" y="3969689"/>
              <a:ext cx="30875" cy="35860"/>
            </a:xfrm>
            <a:custGeom>
              <a:avLst/>
              <a:gdLst/>
              <a:ahLst/>
              <a:cxnLst/>
              <a:rect l="l" t="t" r="r" b="b"/>
              <a:pathLst>
                <a:path w="3103" h="3604" extrusionOk="0">
                  <a:moveTo>
                    <a:pt x="1535" y="1"/>
                  </a:moveTo>
                  <a:lnTo>
                    <a:pt x="1" y="902"/>
                  </a:lnTo>
                  <a:lnTo>
                    <a:pt x="1535" y="3603"/>
                  </a:lnTo>
                  <a:lnTo>
                    <a:pt x="3103" y="2703"/>
                  </a:lnTo>
                  <a:lnTo>
                    <a:pt x="1535"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a:off x="6293986" y="3978653"/>
              <a:ext cx="15612" cy="26895"/>
            </a:xfrm>
            <a:custGeom>
              <a:avLst/>
              <a:gdLst/>
              <a:ahLst/>
              <a:cxnLst/>
              <a:rect l="l" t="t" r="r" b="b"/>
              <a:pathLst>
                <a:path w="1569" h="2703" extrusionOk="0">
                  <a:moveTo>
                    <a:pt x="1568" y="1"/>
                  </a:moveTo>
                  <a:lnTo>
                    <a:pt x="1" y="901"/>
                  </a:lnTo>
                  <a:lnTo>
                    <a:pt x="1" y="2702"/>
                  </a:lnTo>
                  <a:lnTo>
                    <a:pt x="1568" y="1802"/>
                  </a:lnTo>
                  <a:lnTo>
                    <a:pt x="1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6278724" y="3960735"/>
              <a:ext cx="15273" cy="44815"/>
            </a:xfrm>
            <a:custGeom>
              <a:avLst/>
              <a:gdLst/>
              <a:ahLst/>
              <a:cxnLst/>
              <a:rect l="l" t="t" r="r" b="b"/>
              <a:pathLst>
                <a:path w="1535" h="4504" extrusionOk="0">
                  <a:moveTo>
                    <a:pt x="0" y="0"/>
                  </a:moveTo>
                  <a:lnTo>
                    <a:pt x="0" y="3603"/>
                  </a:lnTo>
                  <a:lnTo>
                    <a:pt x="1535" y="4503"/>
                  </a:lnTo>
                  <a:lnTo>
                    <a:pt x="1535" y="2702"/>
                  </a:lnTo>
                  <a:lnTo>
                    <a:pt x="0" y="0"/>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278724" y="3960735"/>
              <a:ext cx="15273" cy="44815"/>
            </a:xfrm>
            <a:custGeom>
              <a:avLst/>
              <a:gdLst/>
              <a:ahLst/>
              <a:cxnLst/>
              <a:rect l="l" t="t" r="r" b="b"/>
              <a:pathLst>
                <a:path w="1535" h="4504" extrusionOk="0">
                  <a:moveTo>
                    <a:pt x="0" y="0"/>
                  </a:moveTo>
                  <a:lnTo>
                    <a:pt x="0" y="3603"/>
                  </a:lnTo>
                  <a:lnTo>
                    <a:pt x="1535" y="4503"/>
                  </a:lnTo>
                  <a:lnTo>
                    <a:pt x="1535" y="2702"/>
                  </a:lnTo>
                  <a:lnTo>
                    <a:pt x="0"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6278724" y="3951770"/>
              <a:ext cx="30875" cy="35860"/>
            </a:xfrm>
            <a:custGeom>
              <a:avLst/>
              <a:gdLst/>
              <a:ahLst/>
              <a:cxnLst/>
              <a:rect l="l" t="t" r="r" b="b"/>
              <a:pathLst>
                <a:path w="3103" h="3604" extrusionOk="0">
                  <a:moveTo>
                    <a:pt x="1535" y="1"/>
                  </a:moveTo>
                  <a:lnTo>
                    <a:pt x="0" y="901"/>
                  </a:lnTo>
                  <a:lnTo>
                    <a:pt x="1535" y="3603"/>
                  </a:lnTo>
                  <a:lnTo>
                    <a:pt x="3102" y="2703"/>
                  </a:lnTo>
                  <a:lnTo>
                    <a:pt x="1535"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7"/>
            <p:cNvSpPr/>
            <p:nvPr/>
          </p:nvSpPr>
          <p:spPr>
            <a:xfrm>
              <a:off x="6138996" y="3996244"/>
              <a:ext cx="15612" cy="26895"/>
            </a:xfrm>
            <a:custGeom>
              <a:avLst/>
              <a:gdLst/>
              <a:ahLst/>
              <a:cxnLst/>
              <a:rect l="l" t="t" r="r" b="b"/>
              <a:pathLst>
                <a:path w="1569" h="2703" extrusionOk="0">
                  <a:moveTo>
                    <a:pt x="1569" y="0"/>
                  </a:moveTo>
                  <a:lnTo>
                    <a:pt x="1" y="868"/>
                  </a:lnTo>
                  <a:lnTo>
                    <a:pt x="1" y="2702"/>
                  </a:lnTo>
                  <a:lnTo>
                    <a:pt x="1569" y="1802"/>
                  </a:lnTo>
                  <a:lnTo>
                    <a:pt x="15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a:off x="6123406" y="3978325"/>
              <a:ext cx="15602" cy="44815"/>
            </a:xfrm>
            <a:custGeom>
              <a:avLst/>
              <a:gdLst/>
              <a:ahLst/>
              <a:cxnLst/>
              <a:rect l="l" t="t" r="r" b="b"/>
              <a:pathLst>
                <a:path w="1568" h="4504" extrusionOk="0">
                  <a:moveTo>
                    <a:pt x="0" y="0"/>
                  </a:moveTo>
                  <a:lnTo>
                    <a:pt x="0" y="3569"/>
                  </a:lnTo>
                  <a:lnTo>
                    <a:pt x="1568" y="4503"/>
                  </a:lnTo>
                  <a:lnTo>
                    <a:pt x="1568" y="2669"/>
                  </a:lnTo>
                  <a:lnTo>
                    <a:pt x="0" y="0"/>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6123406" y="3978325"/>
              <a:ext cx="15602" cy="44815"/>
            </a:xfrm>
            <a:custGeom>
              <a:avLst/>
              <a:gdLst/>
              <a:ahLst/>
              <a:cxnLst/>
              <a:rect l="l" t="t" r="r" b="b"/>
              <a:pathLst>
                <a:path w="1568" h="4504" extrusionOk="0">
                  <a:moveTo>
                    <a:pt x="0" y="0"/>
                  </a:moveTo>
                  <a:lnTo>
                    <a:pt x="0" y="3569"/>
                  </a:lnTo>
                  <a:lnTo>
                    <a:pt x="1568" y="4503"/>
                  </a:lnTo>
                  <a:lnTo>
                    <a:pt x="1568" y="2669"/>
                  </a:lnTo>
                  <a:lnTo>
                    <a:pt x="0"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a:off x="6123406" y="3969361"/>
              <a:ext cx="31203" cy="35521"/>
            </a:xfrm>
            <a:custGeom>
              <a:avLst/>
              <a:gdLst/>
              <a:ahLst/>
              <a:cxnLst/>
              <a:rect l="l" t="t" r="r" b="b"/>
              <a:pathLst>
                <a:path w="3136" h="3570" extrusionOk="0">
                  <a:moveTo>
                    <a:pt x="1568" y="1"/>
                  </a:moveTo>
                  <a:lnTo>
                    <a:pt x="0" y="901"/>
                  </a:lnTo>
                  <a:lnTo>
                    <a:pt x="1568" y="3570"/>
                  </a:lnTo>
                  <a:lnTo>
                    <a:pt x="3136" y="2702"/>
                  </a:lnTo>
                  <a:lnTo>
                    <a:pt x="1568"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p:nvPr/>
          </p:nvSpPr>
          <p:spPr>
            <a:xfrm>
              <a:off x="6170197" y="3977987"/>
              <a:ext cx="15273" cy="26895"/>
            </a:xfrm>
            <a:custGeom>
              <a:avLst/>
              <a:gdLst/>
              <a:ahLst/>
              <a:cxnLst/>
              <a:rect l="l" t="t" r="r" b="b"/>
              <a:pathLst>
                <a:path w="1535" h="2703" extrusionOk="0">
                  <a:moveTo>
                    <a:pt x="1535" y="1"/>
                  </a:moveTo>
                  <a:lnTo>
                    <a:pt x="0" y="901"/>
                  </a:lnTo>
                  <a:lnTo>
                    <a:pt x="0" y="2703"/>
                  </a:lnTo>
                  <a:lnTo>
                    <a:pt x="1535" y="1802"/>
                  </a:lnTo>
                  <a:lnTo>
                    <a:pt x="15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7"/>
            <p:cNvSpPr/>
            <p:nvPr/>
          </p:nvSpPr>
          <p:spPr>
            <a:xfrm>
              <a:off x="6154597" y="3960396"/>
              <a:ext cx="15612" cy="44486"/>
            </a:xfrm>
            <a:custGeom>
              <a:avLst/>
              <a:gdLst/>
              <a:ahLst/>
              <a:cxnLst/>
              <a:rect l="l" t="t" r="r" b="b"/>
              <a:pathLst>
                <a:path w="1569" h="4471" extrusionOk="0">
                  <a:moveTo>
                    <a:pt x="1" y="1"/>
                  </a:moveTo>
                  <a:lnTo>
                    <a:pt x="1" y="3570"/>
                  </a:lnTo>
                  <a:lnTo>
                    <a:pt x="1568" y="4471"/>
                  </a:lnTo>
                  <a:lnTo>
                    <a:pt x="1568" y="2669"/>
                  </a:lnTo>
                  <a:lnTo>
                    <a:pt x="1"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6154597" y="3960396"/>
              <a:ext cx="15612" cy="44486"/>
            </a:xfrm>
            <a:custGeom>
              <a:avLst/>
              <a:gdLst/>
              <a:ahLst/>
              <a:cxnLst/>
              <a:rect l="l" t="t" r="r" b="b"/>
              <a:pathLst>
                <a:path w="1569" h="4471" extrusionOk="0">
                  <a:moveTo>
                    <a:pt x="1" y="1"/>
                  </a:moveTo>
                  <a:lnTo>
                    <a:pt x="1" y="3570"/>
                  </a:lnTo>
                  <a:lnTo>
                    <a:pt x="1568" y="4471"/>
                  </a:lnTo>
                  <a:lnTo>
                    <a:pt x="1568" y="2669"/>
                  </a:lnTo>
                  <a:lnTo>
                    <a:pt x="1"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p:nvPr/>
          </p:nvSpPr>
          <p:spPr>
            <a:xfrm>
              <a:off x="6154597" y="3951442"/>
              <a:ext cx="30875" cy="35521"/>
            </a:xfrm>
            <a:custGeom>
              <a:avLst/>
              <a:gdLst/>
              <a:ahLst/>
              <a:cxnLst/>
              <a:rect l="l" t="t" r="r" b="b"/>
              <a:pathLst>
                <a:path w="3103" h="3570" extrusionOk="0">
                  <a:moveTo>
                    <a:pt x="1568" y="0"/>
                  </a:moveTo>
                  <a:lnTo>
                    <a:pt x="1" y="901"/>
                  </a:lnTo>
                  <a:lnTo>
                    <a:pt x="1568" y="3569"/>
                  </a:lnTo>
                  <a:lnTo>
                    <a:pt x="3103" y="2669"/>
                  </a:lnTo>
                  <a:lnTo>
                    <a:pt x="1568" y="0"/>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7"/>
            <p:cNvSpPr/>
            <p:nvPr/>
          </p:nvSpPr>
          <p:spPr>
            <a:xfrm>
              <a:off x="6201060" y="3960396"/>
              <a:ext cx="15612" cy="26895"/>
            </a:xfrm>
            <a:custGeom>
              <a:avLst/>
              <a:gdLst/>
              <a:ahLst/>
              <a:cxnLst/>
              <a:rect l="l" t="t" r="r" b="b"/>
              <a:pathLst>
                <a:path w="1569" h="2703" extrusionOk="0">
                  <a:moveTo>
                    <a:pt x="1568" y="1"/>
                  </a:moveTo>
                  <a:lnTo>
                    <a:pt x="1" y="868"/>
                  </a:lnTo>
                  <a:lnTo>
                    <a:pt x="1" y="2703"/>
                  </a:lnTo>
                  <a:lnTo>
                    <a:pt x="1568" y="1802"/>
                  </a:lnTo>
                  <a:lnTo>
                    <a:pt x="1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7"/>
            <p:cNvSpPr/>
            <p:nvPr/>
          </p:nvSpPr>
          <p:spPr>
            <a:xfrm>
              <a:off x="6185459" y="3942478"/>
              <a:ext cx="15612" cy="44815"/>
            </a:xfrm>
            <a:custGeom>
              <a:avLst/>
              <a:gdLst/>
              <a:ahLst/>
              <a:cxnLst/>
              <a:rect l="l" t="t" r="r" b="b"/>
              <a:pathLst>
                <a:path w="1569" h="4504" extrusionOk="0">
                  <a:moveTo>
                    <a:pt x="1" y="1"/>
                  </a:moveTo>
                  <a:lnTo>
                    <a:pt x="34" y="3570"/>
                  </a:lnTo>
                  <a:lnTo>
                    <a:pt x="1569" y="4504"/>
                  </a:lnTo>
                  <a:lnTo>
                    <a:pt x="1569" y="2669"/>
                  </a:lnTo>
                  <a:lnTo>
                    <a:pt x="1"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a:off x="6185459" y="3942478"/>
              <a:ext cx="15612" cy="44815"/>
            </a:xfrm>
            <a:custGeom>
              <a:avLst/>
              <a:gdLst/>
              <a:ahLst/>
              <a:cxnLst/>
              <a:rect l="l" t="t" r="r" b="b"/>
              <a:pathLst>
                <a:path w="1569" h="4504" extrusionOk="0">
                  <a:moveTo>
                    <a:pt x="1" y="1"/>
                  </a:moveTo>
                  <a:lnTo>
                    <a:pt x="34" y="3570"/>
                  </a:lnTo>
                  <a:lnTo>
                    <a:pt x="1569" y="4504"/>
                  </a:lnTo>
                  <a:lnTo>
                    <a:pt x="1569" y="2669"/>
                  </a:lnTo>
                  <a:lnTo>
                    <a:pt x="1"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7"/>
            <p:cNvSpPr/>
            <p:nvPr/>
          </p:nvSpPr>
          <p:spPr>
            <a:xfrm>
              <a:off x="6185459" y="3933513"/>
              <a:ext cx="31213" cy="35531"/>
            </a:xfrm>
            <a:custGeom>
              <a:avLst/>
              <a:gdLst/>
              <a:ahLst/>
              <a:cxnLst/>
              <a:rect l="l" t="t" r="r" b="b"/>
              <a:pathLst>
                <a:path w="3137" h="3571" extrusionOk="0">
                  <a:moveTo>
                    <a:pt x="1569" y="1"/>
                  </a:moveTo>
                  <a:lnTo>
                    <a:pt x="1" y="902"/>
                  </a:lnTo>
                  <a:lnTo>
                    <a:pt x="1569" y="3570"/>
                  </a:lnTo>
                  <a:lnTo>
                    <a:pt x="3136" y="2703"/>
                  </a:lnTo>
                  <a:lnTo>
                    <a:pt x="1569"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p:nvPr/>
          </p:nvSpPr>
          <p:spPr>
            <a:xfrm>
              <a:off x="6232261" y="3942149"/>
              <a:ext cx="15602" cy="26895"/>
            </a:xfrm>
            <a:custGeom>
              <a:avLst/>
              <a:gdLst/>
              <a:ahLst/>
              <a:cxnLst/>
              <a:rect l="l" t="t" r="r" b="b"/>
              <a:pathLst>
                <a:path w="1568" h="2703" extrusionOk="0">
                  <a:moveTo>
                    <a:pt x="1568" y="0"/>
                  </a:moveTo>
                  <a:lnTo>
                    <a:pt x="0" y="901"/>
                  </a:lnTo>
                  <a:lnTo>
                    <a:pt x="0" y="2702"/>
                  </a:lnTo>
                  <a:lnTo>
                    <a:pt x="1568" y="1835"/>
                  </a:lnTo>
                  <a:lnTo>
                    <a:pt x="15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6216660" y="3924221"/>
              <a:ext cx="15612" cy="44825"/>
            </a:xfrm>
            <a:custGeom>
              <a:avLst/>
              <a:gdLst/>
              <a:ahLst/>
              <a:cxnLst/>
              <a:rect l="l" t="t" r="r" b="b"/>
              <a:pathLst>
                <a:path w="1569" h="4505" extrusionOk="0">
                  <a:moveTo>
                    <a:pt x="0" y="1"/>
                  </a:moveTo>
                  <a:lnTo>
                    <a:pt x="0" y="3604"/>
                  </a:lnTo>
                  <a:lnTo>
                    <a:pt x="1568" y="4504"/>
                  </a:lnTo>
                  <a:lnTo>
                    <a:pt x="1568" y="2703"/>
                  </a:lnTo>
                  <a:lnTo>
                    <a:pt x="0"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a:off x="6216660" y="3924221"/>
              <a:ext cx="15612" cy="44825"/>
            </a:xfrm>
            <a:custGeom>
              <a:avLst/>
              <a:gdLst/>
              <a:ahLst/>
              <a:cxnLst/>
              <a:rect l="l" t="t" r="r" b="b"/>
              <a:pathLst>
                <a:path w="1569" h="4505" extrusionOk="0">
                  <a:moveTo>
                    <a:pt x="0" y="1"/>
                  </a:moveTo>
                  <a:lnTo>
                    <a:pt x="0" y="3604"/>
                  </a:lnTo>
                  <a:lnTo>
                    <a:pt x="1568" y="4504"/>
                  </a:lnTo>
                  <a:lnTo>
                    <a:pt x="1568" y="2703"/>
                  </a:lnTo>
                  <a:lnTo>
                    <a:pt x="0"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a:off x="6216660" y="3915595"/>
              <a:ext cx="31203" cy="35521"/>
            </a:xfrm>
            <a:custGeom>
              <a:avLst/>
              <a:gdLst/>
              <a:ahLst/>
              <a:cxnLst/>
              <a:rect l="l" t="t" r="r" b="b"/>
              <a:pathLst>
                <a:path w="3136" h="3570" extrusionOk="0">
                  <a:moveTo>
                    <a:pt x="1568" y="1"/>
                  </a:moveTo>
                  <a:lnTo>
                    <a:pt x="0" y="868"/>
                  </a:lnTo>
                  <a:lnTo>
                    <a:pt x="1568" y="3570"/>
                  </a:lnTo>
                  <a:lnTo>
                    <a:pt x="3136" y="2669"/>
                  </a:lnTo>
                  <a:lnTo>
                    <a:pt x="1568"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Blue text on a black background&#10;&#10;Description automatically generated">
            <a:extLst>
              <a:ext uri="{FF2B5EF4-FFF2-40B4-BE49-F238E27FC236}">
                <a16:creationId xmlns:a16="http://schemas.microsoft.com/office/drawing/2014/main" id="{57EE1495-5B47-869A-461E-71B41F442240}"/>
              </a:ext>
            </a:extLst>
          </p:cNvPr>
          <p:cNvPicPr>
            <a:picLocks noChangeAspect="1"/>
          </p:cNvPicPr>
          <p:nvPr/>
        </p:nvPicPr>
        <p:blipFill>
          <a:blip r:embed="rId3">
            <a:duotone>
              <a:schemeClr val="accent1">
                <a:shade val="45000"/>
                <a:satMod val="135000"/>
              </a:schemeClr>
              <a:prstClr val="white"/>
            </a:duotone>
          </a:blip>
          <a:stretch>
            <a:fillRect/>
          </a:stretch>
        </p:blipFill>
        <p:spPr>
          <a:xfrm>
            <a:off x="6244417" y="3946680"/>
            <a:ext cx="2343082" cy="923217"/>
          </a:xfrm>
          <a:prstGeom prst="rect">
            <a:avLst/>
          </a:prstGeom>
        </p:spPr>
      </p:pic>
      <p:pic>
        <p:nvPicPr>
          <p:cNvPr id="4" name="Picture 3" descr="A logo with a triangle shape&#10;&#10;AI-generated content may be incorrect.">
            <a:extLst>
              <a:ext uri="{FF2B5EF4-FFF2-40B4-BE49-F238E27FC236}">
                <a16:creationId xmlns:a16="http://schemas.microsoft.com/office/drawing/2014/main" id="{63360D2F-BEA7-CB6D-5A5B-D179991D32A9}"/>
              </a:ext>
            </a:extLst>
          </p:cNvPr>
          <p:cNvPicPr>
            <a:picLocks noChangeAspect="1"/>
          </p:cNvPicPr>
          <p:nvPr/>
        </p:nvPicPr>
        <p:blipFill>
          <a:blip r:embed="rId4"/>
          <a:srcRect l="12494" t="16685" r="13467" b="17244"/>
          <a:stretch/>
        </p:blipFill>
        <p:spPr>
          <a:xfrm>
            <a:off x="4642963" y="111607"/>
            <a:ext cx="1799459" cy="16058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2" name="Google Shape;1732;p35"/>
          <p:cNvSpPr/>
          <p:nvPr/>
        </p:nvSpPr>
        <p:spPr>
          <a:xfrm flipH="1">
            <a:off x="44" y="2222563"/>
            <a:ext cx="9143994" cy="217751"/>
          </a:xfrm>
          <a:custGeom>
            <a:avLst/>
            <a:gdLst/>
            <a:ahLst/>
            <a:cxnLst/>
            <a:rect l="l" t="t" r="r" b="b"/>
            <a:pathLst>
              <a:path w="83861" h="10908" extrusionOk="0">
                <a:moveTo>
                  <a:pt x="1" y="0"/>
                </a:moveTo>
                <a:lnTo>
                  <a:pt x="1" y="10908"/>
                </a:lnTo>
                <a:lnTo>
                  <a:pt x="83861" y="10908"/>
                </a:lnTo>
                <a:lnTo>
                  <a:pt x="838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txBox="1">
            <a:spLocks noGrp="1"/>
          </p:cNvSpPr>
          <p:nvPr>
            <p:ph type="title"/>
          </p:nvPr>
        </p:nvSpPr>
        <p:spPr>
          <a:xfrm>
            <a:off x="2806230" y="267883"/>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PROPERTY TRENDS</a:t>
            </a:r>
            <a:endParaRPr dirty="0"/>
          </a:p>
        </p:txBody>
      </p:sp>
      <p:sp>
        <p:nvSpPr>
          <p:cNvPr id="1734" name="Google Shape;1734;p35"/>
          <p:cNvSpPr/>
          <p:nvPr/>
        </p:nvSpPr>
        <p:spPr>
          <a:xfrm flipH="1">
            <a:off x="3742852" y="2118722"/>
            <a:ext cx="13" cy="13"/>
          </a:xfrm>
          <a:custGeom>
            <a:avLst/>
            <a:gdLst/>
            <a:ahLst/>
            <a:cxnLst/>
            <a:rect l="l" t="t" r="r" b="b"/>
            <a:pathLst>
              <a:path w="1" h="1" fill="none" extrusionOk="0">
                <a:moveTo>
                  <a:pt x="1" y="1"/>
                </a:moveTo>
                <a:close/>
              </a:path>
            </a:pathLst>
          </a:custGeom>
          <a:no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5" name="Google Shape;1735;p35"/>
          <p:cNvGrpSpPr/>
          <p:nvPr/>
        </p:nvGrpSpPr>
        <p:grpSpPr>
          <a:xfrm>
            <a:off x="1079277" y="1067963"/>
            <a:ext cx="1674075" cy="1703645"/>
            <a:chOff x="1079277" y="1485900"/>
            <a:chExt cx="1674075" cy="1703645"/>
          </a:xfrm>
        </p:grpSpPr>
        <p:sp>
          <p:nvSpPr>
            <p:cNvPr id="1736" name="Google Shape;1736;p35"/>
            <p:cNvSpPr/>
            <p:nvPr/>
          </p:nvSpPr>
          <p:spPr>
            <a:xfrm flipH="1">
              <a:off x="2148644" y="1531139"/>
              <a:ext cx="177147" cy="253691"/>
            </a:xfrm>
            <a:custGeom>
              <a:avLst/>
              <a:gdLst/>
              <a:ahLst/>
              <a:cxnLst/>
              <a:rect l="l" t="t" r="r" b="b"/>
              <a:pathLst>
                <a:path w="8874" h="15345" extrusionOk="0">
                  <a:moveTo>
                    <a:pt x="1" y="0"/>
                  </a:moveTo>
                  <a:lnTo>
                    <a:pt x="1" y="15344"/>
                  </a:lnTo>
                  <a:lnTo>
                    <a:pt x="8874" y="15344"/>
                  </a:lnTo>
                  <a:lnTo>
                    <a:pt x="8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flipH="1">
              <a:off x="1349596" y="1843288"/>
              <a:ext cx="1133371" cy="797263"/>
            </a:xfrm>
            <a:custGeom>
              <a:avLst/>
              <a:gdLst/>
              <a:ahLst/>
              <a:cxnLst/>
              <a:rect l="l" t="t" r="r" b="b"/>
              <a:pathLst>
                <a:path w="56775" h="56775" extrusionOk="0">
                  <a:moveTo>
                    <a:pt x="1" y="0"/>
                  </a:moveTo>
                  <a:lnTo>
                    <a:pt x="1" y="56774"/>
                  </a:lnTo>
                  <a:lnTo>
                    <a:pt x="56775" y="56774"/>
                  </a:lnTo>
                  <a:lnTo>
                    <a:pt x="567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flipH="1">
              <a:off x="1249047" y="1485900"/>
              <a:ext cx="1335132" cy="398747"/>
            </a:xfrm>
            <a:custGeom>
              <a:avLst/>
              <a:gdLst/>
              <a:ahLst/>
              <a:cxnLst/>
              <a:rect l="l" t="t" r="r" b="b"/>
              <a:pathLst>
                <a:path w="66882" h="24119" extrusionOk="0">
                  <a:moveTo>
                    <a:pt x="33458" y="1"/>
                  </a:moveTo>
                  <a:lnTo>
                    <a:pt x="0" y="24118"/>
                  </a:lnTo>
                  <a:lnTo>
                    <a:pt x="5171" y="24118"/>
                  </a:lnTo>
                  <a:lnTo>
                    <a:pt x="33458" y="3704"/>
                  </a:lnTo>
                  <a:lnTo>
                    <a:pt x="61744" y="24118"/>
                  </a:lnTo>
                  <a:lnTo>
                    <a:pt x="66881" y="24118"/>
                  </a:lnTo>
                  <a:lnTo>
                    <a:pt x="33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flipH="1">
              <a:off x="1351581" y="1547128"/>
              <a:ext cx="1129378" cy="337528"/>
            </a:xfrm>
            <a:custGeom>
              <a:avLst/>
              <a:gdLst/>
              <a:ahLst/>
              <a:cxnLst/>
              <a:rect l="l" t="t" r="r" b="b"/>
              <a:pathLst>
                <a:path w="56575" h="20416" extrusionOk="0">
                  <a:moveTo>
                    <a:pt x="28288" y="1"/>
                  </a:moveTo>
                  <a:lnTo>
                    <a:pt x="1" y="20415"/>
                  </a:lnTo>
                  <a:lnTo>
                    <a:pt x="56574" y="20415"/>
                  </a:lnTo>
                  <a:lnTo>
                    <a:pt x="28288" y="1"/>
                  </a:lnTo>
                  <a:close/>
                </a:path>
              </a:pathLst>
            </a:custGeom>
            <a:solidFill>
              <a:srgbClr val="CA6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flipH="1">
              <a:off x="2116014" y="1976515"/>
              <a:ext cx="195133" cy="195133"/>
            </a:xfrm>
            <a:custGeom>
              <a:avLst/>
              <a:gdLst/>
              <a:ahLst/>
              <a:cxnLst/>
              <a:rect l="l" t="t" r="r" b="b"/>
              <a:pathLst>
                <a:path w="9775" h="9775" extrusionOk="0">
                  <a:moveTo>
                    <a:pt x="1" y="1"/>
                  </a:moveTo>
                  <a:lnTo>
                    <a:pt x="1" y="9775"/>
                  </a:lnTo>
                  <a:lnTo>
                    <a:pt x="9774" y="9775"/>
                  </a:lnTo>
                  <a:lnTo>
                    <a:pt x="9774" y="1"/>
                  </a:lnTo>
                  <a:close/>
                </a:path>
              </a:pathLst>
            </a:custGeom>
            <a:solidFill>
              <a:srgbClr val="CA6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flipH="1">
              <a:off x="1521297" y="1976515"/>
              <a:ext cx="195133" cy="195133"/>
            </a:xfrm>
            <a:custGeom>
              <a:avLst/>
              <a:gdLst/>
              <a:ahLst/>
              <a:cxnLst/>
              <a:rect l="l" t="t" r="r" b="b"/>
              <a:pathLst>
                <a:path w="9775" h="9775" extrusionOk="0">
                  <a:moveTo>
                    <a:pt x="1" y="1"/>
                  </a:moveTo>
                  <a:lnTo>
                    <a:pt x="1" y="9775"/>
                  </a:lnTo>
                  <a:lnTo>
                    <a:pt x="9774" y="9775"/>
                  </a:lnTo>
                  <a:lnTo>
                    <a:pt x="9774" y="1"/>
                  </a:lnTo>
                  <a:close/>
                </a:path>
              </a:pathLst>
            </a:custGeom>
            <a:solidFill>
              <a:srgbClr val="CA6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flipH="1">
              <a:off x="1079277" y="2640507"/>
              <a:ext cx="1674075" cy="217751"/>
            </a:xfrm>
            <a:custGeom>
              <a:avLst/>
              <a:gdLst/>
              <a:ahLst/>
              <a:cxnLst/>
              <a:rect l="l" t="t" r="r" b="b"/>
              <a:pathLst>
                <a:path w="83861" h="10908" extrusionOk="0">
                  <a:moveTo>
                    <a:pt x="1" y="0"/>
                  </a:moveTo>
                  <a:lnTo>
                    <a:pt x="1" y="10908"/>
                  </a:lnTo>
                  <a:lnTo>
                    <a:pt x="83861" y="10908"/>
                  </a:lnTo>
                  <a:lnTo>
                    <a:pt x="83861" y="0"/>
                  </a:lnTo>
                  <a:close/>
                </a:path>
              </a:pathLst>
            </a:custGeom>
            <a:solidFill>
              <a:srgbClr val="BE4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flipH="1">
              <a:off x="1287020" y="2052042"/>
              <a:ext cx="1253885" cy="1137503"/>
            </a:xfrm>
            <a:custGeom>
              <a:avLst/>
              <a:gdLst/>
              <a:ahLst/>
              <a:cxnLst/>
              <a:rect l="l" t="t" r="r" b="b"/>
              <a:pathLst>
                <a:path w="62812" h="56982" extrusionOk="0">
                  <a:moveTo>
                    <a:pt x="31382" y="1"/>
                  </a:moveTo>
                  <a:cubicBezTo>
                    <a:pt x="18562" y="1"/>
                    <a:pt x="6918" y="8728"/>
                    <a:pt x="3737" y="21736"/>
                  </a:cubicBezTo>
                  <a:cubicBezTo>
                    <a:pt x="1" y="37014"/>
                    <a:pt x="9374" y="52425"/>
                    <a:pt x="24652" y="56161"/>
                  </a:cubicBezTo>
                  <a:cubicBezTo>
                    <a:pt x="26921" y="56716"/>
                    <a:pt x="29194" y="56982"/>
                    <a:pt x="31431" y="56982"/>
                  </a:cubicBezTo>
                  <a:cubicBezTo>
                    <a:pt x="44250" y="56982"/>
                    <a:pt x="55895" y="48254"/>
                    <a:pt x="59076" y="35246"/>
                  </a:cubicBezTo>
                  <a:cubicBezTo>
                    <a:pt x="62812" y="19968"/>
                    <a:pt x="53439" y="4557"/>
                    <a:pt x="38161" y="821"/>
                  </a:cubicBezTo>
                  <a:cubicBezTo>
                    <a:pt x="35892" y="266"/>
                    <a:pt x="33619" y="1"/>
                    <a:pt x="31382" y="1"/>
                  </a:cubicBezTo>
                  <a:close/>
                </a:path>
              </a:pathLst>
            </a:custGeom>
            <a:solidFill>
              <a:srgbClr val="BE4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flipH="1">
              <a:off x="1418177" y="2170014"/>
              <a:ext cx="990859" cy="902265"/>
            </a:xfrm>
            <a:custGeom>
              <a:avLst/>
              <a:gdLst/>
              <a:ahLst/>
              <a:cxnLst/>
              <a:rect l="l" t="t" r="r" b="b"/>
              <a:pathLst>
                <a:path w="49636" h="45198" extrusionOk="0">
                  <a:moveTo>
                    <a:pt x="24784" y="0"/>
                  </a:moveTo>
                  <a:cubicBezTo>
                    <a:pt x="14493" y="0"/>
                    <a:pt x="5211" y="7064"/>
                    <a:pt x="2802" y="17528"/>
                  </a:cubicBezTo>
                  <a:cubicBezTo>
                    <a:pt x="0" y="29670"/>
                    <a:pt x="7572" y="41813"/>
                    <a:pt x="19748" y="44615"/>
                  </a:cubicBezTo>
                  <a:cubicBezTo>
                    <a:pt x="21454" y="45008"/>
                    <a:pt x="23161" y="45197"/>
                    <a:pt x="24841" y="45197"/>
                  </a:cubicBezTo>
                  <a:cubicBezTo>
                    <a:pt x="35118" y="45197"/>
                    <a:pt x="44426" y="38133"/>
                    <a:pt x="46834" y="27669"/>
                  </a:cubicBezTo>
                  <a:cubicBezTo>
                    <a:pt x="49636" y="15527"/>
                    <a:pt x="42030" y="3385"/>
                    <a:pt x="29888" y="583"/>
                  </a:cubicBezTo>
                  <a:cubicBezTo>
                    <a:pt x="28177" y="189"/>
                    <a:pt x="26467" y="0"/>
                    <a:pt x="24784" y="0"/>
                  </a:cubicBezTo>
                  <a:close/>
                </a:path>
              </a:pathLst>
            </a:custGeom>
            <a:solidFill>
              <a:srgbClr val="CA6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flipH="1">
              <a:off x="1882246" y="2644500"/>
              <a:ext cx="51284" cy="51284"/>
            </a:xfrm>
            <a:custGeom>
              <a:avLst/>
              <a:gdLst/>
              <a:ahLst/>
              <a:cxnLst/>
              <a:rect l="l" t="t" r="r" b="b"/>
              <a:pathLst>
                <a:path w="2569" h="2569" extrusionOk="0">
                  <a:moveTo>
                    <a:pt x="1268" y="0"/>
                  </a:moveTo>
                  <a:cubicBezTo>
                    <a:pt x="567" y="0"/>
                    <a:pt x="0" y="567"/>
                    <a:pt x="0" y="1268"/>
                  </a:cubicBezTo>
                  <a:cubicBezTo>
                    <a:pt x="0" y="1968"/>
                    <a:pt x="567" y="2569"/>
                    <a:pt x="1268" y="2569"/>
                  </a:cubicBezTo>
                  <a:cubicBezTo>
                    <a:pt x="2002" y="2569"/>
                    <a:pt x="2569" y="1968"/>
                    <a:pt x="2569" y="1268"/>
                  </a:cubicBezTo>
                  <a:cubicBezTo>
                    <a:pt x="2569" y="567"/>
                    <a:pt x="2002" y="0"/>
                    <a:pt x="12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flipH="1">
              <a:off x="1885579" y="2669795"/>
              <a:ext cx="44616" cy="75937"/>
            </a:xfrm>
            <a:custGeom>
              <a:avLst/>
              <a:gdLst/>
              <a:ahLst/>
              <a:cxnLst/>
              <a:rect l="l" t="t" r="r" b="b"/>
              <a:pathLst>
                <a:path w="2235" h="3804" extrusionOk="0">
                  <a:moveTo>
                    <a:pt x="467" y="1"/>
                  </a:moveTo>
                  <a:lnTo>
                    <a:pt x="0" y="3804"/>
                  </a:lnTo>
                  <a:lnTo>
                    <a:pt x="2235" y="3804"/>
                  </a:lnTo>
                  <a:lnTo>
                    <a:pt x="17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flipH="1">
              <a:off x="1558655" y="2268222"/>
              <a:ext cx="707192" cy="707192"/>
            </a:xfrm>
            <a:custGeom>
              <a:avLst/>
              <a:gdLst/>
              <a:ahLst/>
              <a:cxnLst/>
              <a:rect l="l" t="t" r="r" b="b"/>
              <a:pathLst>
                <a:path w="35426" h="35426" extrusionOk="0">
                  <a:moveTo>
                    <a:pt x="17713" y="0"/>
                  </a:moveTo>
                  <a:cubicBezTo>
                    <a:pt x="7906" y="0"/>
                    <a:pt x="0" y="7906"/>
                    <a:pt x="0" y="17713"/>
                  </a:cubicBezTo>
                  <a:cubicBezTo>
                    <a:pt x="0" y="27487"/>
                    <a:pt x="7906" y="35426"/>
                    <a:pt x="17713" y="35426"/>
                  </a:cubicBezTo>
                  <a:cubicBezTo>
                    <a:pt x="27486" y="35426"/>
                    <a:pt x="35425" y="27487"/>
                    <a:pt x="35425" y="17713"/>
                  </a:cubicBezTo>
                  <a:cubicBezTo>
                    <a:pt x="35425" y="7906"/>
                    <a:pt x="27486" y="0"/>
                    <a:pt x="177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flipH="1">
              <a:off x="1806337" y="2373936"/>
              <a:ext cx="200443" cy="257896"/>
            </a:xfrm>
            <a:custGeom>
              <a:avLst/>
              <a:gdLst/>
              <a:ahLst/>
              <a:cxnLst/>
              <a:rect l="l" t="t" r="r" b="b"/>
              <a:pathLst>
                <a:path w="10041" h="12919" extrusionOk="0">
                  <a:moveTo>
                    <a:pt x="5020" y="1"/>
                  </a:moveTo>
                  <a:cubicBezTo>
                    <a:pt x="4737" y="1"/>
                    <a:pt x="4453" y="159"/>
                    <a:pt x="4336" y="476"/>
                  </a:cubicBezTo>
                  <a:lnTo>
                    <a:pt x="167" y="11984"/>
                  </a:lnTo>
                  <a:cubicBezTo>
                    <a:pt x="0" y="12451"/>
                    <a:pt x="334" y="12918"/>
                    <a:pt x="834" y="12918"/>
                  </a:cubicBezTo>
                  <a:lnTo>
                    <a:pt x="9207" y="12918"/>
                  </a:lnTo>
                  <a:cubicBezTo>
                    <a:pt x="9707" y="12918"/>
                    <a:pt x="10041" y="12451"/>
                    <a:pt x="9874" y="11984"/>
                  </a:cubicBezTo>
                  <a:lnTo>
                    <a:pt x="5704" y="476"/>
                  </a:lnTo>
                  <a:cubicBezTo>
                    <a:pt x="5587" y="159"/>
                    <a:pt x="5304" y="1"/>
                    <a:pt x="5020" y="1"/>
                  </a:cubicBezTo>
                  <a:close/>
                </a:path>
              </a:pathLst>
            </a:custGeom>
            <a:solidFill>
              <a:srgbClr val="BE4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flipH="1">
              <a:off x="1884241" y="2561905"/>
              <a:ext cx="45295" cy="298340"/>
            </a:xfrm>
            <a:custGeom>
              <a:avLst/>
              <a:gdLst/>
              <a:ahLst/>
              <a:cxnLst/>
              <a:rect l="l" t="t" r="r" b="b"/>
              <a:pathLst>
                <a:path w="2269" h="14945" extrusionOk="0">
                  <a:moveTo>
                    <a:pt x="1135" y="1"/>
                  </a:moveTo>
                  <a:cubicBezTo>
                    <a:pt x="534" y="1"/>
                    <a:pt x="0" y="501"/>
                    <a:pt x="0" y="1135"/>
                  </a:cubicBezTo>
                  <a:lnTo>
                    <a:pt x="0" y="13811"/>
                  </a:lnTo>
                  <a:cubicBezTo>
                    <a:pt x="0" y="14445"/>
                    <a:pt x="534" y="14945"/>
                    <a:pt x="1135" y="14945"/>
                  </a:cubicBezTo>
                  <a:cubicBezTo>
                    <a:pt x="1768" y="14945"/>
                    <a:pt x="2269" y="14445"/>
                    <a:pt x="2269" y="13811"/>
                  </a:cubicBezTo>
                  <a:lnTo>
                    <a:pt x="2269" y="1135"/>
                  </a:lnTo>
                  <a:cubicBezTo>
                    <a:pt x="2269" y="501"/>
                    <a:pt x="1768" y="1"/>
                    <a:pt x="1135" y="1"/>
                  </a:cubicBezTo>
                  <a:close/>
                </a:path>
              </a:pathLst>
            </a:custGeom>
            <a:solidFill>
              <a:srgbClr val="BE4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flipH="1">
              <a:off x="1880249" y="2557912"/>
              <a:ext cx="52621" cy="306345"/>
            </a:xfrm>
            <a:custGeom>
              <a:avLst/>
              <a:gdLst/>
              <a:ahLst/>
              <a:cxnLst/>
              <a:rect l="l" t="t" r="r" b="b"/>
              <a:pathLst>
                <a:path w="2636" h="15346" extrusionOk="0">
                  <a:moveTo>
                    <a:pt x="1302" y="368"/>
                  </a:moveTo>
                  <a:cubicBezTo>
                    <a:pt x="1835" y="368"/>
                    <a:pt x="2269" y="801"/>
                    <a:pt x="2269" y="1335"/>
                  </a:cubicBezTo>
                  <a:lnTo>
                    <a:pt x="2269" y="14011"/>
                  </a:lnTo>
                  <a:cubicBezTo>
                    <a:pt x="2269" y="14545"/>
                    <a:pt x="1835" y="14978"/>
                    <a:pt x="1302" y="14978"/>
                  </a:cubicBezTo>
                  <a:cubicBezTo>
                    <a:pt x="801" y="14978"/>
                    <a:pt x="368" y="14545"/>
                    <a:pt x="368" y="14011"/>
                  </a:cubicBezTo>
                  <a:lnTo>
                    <a:pt x="368" y="1335"/>
                  </a:lnTo>
                  <a:cubicBezTo>
                    <a:pt x="368" y="801"/>
                    <a:pt x="801" y="368"/>
                    <a:pt x="1302" y="368"/>
                  </a:cubicBezTo>
                  <a:close/>
                  <a:moveTo>
                    <a:pt x="1302" y="1"/>
                  </a:moveTo>
                  <a:cubicBezTo>
                    <a:pt x="601" y="1"/>
                    <a:pt x="1" y="601"/>
                    <a:pt x="1" y="1335"/>
                  </a:cubicBezTo>
                  <a:lnTo>
                    <a:pt x="1" y="14011"/>
                  </a:lnTo>
                  <a:cubicBezTo>
                    <a:pt x="1" y="14745"/>
                    <a:pt x="601" y="15345"/>
                    <a:pt x="1302" y="15345"/>
                  </a:cubicBezTo>
                  <a:cubicBezTo>
                    <a:pt x="2035" y="15345"/>
                    <a:pt x="2636" y="14745"/>
                    <a:pt x="2636" y="14011"/>
                  </a:cubicBezTo>
                  <a:lnTo>
                    <a:pt x="2636" y="1335"/>
                  </a:lnTo>
                  <a:cubicBezTo>
                    <a:pt x="2636" y="601"/>
                    <a:pt x="2035" y="1"/>
                    <a:pt x="13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flipH="1">
              <a:off x="1872924" y="2718409"/>
              <a:ext cx="67274" cy="161177"/>
            </a:xfrm>
            <a:custGeom>
              <a:avLst/>
              <a:gdLst/>
              <a:ahLst/>
              <a:cxnLst/>
              <a:rect l="l" t="t" r="r" b="b"/>
              <a:pathLst>
                <a:path w="3370" h="8074" extrusionOk="0">
                  <a:moveTo>
                    <a:pt x="1" y="1"/>
                  </a:moveTo>
                  <a:lnTo>
                    <a:pt x="1" y="8073"/>
                  </a:lnTo>
                  <a:lnTo>
                    <a:pt x="3370" y="8073"/>
                  </a:lnTo>
                  <a:lnTo>
                    <a:pt x="3370" y="1"/>
                  </a:lnTo>
                  <a:close/>
                </a:path>
              </a:pathLst>
            </a:custGeom>
            <a:solidFill>
              <a:srgbClr val="BE4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2" name="Google Shape;1752;p35"/>
          <p:cNvGrpSpPr/>
          <p:nvPr/>
        </p:nvGrpSpPr>
        <p:grpSpPr>
          <a:xfrm>
            <a:off x="3735403" y="1067963"/>
            <a:ext cx="1673396" cy="1706580"/>
            <a:chOff x="3735403" y="1485900"/>
            <a:chExt cx="1673396" cy="1706580"/>
          </a:xfrm>
        </p:grpSpPr>
        <p:sp>
          <p:nvSpPr>
            <p:cNvPr id="1753" name="Google Shape;1753;p35"/>
            <p:cNvSpPr/>
            <p:nvPr/>
          </p:nvSpPr>
          <p:spPr>
            <a:xfrm flipH="1">
              <a:off x="3735403" y="2640507"/>
              <a:ext cx="1673396" cy="217751"/>
            </a:xfrm>
            <a:custGeom>
              <a:avLst/>
              <a:gdLst/>
              <a:ahLst/>
              <a:cxnLst/>
              <a:rect l="l" t="t" r="r" b="b"/>
              <a:pathLst>
                <a:path w="83827" h="10908" extrusionOk="0">
                  <a:moveTo>
                    <a:pt x="0" y="0"/>
                  </a:moveTo>
                  <a:lnTo>
                    <a:pt x="0" y="10908"/>
                  </a:lnTo>
                  <a:lnTo>
                    <a:pt x="83827" y="10908"/>
                  </a:lnTo>
                  <a:lnTo>
                    <a:pt x="83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flipH="1">
              <a:off x="4804098" y="1531139"/>
              <a:ext cx="177806" cy="253691"/>
            </a:xfrm>
            <a:custGeom>
              <a:avLst/>
              <a:gdLst/>
              <a:ahLst/>
              <a:cxnLst/>
              <a:rect l="l" t="t" r="r" b="b"/>
              <a:pathLst>
                <a:path w="8907" h="15345" extrusionOk="0">
                  <a:moveTo>
                    <a:pt x="0" y="0"/>
                  </a:moveTo>
                  <a:lnTo>
                    <a:pt x="0" y="15344"/>
                  </a:lnTo>
                  <a:lnTo>
                    <a:pt x="8907" y="15344"/>
                  </a:lnTo>
                  <a:lnTo>
                    <a:pt x="89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flipH="1">
              <a:off x="4005725" y="1843288"/>
              <a:ext cx="1132692" cy="797263"/>
            </a:xfrm>
            <a:custGeom>
              <a:avLst/>
              <a:gdLst/>
              <a:ahLst/>
              <a:cxnLst/>
              <a:rect l="l" t="t" r="r" b="b"/>
              <a:pathLst>
                <a:path w="56741" h="56775" extrusionOk="0">
                  <a:moveTo>
                    <a:pt x="0" y="0"/>
                  </a:moveTo>
                  <a:lnTo>
                    <a:pt x="0" y="56774"/>
                  </a:lnTo>
                  <a:lnTo>
                    <a:pt x="56741" y="56774"/>
                  </a:lnTo>
                  <a:lnTo>
                    <a:pt x="567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flipH="1">
              <a:off x="3904502" y="1485900"/>
              <a:ext cx="1335132" cy="398747"/>
            </a:xfrm>
            <a:custGeom>
              <a:avLst/>
              <a:gdLst/>
              <a:ahLst/>
              <a:cxnLst/>
              <a:rect l="l" t="t" r="r" b="b"/>
              <a:pathLst>
                <a:path w="66882" h="24119" extrusionOk="0">
                  <a:moveTo>
                    <a:pt x="33424" y="1"/>
                  </a:moveTo>
                  <a:lnTo>
                    <a:pt x="0" y="24118"/>
                  </a:lnTo>
                  <a:lnTo>
                    <a:pt x="5170" y="24118"/>
                  </a:lnTo>
                  <a:lnTo>
                    <a:pt x="33424" y="3704"/>
                  </a:lnTo>
                  <a:lnTo>
                    <a:pt x="61711" y="24118"/>
                  </a:lnTo>
                  <a:lnTo>
                    <a:pt x="66881" y="24118"/>
                  </a:lnTo>
                  <a:lnTo>
                    <a:pt x="334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flipH="1">
              <a:off x="4007714" y="1547128"/>
              <a:ext cx="1128700" cy="337528"/>
            </a:xfrm>
            <a:custGeom>
              <a:avLst/>
              <a:gdLst/>
              <a:ahLst/>
              <a:cxnLst/>
              <a:rect l="l" t="t" r="r" b="b"/>
              <a:pathLst>
                <a:path w="56541" h="20416" extrusionOk="0">
                  <a:moveTo>
                    <a:pt x="28254" y="1"/>
                  </a:moveTo>
                  <a:lnTo>
                    <a:pt x="0" y="20415"/>
                  </a:lnTo>
                  <a:lnTo>
                    <a:pt x="56541" y="20415"/>
                  </a:lnTo>
                  <a:lnTo>
                    <a:pt x="28254" y="1"/>
                  </a:lnTo>
                  <a:close/>
                </a:path>
              </a:pathLst>
            </a:custGeom>
            <a:solidFill>
              <a:srgbClr val="F0BB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flipH="1">
              <a:off x="4771461" y="1976515"/>
              <a:ext cx="195133" cy="195133"/>
            </a:xfrm>
            <a:custGeom>
              <a:avLst/>
              <a:gdLst/>
              <a:ahLst/>
              <a:cxnLst/>
              <a:rect l="l" t="t" r="r" b="b"/>
              <a:pathLst>
                <a:path w="9775" h="9775" extrusionOk="0">
                  <a:moveTo>
                    <a:pt x="1" y="1"/>
                  </a:moveTo>
                  <a:lnTo>
                    <a:pt x="1" y="9775"/>
                  </a:lnTo>
                  <a:lnTo>
                    <a:pt x="9774" y="9775"/>
                  </a:lnTo>
                  <a:lnTo>
                    <a:pt x="9774" y="1"/>
                  </a:lnTo>
                  <a:close/>
                </a:path>
              </a:pathLst>
            </a:custGeom>
            <a:solidFill>
              <a:srgbClr val="F0BB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flipH="1">
              <a:off x="4177423" y="1976515"/>
              <a:ext cx="195113" cy="195133"/>
            </a:xfrm>
            <a:custGeom>
              <a:avLst/>
              <a:gdLst/>
              <a:ahLst/>
              <a:cxnLst/>
              <a:rect l="l" t="t" r="r" b="b"/>
              <a:pathLst>
                <a:path w="9774" h="9775" extrusionOk="0">
                  <a:moveTo>
                    <a:pt x="0" y="1"/>
                  </a:moveTo>
                  <a:lnTo>
                    <a:pt x="0" y="9775"/>
                  </a:lnTo>
                  <a:lnTo>
                    <a:pt x="9774" y="9775"/>
                  </a:lnTo>
                  <a:lnTo>
                    <a:pt x="9774" y="1"/>
                  </a:lnTo>
                  <a:close/>
                </a:path>
              </a:pathLst>
            </a:custGeom>
            <a:solidFill>
              <a:srgbClr val="F0BB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flipH="1">
              <a:off x="3997716" y="2051104"/>
              <a:ext cx="1140697" cy="1141376"/>
            </a:xfrm>
            <a:custGeom>
              <a:avLst/>
              <a:gdLst/>
              <a:ahLst/>
              <a:cxnLst/>
              <a:rect l="l" t="t" r="r" b="b"/>
              <a:pathLst>
                <a:path w="57142" h="57176" extrusionOk="0">
                  <a:moveTo>
                    <a:pt x="28587" y="1"/>
                  </a:moveTo>
                  <a:cubicBezTo>
                    <a:pt x="12776" y="1"/>
                    <a:pt x="0" y="12810"/>
                    <a:pt x="0" y="28588"/>
                  </a:cubicBezTo>
                  <a:cubicBezTo>
                    <a:pt x="0" y="44366"/>
                    <a:pt x="12776" y="57175"/>
                    <a:pt x="28587" y="57175"/>
                  </a:cubicBezTo>
                  <a:cubicBezTo>
                    <a:pt x="44365" y="57175"/>
                    <a:pt x="57141" y="44366"/>
                    <a:pt x="57141" y="28588"/>
                  </a:cubicBezTo>
                  <a:cubicBezTo>
                    <a:pt x="57141" y="12810"/>
                    <a:pt x="44365" y="1"/>
                    <a:pt x="285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flipH="1">
              <a:off x="4084283" y="2171272"/>
              <a:ext cx="968880" cy="902405"/>
            </a:xfrm>
            <a:custGeom>
              <a:avLst/>
              <a:gdLst/>
              <a:ahLst/>
              <a:cxnLst/>
              <a:rect l="l" t="t" r="r" b="b"/>
              <a:pathLst>
                <a:path w="48535" h="45205" extrusionOk="0">
                  <a:moveTo>
                    <a:pt x="24236" y="1"/>
                  </a:moveTo>
                  <a:cubicBezTo>
                    <a:pt x="13338" y="1"/>
                    <a:pt x="3744" y="7929"/>
                    <a:pt x="1968" y="19033"/>
                  </a:cubicBezTo>
                  <a:cubicBezTo>
                    <a:pt x="0" y="31375"/>
                    <a:pt x="8406" y="42950"/>
                    <a:pt x="20715" y="44918"/>
                  </a:cubicBezTo>
                  <a:cubicBezTo>
                    <a:pt x="21919" y="45111"/>
                    <a:pt x="23116" y="45204"/>
                    <a:pt x="24299" y="45204"/>
                  </a:cubicBezTo>
                  <a:cubicBezTo>
                    <a:pt x="35203" y="45204"/>
                    <a:pt x="44824" y="37273"/>
                    <a:pt x="46600" y="26138"/>
                  </a:cubicBezTo>
                  <a:cubicBezTo>
                    <a:pt x="48535" y="13830"/>
                    <a:pt x="40162" y="2255"/>
                    <a:pt x="27820" y="287"/>
                  </a:cubicBezTo>
                  <a:cubicBezTo>
                    <a:pt x="26616" y="94"/>
                    <a:pt x="25418" y="1"/>
                    <a:pt x="24236" y="1"/>
                  </a:cubicBezTo>
                  <a:close/>
                </a:path>
              </a:pathLst>
            </a:custGeom>
            <a:solidFill>
              <a:srgbClr val="F0BB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flipH="1">
              <a:off x="4214122" y="2268222"/>
              <a:ext cx="707850" cy="707192"/>
            </a:xfrm>
            <a:custGeom>
              <a:avLst/>
              <a:gdLst/>
              <a:ahLst/>
              <a:cxnLst/>
              <a:rect l="l" t="t" r="r" b="b"/>
              <a:pathLst>
                <a:path w="35459" h="35426" extrusionOk="0">
                  <a:moveTo>
                    <a:pt x="17746" y="0"/>
                  </a:moveTo>
                  <a:cubicBezTo>
                    <a:pt x="7939" y="0"/>
                    <a:pt x="0" y="7906"/>
                    <a:pt x="0" y="17713"/>
                  </a:cubicBezTo>
                  <a:cubicBezTo>
                    <a:pt x="0" y="27487"/>
                    <a:pt x="7939" y="35426"/>
                    <a:pt x="17746" y="35426"/>
                  </a:cubicBezTo>
                  <a:cubicBezTo>
                    <a:pt x="27520" y="35426"/>
                    <a:pt x="35459" y="27487"/>
                    <a:pt x="35459" y="17713"/>
                  </a:cubicBezTo>
                  <a:cubicBezTo>
                    <a:pt x="35459" y="7906"/>
                    <a:pt x="27520" y="0"/>
                    <a:pt x="17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3" name="Google Shape;1763;p35"/>
            <p:cNvGrpSpPr/>
            <p:nvPr/>
          </p:nvGrpSpPr>
          <p:grpSpPr>
            <a:xfrm>
              <a:off x="4351414" y="2409890"/>
              <a:ext cx="428139" cy="418510"/>
              <a:chOff x="4343902" y="2398033"/>
              <a:chExt cx="442887" cy="432927"/>
            </a:xfrm>
          </p:grpSpPr>
          <p:sp>
            <p:nvSpPr>
              <p:cNvPr id="1764" name="Google Shape;1764;p35"/>
              <p:cNvSpPr/>
              <p:nvPr/>
            </p:nvSpPr>
            <p:spPr>
              <a:xfrm flipH="1">
                <a:off x="4537693" y="2644500"/>
                <a:ext cx="51284" cy="51284"/>
              </a:xfrm>
              <a:custGeom>
                <a:avLst/>
                <a:gdLst/>
                <a:ahLst/>
                <a:cxnLst/>
                <a:rect l="l" t="t" r="r" b="b"/>
                <a:pathLst>
                  <a:path w="2569" h="2569" extrusionOk="0">
                    <a:moveTo>
                      <a:pt x="1268" y="0"/>
                    </a:moveTo>
                    <a:cubicBezTo>
                      <a:pt x="567" y="0"/>
                      <a:pt x="0" y="567"/>
                      <a:pt x="0" y="1268"/>
                    </a:cubicBezTo>
                    <a:cubicBezTo>
                      <a:pt x="0" y="1968"/>
                      <a:pt x="567" y="2569"/>
                      <a:pt x="1268" y="2569"/>
                    </a:cubicBezTo>
                    <a:cubicBezTo>
                      <a:pt x="1968" y="2569"/>
                      <a:pt x="2569" y="1968"/>
                      <a:pt x="2569" y="1268"/>
                    </a:cubicBezTo>
                    <a:cubicBezTo>
                      <a:pt x="2569" y="567"/>
                      <a:pt x="1968" y="0"/>
                      <a:pt x="1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flipH="1">
                <a:off x="4541685" y="2669795"/>
                <a:ext cx="43977" cy="75937"/>
              </a:xfrm>
              <a:custGeom>
                <a:avLst/>
                <a:gdLst/>
                <a:ahLst/>
                <a:cxnLst/>
                <a:rect l="l" t="t" r="r" b="b"/>
                <a:pathLst>
                  <a:path w="2203" h="3804" extrusionOk="0">
                    <a:moveTo>
                      <a:pt x="468" y="1"/>
                    </a:moveTo>
                    <a:lnTo>
                      <a:pt x="1" y="3804"/>
                    </a:lnTo>
                    <a:lnTo>
                      <a:pt x="2202" y="3804"/>
                    </a:lnTo>
                    <a:lnTo>
                      <a:pt x="17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flipH="1">
                <a:off x="4656914" y="2421971"/>
                <a:ext cx="129197" cy="116062"/>
              </a:xfrm>
              <a:custGeom>
                <a:avLst/>
                <a:gdLst/>
                <a:ahLst/>
                <a:cxnLst/>
                <a:rect l="l" t="t" r="r" b="b"/>
                <a:pathLst>
                  <a:path w="6472" h="5814" extrusionOk="0">
                    <a:moveTo>
                      <a:pt x="3233" y="0"/>
                    </a:moveTo>
                    <a:cubicBezTo>
                      <a:pt x="2435" y="0"/>
                      <a:pt x="1641" y="328"/>
                      <a:pt x="1068" y="972"/>
                    </a:cubicBezTo>
                    <a:cubicBezTo>
                      <a:pt x="0" y="2173"/>
                      <a:pt x="100" y="4008"/>
                      <a:pt x="1301" y="5075"/>
                    </a:cubicBezTo>
                    <a:cubicBezTo>
                      <a:pt x="1858" y="5570"/>
                      <a:pt x="2550" y="5814"/>
                      <a:pt x="3239" y="5814"/>
                    </a:cubicBezTo>
                    <a:cubicBezTo>
                      <a:pt x="4037" y="5814"/>
                      <a:pt x="4831" y="5486"/>
                      <a:pt x="5404" y="4842"/>
                    </a:cubicBezTo>
                    <a:cubicBezTo>
                      <a:pt x="6472" y="3641"/>
                      <a:pt x="6372" y="1806"/>
                      <a:pt x="5171" y="739"/>
                    </a:cubicBezTo>
                    <a:cubicBezTo>
                      <a:pt x="4614" y="244"/>
                      <a:pt x="3922" y="0"/>
                      <a:pt x="3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flipH="1">
                <a:off x="4666235" y="2567914"/>
                <a:ext cx="110552" cy="263046"/>
              </a:xfrm>
              <a:custGeom>
                <a:avLst/>
                <a:gdLst/>
                <a:ahLst/>
                <a:cxnLst/>
                <a:rect l="l" t="t" r="r" b="b"/>
                <a:pathLst>
                  <a:path w="5538" h="13177" extrusionOk="0">
                    <a:moveTo>
                      <a:pt x="2769" y="0"/>
                    </a:moveTo>
                    <a:cubicBezTo>
                      <a:pt x="1235" y="0"/>
                      <a:pt x="0" y="1234"/>
                      <a:pt x="0" y="2769"/>
                    </a:cubicBezTo>
                    <a:lnTo>
                      <a:pt x="0" y="10408"/>
                    </a:lnTo>
                    <a:cubicBezTo>
                      <a:pt x="0" y="11909"/>
                      <a:pt x="1235" y="13176"/>
                      <a:pt x="2769" y="13176"/>
                    </a:cubicBezTo>
                    <a:cubicBezTo>
                      <a:pt x="4270" y="13176"/>
                      <a:pt x="5538" y="11909"/>
                      <a:pt x="5538" y="10408"/>
                    </a:cubicBezTo>
                    <a:lnTo>
                      <a:pt x="5538" y="2769"/>
                    </a:lnTo>
                    <a:cubicBezTo>
                      <a:pt x="5538" y="1234"/>
                      <a:pt x="4270" y="0"/>
                      <a:pt x="2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flipH="1">
                <a:off x="4543042" y="2583507"/>
                <a:ext cx="202440" cy="140237"/>
              </a:xfrm>
              <a:custGeom>
                <a:avLst/>
                <a:gdLst/>
                <a:ahLst/>
                <a:cxnLst/>
                <a:rect l="l" t="t" r="r" b="b"/>
                <a:pathLst>
                  <a:path w="10141" h="7025" extrusionOk="0">
                    <a:moveTo>
                      <a:pt x="1190" y="1"/>
                    </a:moveTo>
                    <a:cubicBezTo>
                      <a:pt x="937" y="1"/>
                      <a:pt x="681" y="85"/>
                      <a:pt x="467" y="253"/>
                    </a:cubicBezTo>
                    <a:cubicBezTo>
                      <a:pt x="33" y="654"/>
                      <a:pt x="0" y="1321"/>
                      <a:pt x="367" y="1788"/>
                    </a:cubicBezTo>
                    <a:lnTo>
                      <a:pt x="4637" y="6658"/>
                    </a:lnTo>
                    <a:cubicBezTo>
                      <a:pt x="4837" y="6891"/>
                      <a:pt x="5137" y="7025"/>
                      <a:pt x="5437" y="7025"/>
                    </a:cubicBezTo>
                    <a:lnTo>
                      <a:pt x="9073" y="7025"/>
                    </a:lnTo>
                    <a:cubicBezTo>
                      <a:pt x="9674" y="7025"/>
                      <a:pt x="10141" y="6558"/>
                      <a:pt x="10141" y="5957"/>
                    </a:cubicBezTo>
                    <a:cubicBezTo>
                      <a:pt x="10141" y="5390"/>
                      <a:pt x="9674" y="4890"/>
                      <a:pt x="9073" y="4890"/>
                    </a:cubicBezTo>
                    <a:lnTo>
                      <a:pt x="5938" y="4890"/>
                    </a:lnTo>
                    <a:lnTo>
                      <a:pt x="2002" y="353"/>
                    </a:lnTo>
                    <a:cubicBezTo>
                      <a:pt x="1785" y="118"/>
                      <a:pt x="1490"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flipH="1">
                <a:off x="4343902" y="2421971"/>
                <a:ext cx="129197" cy="116062"/>
              </a:xfrm>
              <a:custGeom>
                <a:avLst/>
                <a:gdLst/>
                <a:ahLst/>
                <a:cxnLst/>
                <a:rect l="l" t="t" r="r" b="b"/>
                <a:pathLst>
                  <a:path w="6472" h="5814" extrusionOk="0">
                    <a:moveTo>
                      <a:pt x="3239" y="0"/>
                    </a:moveTo>
                    <a:cubicBezTo>
                      <a:pt x="2550" y="0"/>
                      <a:pt x="1857" y="244"/>
                      <a:pt x="1301" y="739"/>
                    </a:cubicBezTo>
                    <a:cubicBezTo>
                      <a:pt x="100" y="1806"/>
                      <a:pt x="0" y="3641"/>
                      <a:pt x="1068" y="4842"/>
                    </a:cubicBezTo>
                    <a:cubicBezTo>
                      <a:pt x="1641" y="5486"/>
                      <a:pt x="2434" y="5814"/>
                      <a:pt x="3233" y="5814"/>
                    </a:cubicBezTo>
                    <a:cubicBezTo>
                      <a:pt x="3922" y="5814"/>
                      <a:pt x="4614" y="5570"/>
                      <a:pt x="5171" y="5075"/>
                    </a:cubicBezTo>
                    <a:cubicBezTo>
                      <a:pt x="6371" y="4008"/>
                      <a:pt x="6471" y="2173"/>
                      <a:pt x="5404" y="972"/>
                    </a:cubicBezTo>
                    <a:cubicBezTo>
                      <a:pt x="4831" y="328"/>
                      <a:pt x="4037" y="0"/>
                      <a:pt x="32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flipH="1">
                <a:off x="4353224" y="2567914"/>
                <a:ext cx="110552" cy="263046"/>
              </a:xfrm>
              <a:custGeom>
                <a:avLst/>
                <a:gdLst/>
                <a:ahLst/>
                <a:cxnLst/>
                <a:rect l="l" t="t" r="r" b="b"/>
                <a:pathLst>
                  <a:path w="5538" h="13177" extrusionOk="0">
                    <a:moveTo>
                      <a:pt x="2769" y="0"/>
                    </a:moveTo>
                    <a:cubicBezTo>
                      <a:pt x="1234" y="0"/>
                      <a:pt x="0" y="1234"/>
                      <a:pt x="0" y="2769"/>
                    </a:cubicBezTo>
                    <a:lnTo>
                      <a:pt x="0" y="10408"/>
                    </a:lnTo>
                    <a:cubicBezTo>
                      <a:pt x="0" y="11909"/>
                      <a:pt x="1268" y="13176"/>
                      <a:pt x="2769" y="13176"/>
                    </a:cubicBezTo>
                    <a:cubicBezTo>
                      <a:pt x="4303" y="13176"/>
                      <a:pt x="5537" y="11909"/>
                      <a:pt x="5537" y="10408"/>
                    </a:cubicBezTo>
                    <a:lnTo>
                      <a:pt x="5537" y="2769"/>
                    </a:lnTo>
                    <a:cubicBezTo>
                      <a:pt x="5537" y="1234"/>
                      <a:pt x="4303" y="0"/>
                      <a:pt x="2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flipH="1">
                <a:off x="4384540" y="2583507"/>
                <a:ext cx="202440" cy="140237"/>
              </a:xfrm>
              <a:custGeom>
                <a:avLst/>
                <a:gdLst/>
                <a:ahLst/>
                <a:cxnLst/>
                <a:rect l="l" t="t" r="r" b="b"/>
                <a:pathLst>
                  <a:path w="10141" h="7025" extrusionOk="0">
                    <a:moveTo>
                      <a:pt x="8950" y="1"/>
                    </a:moveTo>
                    <a:cubicBezTo>
                      <a:pt x="8651" y="1"/>
                      <a:pt x="8356" y="118"/>
                      <a:pt x="8139" y="353"/>
                    </a:cubicBezTo>
                    <a:lnTo>
                      <a:pt x="4203" y="4890"/>
                    </a:lnTo>
                    <a:lnTo>
                      <a:pt x="1068" y="4890"/>
                    </a:lnTo>
                    <a:cubicBezTo>
                      <a:pt x="467" y="4890"/>
                      <a:pt x="0" y="5390"/>
                      <a:pt x="0" y="5957"/>
                    </a:cubicBezTo>
                    <a:cubicBezTo>
                      <a:pt x="0" y="6558"/>
                      <a:pt x="467" y="7025"/>
                      <a:pt x="1068" y="7025"/>
                    </a:cubicBezTo>
                    <a:lnTo>
                      <a:pt x="4703" y="7025"/>
                    </a:lnTo>
                    <a:cubicBezTo>
                      <a:pt x="5004" y="7025"/>
                      <a:pt x="5304" y="6891"/>
                      <a:pt x="5504" y="6658"/>
                    </a:cubicBezTo>
                    <a:lnTo>
                      <a:pt x="9774" y="1754"/>
                    </a:lnTo>
                    <a:cubicBezTo>
                      <a:pt x="10141" y="1321"/>
                      <a:pt x="10107" y="654"/>
                      <a:pt x="9674" y="253"/>
                    </a:cubicBezTo>
                    <a:cubicBezTo>
                      <a:pt x="9460" y="85"/>
                      <a:pt x="9204" y="1"/>
                      <a:pt x="89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flipH="1">
                <a:off x="4528371" y="2673129"/>
                <a:ext cx="63281" cy="63281"/>
              </a:xfrm>
              <a:custGeom>
                <a:avLst/>
                <a:gdLst/>
                <a:ahLst/>
                <a:cxnLst/>
                <a:rect l="l" t="t" r="r" b="b"/>
                <a:pathLst>
                  <a:path w="3170" h="3170" extrusionOk="0">
                    <a:moveTo>
                      <a:pt x="1568" y="1"/>
                    </a:moveTo>
                    <a:cubicBezTo>
                      <a:pt x="701" y="1"/>
                      <a:pt x="1" y="701"/>
                      <a:pt x="1" y="1568"/>
                    </a:cubicBezTo>
                    <a:cubicBezTo>
                      <a:pt x="1" y="2436"/>
                      <a:pt x="701" y="3170"/>
                      <a:pt x="1568" y="3170"/>
                    </a:cubicBezTo>
                    <a:cubicBezTo>
                      <a:pt x="2469" y="3170"/>
                      <a:pt x="3170" y="2436"/>
                      <a:pt x="3170" y="1568"/>
                    </a:cubicBezTo>
                    <a:cubicBezTo>
                      <a:pt x="3170" y="701"/>
                      <a:pt x="2469" y="1"/>
                      <a:pt x="15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flipH="1">
                <a:off x="4655576" y="2398033"/>
                <a:ext cx="131214" cy="67334"/>
              </a:xfrm>
              <a:custGeom>
                <a:avLst/>
                <a:gdLst/>
                <a:ahLst/>
                <a:cxnLst/>
                <a:rect l="l" t="t" r="r" b="b"/>
                <a:pathLst>
                  <a:path w="6573" h="3373" extrusionOk="0">
                    <a:moveTo>
                      <a:pt x="3327" y="1"/>
                    </a:moveTo>
                    <a:cubicBezTo>
                      <a:pt x="3286" y="1"/>
                      <a:pt x="3245" y="2"/>
                      <a:pt x="3203" y="3"/>
                    </a:cubicBezTo>
                    <a:cubicBezTo>
                      <a:pt x="1402" y="70"/>
                      <a:pt x="1" y="1571"/>
                      <a:pt x="68" y="3372"/>
                    </a:cubicBezTo>
                    <a:lnTo>
                      <a:pt x="6572" y="3139"/>
                    </a:lnTo>
                    <a:cubicBezTo>
                      <a:pt x="6507" y="1379"/>
                      <a:pt x="5073" y="1"/>
                      <a:pt x="33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flipH="1">
                <a:off x="4644936" y="2460683"/>
                <a:ext cx="137841" cy="4691"/>
              </a:xfrm>
              <a:custGeom>
                <a:avLst/>
                <a:gdLst/>
                <a:ahLst/>
                <a:cxnLst/>
                <a:rect l="l" t="t" r="r" b="b"/>
                <a:pathLst>
                  <a:path w="6905" h="235" fill="none" extrusionOk="0">
                    <a:moveTo>
                      <a:pt x="0" y="234"/>
                    </a:moveTo>
                    <a:lnTo>
                      <a:pt x="6905" y="1"/>
                    </a:lnTo>
                  </a:path>
                </a:pathLst>
              </a:custGeom>
              <a:solidFill>
                <a:schemeClr val="accent3"/>
              </a:solidFill>
              <a:ln w="16675" cap="rnd"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flipH="1">
                <a:off x="4519050" y="2535951"/>
                <a:ext cx="87915" cy="95241"/>
              </a:xfrm>
              <a:custGeom>
                <a:avLst/>
                <a:gdLst/>
                <a:ahLst/>
                <a:cxnLst/>
                <a:rect l="l" t="t" r="r" b="b"/>
                <a:pathLst>
                  <a:path w="4404" h="4771" extrusionOk="0">
                    <a:moveTo>
                      <a:pt x="2902" y="0"/>
                    </a:moveTo>
                    <a:cubicBezTo>
                      <a:pt x="1868" y="0"/>
                      <a:pt x="901" y="667"/>
                      <a:pt x="534" y="1601"/>
                    </a:cubicBezTo>
                    <a:lnTo>
                      <a:pt x="0" y="1601"/>
                    </a:lnTo>
                    <a:lnTo>
                      <a:pt x="0" y="2202"/>
                    </a:lnTo>
                    <a:lnTo>
                      <a:pt x="401" y="2202"/>
                    </a:lnTo>
                    <a:cubicBezTo>
                      <a:pt x="401" y="2268"/>
                      <a:pt x="401" y="2335"/>
                      <a:pt x="401" y="2402"/>
                    </a:cubicBezTo>
                    <a:cubicBezTo>
                      <a:pt x="401" y="2435"/>
                      <a:pt x="401" y="2502"/>
                      <a:pt x="401" y="2569"/>
                    </a:cubicBezTo>
                    <a:lnTo>
                      <a:pt x="0" y="2569"/>
                    </a:lnTo>
                    <a:lnTo>
                      <a:pt x="0" y="3169"/>
                    </a:lnTo>
                    <a:lnTo>
                      <a:pt x="534" y="3169"/>
                    </a:lnTo>
                    <a:cubicBezTo>
                      <a:pt x="901" y="4103"/>
                      <a:pt x="1868" y="4770"/>
                      <a:pt x="2902" y="4770"/>
                    </a:cubicBezTo>
                    <a:cubicBezTo>
                      <a:pt x="3903" y="4770"/>
                      <a:pt x="4404" y="4336"/>
                      <a:pt x="4404" y="4336"/>
                    </a:cubicBezTo>
                    <a:lnTo>
                      <a:pt x="3970" y="3436"/>
                    </a:lnTo>
                    <a:cubicBezTo>
                      <a:pt x="3970" y="3436"/>
                      <a:pt x="3603" y="3703"/>
                      <a:pt x="3069" y="3703"/>
                    </a:cubicBezTo>
                    <a:cubicBezTo>
                      <a:pt x="2435" y="3703"/>
                      <a:pt x="2035" y="3469"/>
                      <a:pt x="1802" y="3169"/>
                    </a:cubicBezTo>
                    <a:lnTo>
                      <a:pt x="3503" y="3169"/>
                    </a:lnTo>
                    <a:lnTo>
                      <a:pt x="3503" y="2569"/>
                    </a:lnTo>
                    <a:lnTo>
                      <a:pt x="1568" y="2569"/>
                    </a:lnTo>
                    <a:cubicBezTo>
                      <a:pt x="1535" y="2502"/>
                      <a:pt x="1535" y="2435"/>
                      <a:pt x="1535" y="2368"/>
                    </a:cubicBezTo>
                    <a:cubicBezTo>
                      <a:pt x="1535" y="2335"/>
                      <a:pt x="1535" y="2268"/>
                      <a:pt x="1568" y="2235"/>
                    </a:cubicBezTo>
                    <a:lnTo>
                      <a:pt x="1568" y="2202"/>
                    </a:lnTo>
                    <a:lnTo>
                      <a:pt x="3503" y="2202"/>
                    </a:lnTo>
                    <a:lnTo>
                      <a:pt x="3503" y="1601"/>
                    </a:lnTo>
                    <a:lnTo>
                      <a:pt x="1802" y="1601"/>
                    </a:lnTo>
                    <a:cubicBezTo>
                      <a:pt x="2035" y="1301"/>
                      <a:pt x="2435" y="1067"/>
                      <a:pt x="3069" y="1067"/>
                    </a:cubicBezTo>
                    <a:cubicBezTo>
                      <a:pt x="3603" y="1067"/>
                      <a:pt x="3970" y="1334"/>
                      <a:pt x="3970" y="1334"/>
                    </a:cubicBezTo>
                    <a:lnTo>
                      <a:pt x="4404" y="434"/>
                    </a:lnTo>
                    <a:cubicBezTo>
                      <a:pt x="4404" y="434"/>
                      <a:pt x="3903" y="0"/>
                      <a:pt x="29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6" name="Google Shape;1776;p35"/>
          <p:cNvGrpSpPr/>
          <p:nvPr/>
        </p:nvGrpSpPr>
        <p:grpSpPr>
          <a:xfrm>
            <a:off x="6092829" y="3267366"/>
            <a:ext cx="2506225" cy="1369289"/>
            <a:chOff x="6092830" y="3544456"/>
            <a:chExt cx="2241670" cy="932301"/>
          </a:xfrm>
        </p:grpSpPr>
        <p:sp>
          <p:nvSpPr>
            <p:cNvPr id="1777" name="Google Shape;1777;p35"/>
            <p:cNvSpPr/>
            <p:nvPr/>
          </p:nvSpPr>
          <p:spPr>
            <a:xfrm flipH="1">
              <a:off x="6092830" y="3544456"/>
              <a:ext cx="2240545" cy="104645"/>
            </a:xfrm>
            <a:custGeom>
              <a:avLst/>
              <a:gdLst/>
              <a:ahLst/>
              <a:cxnLst/>
              <a:rect l="l" t="t" r="r" b="b"/>
              <a:pathLst>
                <a:path w="67583" h="4637" extrusionOk="0">
                  <a:moveTo>
                    <a:pt x="1" y="0"/>
                  </a:moveTo>
                  <a:lnTo>
                    <a:pt x="1" y="4637"/>
                  </a:lnTo>
                  <a:lnTo>
                    <a:pt x="67582" y="4637"/>
                  </a:lnTo>
                  <a:lnTo>
                    <a:pt x="67582" y="0"/>
                  </a:lnTo>
                  <a:close/>
                </a:path>
              </a:pathLst>
            </a:custGeom>
            <a:solidFill>
              <a:srgbClr val="EEC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flipH="1">
              <a:off x="6093866" y="3649126"/>
              <a:ext cx="2240634" cy="827631"/>
            </a:xfrm>
            <a:custGeom>
              <a:avLst/>
              <a:gdLst/>
              <a:ahLst/>
              <a:cxnLst/>
              <a:rect l="l" t="t" r="r" b="b"/>
              <a:pathLst>
                <a:path w="67115" h="30422" extrusionOk="0">
                  <a:moveTo>
                    <a:pt x="0" y="0"/>
                  </a:moveTo>
                  <a:lnTo>
                    <a:pt x="0" y="30422"/>
                  </a:lnTo>
                  <a:lnTo>
                    <a:pt x="67115" y="30422"/>
                  </a:lnTo>
                  <a:lnTo>
                    <a:pt x="671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9" name="Google Shape;1779;p35"/>
          <p:cNvGrpSpPr/>
          <p:nvPr/>
        </p:nvGrpSpPr>
        <p:grpSpPr>
          <a:xfrm>
            <a:off x="3459019" y="3267366"/>
            <a:ext cx="2415308" cy="1369289"/>
            <a:chOff x="3459019" y="3544456"/>
            <a:chExt cx="2241806" cy="932301"/>
          </a:xfrm>
        </p:grpSpPr>
        <p:sp>
          <p:nvSpPr>
            <p:cNvPr id="1780" name="Google Shape;1780;p35"/>
            <p:cNvSpPr/>
            <p:nvPr/>
          </p:nvSpPr>
          <p:spPr>
            <a:xfrm flipH="1">
              <a:off x="3459019" y="3544456"/>
              <a:ext cx="2240681" cy="104645"/>
            </a:xfrm>
            <a:custGeom>
              <a:avLst/>
              <a:gdLst/>
              <a:ahLst/>
              <a:cxnLst/>
              <a:rect l="l" t="t" r="r" b="b"/>
              <a:pathLst>
                <a:path w="67582" h="4637" extrusionOk="0">
                  <a:moveTo>
                    <a:pt x="0" y="0"/>
                  </a:moveTo>
                  <a:lnTo>
                    <a:pt x="0" y="4637"/>
                  </a:lnTo>
                  <a:lnTo>
                    <a:pt x="67582" y="4637"/>
                  </a:lnTo>
                  <a:lnTo>
                    <a:pt x="675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flipH="1">
              <a:off x="3459056" y="3649126"/>
              <a:ext cx="2241769" cy="827631"/>
            </a:xfrm>
            <a:custGeom>
              <a:avLst/>
              <a:gdLst/>
              <a:ahLst/>
              <a:cxnLst/>
              <a:rect l="l" t="t" r="r" b="b"/>
              <a:pathLst>
                <a:path w="67149" h="30422" extrusionOk="0">
                  <a:moveTo>
                    <a:pt x="1" y="0"/>
                  </a:moveTo>
                  <a:lnTo>
                    <a:pt x="1" y="30422"/>
                  </a:lnTo>
                  <a:lnTo>
                    <a:pt x="67149" y="30422"/>
                  </a:lnTo>
                  <a:lnTo>
                    <a:pt x="671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2" name="Google Shape;1782;p35"/>
          <p:cNvGrpSpPr/>
          <p:nvPr/>
        </p:nvGrpSpPr>
        <p:grpSpPr>
          <a:xfrm>
            <a:off x="811156" y="3267384"/>
            <a:ext cx="2241769" cy="1369271"/>
            <a:chOff x="811156" y="3544475"/>
            <a:chExt cx="2241769" cy="932282"/>
          </a:xfrm>
        </p:grpSpPr>
        <p:sp>
          <p:nvSpPr>
            <p:cNvPr id="1783" name="Google Shape;1783;p35"/>
            <p:cNvSpPr/>
            <p:nvPr/>
          </p:nvSpPr>
          <p:spPr>
            <a:xfrm flipH="1">
              <a:off x="811188" y="3544475"/>
              <a:ext cx="2240512" cy="104622"/>
            </a:xfrm>
            <a:custGeom>
              <a:avLst/>
              <a:gdLst/>
              <a:ahLst/>
              <a:cxnLst/>
              <a:rect l="l" t="t" r="r" b="b"/>
              <a:pathLst>
                <a:path w="67582" h="4637" extrusionOk="0">
                  <a:moveTo>
                    <a:pt x="0" y="0"/>
                  </a:moveTo>
                  <a:lnTo>
                    <a:pt x="0" y="4637"/>
                  </a:lnTo>
                  <a:lnTo>
                    <a:pt x="67582" y="4637"/>
                  </a:lnTo>
                  <a:lnTo>
                    <a:pt x="675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flipH="1">
              <a:off x="811156" y="3649126"/>
              <a:ext cx="2241769" cy="827631"/>
            </a:xfrm>
            <a:custGeom>
              <a:avLst/>
              <a:gdLst/>
              <a:ahLst/>
              <a:cxnLst/>
              <a:rect l="l" t="t" r="r" b="b"/>
              <a:pathLst>
                <a:path w="67149" h="30422" extrusionOk="0">
                  <a:moveTo>
                    <a:pt x="1" y="0"/>
                  </a:moveTo>
                  <a:lnTo>
                    <a:pt x="1" y="30422"/>
                  </a:lnTo>
                  <a:lnTo>
                    <a:pt x="67149" y="30422"/>
                  </a:lnTo>
                  <a:lnTo>
                    <a:pt x="671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5" name="Google Shape;1785;p35"/>
          <p:cNvGrpSpPr/>
          <p:nvPr/>
        </p:nvGrpSpPr>
        <p:grpSpPr>
          <a:xfrm>
            <a:off x="6390862" y="1067963"/>
            <a:ext cx="1674075" cy="1704284"/>
            <a:chOff x="6390862" y="1485900"/>
            <a:chExt cx="1674075" cy="1704284"/>
          </a:xfrm>
        </p:grpSpPr>
        <p:sp>
          <p:nvSpPr>
            <p:cNvPr id="1786" name="Google Shape;1786;p35"/>
            <p:cNvSpPr/>
            <p:nvPr/>
          </p:nvSpPr>
          <p:spPr>
            <a:xfrm flipH="1">
              <a:off x="7460244" y="1531139"/>
              <a:ext cx="177147" cy="253691"/>
            </a:xfrm>
            <a:custGeom>
              <a:avLst/>
              <a:gdLst/>
              <a:ahLst/>
              <a:cxnLst/>
              <a:rect l="l" t="t" r="r" b="b"/>
              <a:pathLst>
                <a:path w="8874" h="15345" extrusionOk="0">
                  <a:moveTo>
                    <a:pt x="1" y="0"/>
                  </a:moveTo>
                  <a:lnTo>
                    <a:pt x="1" y="15344"/>
                  </a:lnTo>
                  <a:lnTo>
                    <a:pt x="8874" y="15344"/>
                  </a:lnTo>
                  <a:lnTo>
                    <a:pt x="8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flipH="1">
              <a:off x="6661188" y="1843288"/>
              <a:ext cx="1133371" cy="797263"/>
            </a:xfrm>
            <a:custGeom>
              <a:avLst/>
              <a:gdLst/>
              <a:ahLst/>
              <a:cxnLst/>
              <a:rect l="l" t="t" r="r" b="b"/>
              <a:pathLst>
                <a:path w="56775" h="56775" extrusionOk="0">
                  <a:moveTo>
                    <a:pt x="1" y="0"/>
                  </a:moveTo>
                  <a:lnTo>
                    <a:pt x="1" y="56774"/>
                  </a:lnTo>
                  <a:lnTo>
                    <a:pt x="56775" y="56774"/>
                  </a:lnTo>
                  <a:lnTo>
                    <a:pt x="567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flipH="1">
              <a:off x="6559989" y="1485900"/>
              <a:ext cx="1335791" cy="398747"/>
            </a:xfrm>
            <a:custGeom>
              <a:avLst/>
              <a:gdLst/>
              <a:ahLst/>
              <a:cxnLst/>
              <a:rect l="l" t="t" r="r" b="b"/>
              <a:pathLst>
                <a:path w="66915" h="24119" extrusionOk="0">
                  <a:moveTo>
                    <a:pt x="33458" y="1"/>
                  </a:moveTo>
                  <a:lnTo>
                    <a:pt x="0" y="24118"/>
                  </a:lnTo>
                  <a:lnTo>
                    <a:pt x="5171" y="24118"/>
                  </a:lnTo>
                  <a:lnTo>
                    <a:pt x="33458" y="3704"/>
                  </a:lnTo>
                  <a:lnTo>
                    <a:pt x="61744" y="24118"/>
                  </a:lnTo>
                  <a:lnTo>
                    <a:pt x="66915" y="24118"/>
                  </a:lnTo>
                  <a:lnTo>
                    <a:pt x="33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flipH="1">
              <a:off x="6663182" y="1547128"/>
              <a:ext cx="1129378" cy="337528"/>
            </a:xfrm>
            <a:custGeom>
              <a:avLst/>
              <a:gdLst/>
              <a:ahLst/>
              <a:cxnLst/>
              <a:rect l="l" t="t" r="r" b="b"/>
              <a:pathLst>
                <a:path w="56575" h="20416" extrusionOk="0">
                  <a:moveTo>
                    <a:pt x="28288" y="1"/>
                  </a:moveTo>
                  <a:lnTo>
                    <a:pt x="1" y="20415"/>
                  </a:lnTo>
                  <a:lnTo>
                    <a:pt x="56574" y="20415"/>
                  </a:lnTo>
                  <a:lnTo>
                    <a:pt x="28288"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flipH="1">
              <a:off x="7427600" y="1976515"/>
              <a:ext cx="195133" cy="195133"/>
            </a:xfrm>
            <a:custGeom>
              <a:avLst/>
              <a:gdLst/>
              <a:ahLst/>
              <a:cxnLst/>
              <a:rect l="l" t="t" r="r" b="b"/>
              <a:pathLst>
                <a:path w="9775" h="9775" extrusionOk="0">
                  <a:moveTo>
                    <a:pt x="1" y="1"/>
                  </a:moveTo>
                  <a:lnTo>
                    <a:pt x="1" y="9775"/>
                  </a:lnTo>
                  <a:lnTo>
                    <a:pt x="9774" y="9775"/>
                  </a:lnTo>
                  <a:lnTo>
                    <a:pt x="9774"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flipH="1">
              <a:off x="6832882" y="1976515"/>
              <a:ext cx="195133" cy="195133"/>
            </a:xfrm>
            <a:custGeom>
              <a:avLst/>
              <a:gdLst/>
              <a:ahLst/>
              <a:cxnLst/>
              <a:rect l="l" t="t" r="r" b="b"/>
              <a:pathLst>
                <a:path w="9775" h="9775" extrusionOk="0">
                  <a:moveTo>
                    <a:pt x="1" y="1"/>
                  </a:moveTo>
                  <a:lnTo>
                    <a:pt x="1" y="9775"/>
                  </a:lnTo>
                  <a:lnTo>
                    <a:pt x="9774" y="9775"/>
                  </a:lnTo>
                  <a:lnTo>
                    <a:pt x="9774"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flipH="1">
              <a:off x="6390862" y="2640507"/>
              <a:ext cx="1674075" cy="217751"/>
            </a:xfrm>
            <a:custGeom>
              <a:avLst/>
              <a:gdLst/>
              <a:ahLst/>
              <a:cxnLst/>
              <a:rect l="l" t="t" r="r" b="b"/>
              <a:pathLst>
                <a:path w="83861" h="10908" extrusionOk="0">
                  <a:moveTo>
                    <a:pt x="1" y="0"/>
                  </a:moveTo>
                  <a:lnTo>
                    <a:pt x="1" y="10908"/>
                  </a:lnTo>
                  <a:lnTo>
                    <a:pt x="83861" y="10908"/>
                  </a:lnTo>
                  <a:lnTo>
                    <a:pt x="838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flipH="1">
              <a:off x="6598585" y="2052741"/>
              <a:ext cx="1248575" cy="1137443"/>
            </a:xfrm>
            <a:custGeom>
              <a:avLst/>
              <a:gdLst/>
              <a:ahLst/>
              <a:cxnLst/>
              <a:rect l="l" t="t" r="r" b="b"/>
              <a:pathLst>
                <a:path w="62546" h="56979" extrusionOk="0">
                  <a:moveTo>
                    <a:pt x="31213" y="1"/>
                  </a:moveTo>
                  <a:cubicBezTo>
                    <a:pt x="18214" y="1"/>
                    <a:pt x="6491" y="8985"/>
                    <a:pt x="3503" y="22202"/>
                  </a:cubicBezTo>
                  <a:cubicBezTo>
                    <a:pt x="0" y="37546"/>
                    <a:pt x="9641" y="52790"/>
                    <a:pt x="24985" y="56259"/>
                  </a:cubicBezTo>
                  <a:cubicBezTo>
                    <a:pt x="27113" y="56745"/>
                    <a:pt x="29239" y="56978"/>
                    <a:pt x="31332" y="56978"/>
                  </a:cubicBezTo>
                  <a:cubicBezTo>
                    <a:pt x="44331" y="56978"/>
                    <a:pt x="56055" y="47993"/>
                    <a:pt x="59043" y="34777"/>
                  </a:cubicBezTo>
                  <a:cubicBezTo>
                    <a:pt x="62545" y="19433"/>
                    <a:pt x="52905" y="4189"/>
                    <a:pt x="37561" y="720"/>
                  </a:cubicBezTo>
                  <a:cubicBezTo>
                    <a:pt x="35432" y="234"/>
                    <a:pt x="33306" y="1"/>
                    <a:pt x="312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flipH="1">
              <a:off x="6729084" y="2170713"/>
              <a:ext cx="990879" cy="902225"/>
            </a:xfrm>
            <a:custGeom>
              <a:avLst/>
              <a:gdLst/>
              <a:ahLst/>
              <a:cxnLst/>
              <a:rect l="l" t="t" r="r" b="b"/>
              <a:pathLst>
                <a:path w="49637" h="45196" extrusionOk="0">
                  <a:moveTo>
                    <a:pt x="24809" y="0"/>
                  </a:moveTo>
                  <a:cubicBezTo>
                    <a:pt x="14527" y="0"/>
                    <a:pt x="5212" y="7087"/>
                    <a:pt x="2803" y="17527"/>
                  </a:cubicBezTo>
                  <a:cubicBezTo>
                    <a:pt x="1" y="29669"/>
                    <a:pt x="7573" y="41811"/>
                    <a:pt x="19748" y="44613"/>
                  </a:cubicBezTo>
                  <a:cubicBezTo>
                    <a:pt x="21455" y="45007"/>
                    <a:pt x="23162" y="45196"/>
                    <a:pt x="24843" y="45196"/>
                  </a:cubicBezTo>
                  <a:cubicBezTo>
                    <a:pt x="35119" y="45196"/>
                    <a:pt x="44426" y="38136"/>
                    <a:pt x="46834" y="27701"/>
                  </a:cubicBezTo>
                  <a:cubicBezTo>
                    <a:pt x="49636" y="15525"/>
                    <a:pt x="42064" y="3383"/>
                    <a:pt x="29889" y="581"/>
                  </a:cubicBezTo>
                  <a:cubicBezTo>
                    <a:pt x="28187" y="189"/>
                    <a:pt x="26485" y="0"/>
                    <a:pt x="2480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flipH="1">
              <a:off x="6870241" y="2268222"/>
              <a:ext cx="707192" cy="707192"/>
            </a:xfrm>
            <a:custGeom>
              <a:avLst/>
              <a:gdLst/>
              <a:ahLst/>
              <a:cxnLst/>
              <a:rect l="l" t="t" r="r" b="b"/>
              <a:pathLst>
                <a:path w="35426" h="35426" extrusionOk="0">
                  <a:moveTo>
                    <a:pt x="17713" y="0"/>
                  </a:moveTo>
                  <a:cubicBezTo>
                    <a:pt x="7939" y="0"/>
                    <a:pt x="0" y="7906"/>
                    <a:pt x="0" y="17713"/>
                  </a:cubicBezTo>
                  <a:cubicBezTo>
                    <a:pt x="0" y="27487"/>
                    <a:pt x="7939" y="35426"/>
                    <a:pt x="17713" y="35426"/>
                  </a:cubicBezTo>
                  <a:cubicBezTo>
                    <a:pt x="27486" y="35426"/>
                    <a:pt x="35425" y="27487"/>
                    <a:pt x="35425" y="17713"/>
                  </a:cubicBezTo>
                  <a:cubicBezTo>
                    <a:pt x="35425" y="7906"/>
                    <a:pt x="27486" y="0"/>
                    <a:pt x="177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6" name="Google Shape;1796;p35"/>
            <p:cNvGrpSpPr/>
            <p:nvPr/>
          </p:nvGrpSpPr>
          <p:grpSpPr>
            <a:xfrm>
              <a:off x="7022127" y="2505054"/>
              <a:ext cx="490778" cy="291792"/>
              <a:chOff x="5498775" y="-1467625"/>
              <a:chExt cx="614625" cy="365425"/>
            </a:xfrm>
          </p:grpSpPr>
          <p:sp>
            <p:nvSpPr>
              <p:cNvPr id="1797" name="Google Shape;1797;p35"/>
              <p:cNvSpPr/>
              <p:nvPr/>
            </p:nvSpPr>
            <p:spPr>
              <a:xfrm>
                <a:off x="5773125" y="-1264000"/>
                <a:ext cx="64250" cy="64225"/>
              </a:xfrm>
              <a:custGeom>
                <a:avLst/>
                <a:gdLst/>
                <a:ahLst/>
                <a:cxnLst/>
                <a:rect l="l" t="t" r="r" b="b"/>
                <a:pathLst>
                  <a:path w="2570" h="2569" extrusionOk="0">
                    <a:moveTo>
                      <a:pt x="1302" y="0"/>
                    </a:moveTo>
                    <a:cubicBezTo>
                      <a:pt x="601" y="0"/>
                      <a:pt x="1" y="567"/>
                      <a:pt x="1" y="1268"/>
                    </a:cubicBezTo>
                    <a:cubicBezTo>
                      <a:pt x="1" y="1968"/>
                      <a:pt x="601" y="2569"/>
                      <a:pt x="1302" y="2569"/>
                    </a:cubicBezTo>
                    <a:cubicBezTo>
                      <a:pt x="2002" y="2569"/>
                      <a:pt x="2569" y="1968"/>
                      <a:pt x="2569" y="1268"/>
                    </a:cubicBezTo>
                    <a:cubicBezTo>
                      <a:pt x="2569" y="567"/>
                      <a:pt x="2002" y="0"/>
                      <a:pt x="13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5778125" y="-1232325"/>
                <a:ext cx="55075" cy="95100"/>
              </a:xfrm>
              <a:custGeom>
                <a:avLst/>
                <a:gdLst/>
                <a:ahLst/>
                <a:cxnLst/>
                <a:rect l="l" t="t" r="r" b="b"/>
                <a:pathLst>
                  <a:path w="2203" h="3804" extrusionOk="0">
                    <a:moveTo>
                      <a:pt x="468" y="1"/>
                    </a:moveTo>
                    <a:lnTo>
                      <a:pt x="1" y="3804"/>
                    </a:lnTo>
                    <a:lnTo>
                      <a:pt x="2202" y="3804"/>
                    </a:lnTo>
                    <a:lnTo>
                      <a:pt x="17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498775" y="-1432450"/>
                <a:ext cx="614625" cy="266875"/>
              </a:xfrm>
              <a:custGeom>
                <a:avLst/>
                <a:gdLst/>
                <a:ahLst/>
                <a:cxnLst/>
                <a:rect l="l" t="t" r="r" b="b"/>
                <a:pathLst>
                  <a:path w="24585" h="10675" extrusionOk="0">
                    <a:moveTo>
                      <a:pt x="13843" y="0"/>
                    </a:moveTo>
                    <a:lnTo>
                      <a:pt x="13843" y="6104"/>
                    </a:lnTo>
                    <a:lnTo>
                      <a:pt x="0" y="6104"/>
                    </a:lnTo>
                    <a:lnTo>
                      <a:pt x="0" y="8906"/>
                    </a:lnTo>
                    <a:lnTo>
                      <a:pt x="1301" y="8906"/>
                    </a:lnTo>
                    <a:lnTo>
                      <a:pt x="1401" y="10674"/>
                    </a:lnTo>
                    <a:lnTo>
                      <a:pt x="24584" y="10674"/>
                    </a:lnTo>
                    <a:lnTo>
                      <a:pt x="24584" y="5804"/>
                    </a:lnTo>
                    <a:lnTo>
                      <a:pt x="21415" y="4403"/>
                    </a:lnTo>
                    <a:lnTo>
                      <a:pt x="196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498775" y="-1359900"/>
                <a:ext cx="337750" cy="70900"/>
              </a:xfrm>
              <a:custGeom>
                <a:avLst/>
                <a:gdLst/>
                <a:ahLst/>
                <a:cxnLst/>
                <a:rect l="l" t="t" r="r" b="b"/>
                <a:pathLst>
                  <a:path w="13510" h="2836" extrusionOk="0">
                    <a:moveTo>
                      <a:pt x="0" y="0"/>
                    </a:moveTo>
                    <a:lnTo>
                      <a:pt x="0" y="2836"/>
                    </a:lnTo>
                    <a:lnTo>
                      <a:pt x="13510" y="2836"/>
                    </a:lnTo>
                    <a:lnTo>
                      <a:pt x="135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5908225" y="-1238150"/>
                <a:ext cx="135950" cy="135950"/>
              </a:xfrm>
              <a:custGeom>
                <a:avLst/>
                <a:gdLst/>
                <a:ahLst/>
                <a:cxnLst/>
                <a:rect l="l" t="t" r="r" b="b"/>
                <a:pathLst>
                  <a:path w="5438" h="5438" extrusionOk="0">
                    <a:moveTo>
                      <a:pt x="2702" y="0"/>
                    </a:moveTo>
                    <a:cubicBezTo>
                      <a:pt x="1201" y="0"/>
                      <a:pt x="0" y="1235"/>
                      <a:pt x="0" y="2736"/>
                    </a:cubicBezTo>
                    <a:cubicBezTo>
                      <a:pt x="0" y="4237"/>
                      <a:pt x="1201" y="5438"/>
                      <a:pt x="2702" y="5438"/>
                    </a:cubicBezTo>
                    <a:cubicBezTo>
                      <a:pt x="4204" y="5438"/>
                      <a:pt x="5438" y="4237"/>
                      <a:pt x="5438" y="2736"/>
                    </a:cubicBezTo>
                    <a:cubicBezTo>
                      <a:pt x="5438" y="1235"/>
                      <a:pt x="4204" y="0"/>
                      <a:pt x="2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5895725" y="-1250675"/>
                <a:ext cx="160950" cy="85100"/>
              </a:xfrm>
              <a:custGeom>
                <a:avLst/>
                <a:gdLst/>
                <a:ahLst/>
                <a:cxnLst/>
                <a:rect l="l" t="t" r="r" b="b"/>
                <a:pathLst>
                  <a:path w="6438" h="3404" extrusionOk="0">
                    <a:moveTo>
                      <a:pt x="3202" y="1"/>
                    </a:moveTo>
                    <a:cubicBezTo>
                      <a:pt x="1434" y="1"/>
                      <a:pt x="0" y="1435"/>
                      <a:pt x="0" y="3237"/>
                    </a:cubicBezTo>
                    <a:cubicBezTo>
                      <a:pt x="0" y="3303"/>
                      <a:pt x="0" y="3337"/>
                      <a:pt x="0" y="3403"/>
                    </a:cubicBezTo>
                    <a:lnTo>
                      <a:pt x="500" y="3403"/>
                    </a:lnTo>
                    <a:cubicBezTo>
                      <a:pt x="500" y="3337"/>
                      <a:pt x="500" y="3303"/>
                      <a:pt x="500" y="3237"/>
                    </a:cubicBezTo>
                    <a:cubicBezTo>
                      <a:pt x="500" y="1736"/>
                      <a:pt x="1701" y="501"/>
                      <a:pt x="3202" y="501"/>
                    </a:cubicBezTo>
                    <a:cubicBezTo>
                      <a:pt x="4704" y="501"/>
                      <a:pt x="5938" y="1736"/>
                      <a:pt x="5938" y="3237"/>
                    </a:cubicBezTo>
                    <a:cubicBezTo>
                      <a:pt x="5938" y="3303"/>
                      <a:pt x="5904" y="3337"/>
                      <a:pt x="5904" y="3403"/>
                    </a:cubicBezTo>
                    <a:lnTo>
                      <a:pt x="6438" y="3403"/>
                    </a:lnTo>
                    <a:cubicBezTo>
                      <a:pt x="6438" y="3337"/>
                      <a:pt x="6438" y="3303"/>
                      <a:pt x="6438" y="3237"/>
                    </a:cubicBezTo>
                    <a:cubicBezTo>
                      <a:pt x="6438" y="1435"/>
                      <a:pt x="4970" y="1"/>
                      <a:pt x="3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5936575" y="-1209800"/>
                <a:ext cx="79250" cy="79250"/>
              </a:xfrm>
              <a:custGeom>
                <a:avLst/>
                <a:gdLst/>
                <a:ahLst/>
                <a:cxnLst/>
                <a:rect l="l" t="t" r="r" b="b"/>
                <a:pathLst>
                  <a:path w="3170" h="3170" extrusionOk="0">
                    <a:moveTo>
                      <a:pt x="1568" y="0"/>
                    </a:moveTo>
                    <a:cubicBezTo>
                      <a:pt x="701" y="0"/>
                      <a:pt x="1" y="734"/>
                      <a:pt x="1" y="1602"/>
                    </a:cubicBezTo>
                    <a:cubicBezTo>
                      <a:pt x="1" y="2469"/>
                      <a:pt x="701" y="3169"/>
                      <a:pt x="1568" y="3169"/>
                    </a:cubicBezTo>
                    <a:cubicBezTo>
                      <a:pt x="2469" y="3169"/>
                      <a:pt x="3170" y="2469"/>
                      <a:pt x="3170" y="1602"/>
                    </a:cubicBezTo>
                    <a:cubicBezTo>
                      <a:pt x="3170" y="734"/>
                      <a:pt x="2469" y="0"/>
                      <a:pt x="1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5591325" y="-1238150"/>
                <a:ext cx="135950" cy="135950"/>
              </a:xfrm>
              <a:custGeom>
                <a:avLst/>
                <a:gdLst/>
                <a:ahLst/>
                <a:cxnLst/>
                <a:rect l="l" t="t" r="r" b="b"/>
                <a:pathLst>
                  <a:path w="5438" h="5438" extrusionOk="0">
                    <a:moveTo>
                      <a:pt x="2736" y="0"/>
                    </a:moveTo>
                    <a:cubicBezTo>
                      <a:pt x="1235" y="0"/>
                      <a:pt x="1" y="1235"/>
                      <a:pt x="1" y="2736"/>
                    </a:cubicBezTo>
                    <a:cubicBezTo>
                      <a:pt x="1" y="4237"/>
                      <a:pt x="1235" y="5438"/>
                      <a:pt x="2736" y="5438"/>
                    </a:cubicBezTo>
                    <a:cubicBezTo>
                      <a:pt x="4237" y="5438"/>
                      <a:pt x="5438" y="4237"/>
                      <a:pt x="5438" y="2736"/>
                    </a:cubicBezTo>
                    <a:cubicBezTo>
                      <a:pt x="5438" y="1235"/>
                      <a:pt x="4237" y="0"/>
                      <a:pt x="27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5578825" y="-1250675"/>
                <a:ext cx="160975" cy="85100"/>
              </a:xfrm>
              <a:custGeom>
                <a:avLst/>
                <a:gdLst/>
                <a:ahLst/>
                <a:cxnLst/>
                <a:rect l="l" t="t" r="r" b="b"/>
                <a:pathLst>
                  <a:path w="6439" h="3404" extrusionOk="0">
                    <a:moveTo>
                      <a:pt x="3236" y="1"/>
                    </a:moveTo>
                    <a:cubicBezTo>
                      <a:pt x="1435" y="1"/>
                      <a:pt x="0" y="1435"/>
                      <a:pt x="0" y="3237"/>
                    </a:cubicBezTo>
                    <a:cubicBezTo>
                      <a:pt x="0" y="3303"/>
                      <a:pt x="0" y="3337"/>
                      <a:pt x="0" y="3403"/>
                    </a:cubicBezTo>
                    <a:lnTo>
                      <a:pt x="534" y="3403"/>
                    </a:lnTo>
                    <a:cubicBezTo>
                      <a:pt x="534" y="3337"/>
                      <a:pt x="501" y="3303"/>
                      <a:pt x="501" y="3237"/>
                    </a:cubicBezTo>
                    <a:cubicBezTo>
                      <a:pt x="501" y="1736"/>
                      <a:pt x="1735" y="501"/>
                      <a:pt x="3236" y="501"/>
                    </a:cubicBezTo>
                    <a:cubicBezTo>
                      <a:pt x="4737" y="501"/>
                      <a:pt x="5938" y="1736"/>
                      <a:pt x="5938" y="3237"/>
                    </a:cubicBezTo>
                    <a:cubicBezTo>
                      <a:pt x="5938" y="3303"/>
                      <a:pt x="5938" y="3337"/>
                      <a:pt x="5905" y="3403"/>
                    </a:cubicBezTo>
                    <a:lnTo>
                      <a:pt x="6438" y="3403"/>
                    </a:lnTo>
                    <a:cubicBezTo>
                      <a:pt x="6438" y="3337"/>
                      <a:pt x="6438" y="3303"/>
                      <a:pt x="6438" y="3237"/>
                    </a:cubicBezTo>
                    <a:cubicBezTo>
                      <a:pt x="6438" y="1435"/>
                      <a:pt x="5004" y="1"/>
                      <a:pt x="3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5619675" y="-1209800"/>
                <a:ext cx="79250" cy="79250"/>
              </a:xfrm>
              <a:custGeom>
                <a:avLst/>
                <a:gdLst/>
                <a:ahLst/>
                <a:cxnLst/>
                <a:rect l="l" t="t" r="r" b="b"/>
                <a:pathLst>
                  <a:path w="3170" h="3170" extrusionOk="0">
                    <a:moveTo>
                      <a:pt x="1602" y="0"/>
                    </a:moveTo>
                    <a:cubicBezTo>
                      <a:pt x="701" y="0"/>
                      <a:pt x="1" y="734"/>
                      <a:pt x="1" y="1602"/>
                    </a:cubicBezTo>
                    <a:cubicBezTo>
                      <a:pt x="1" y="2469"/>
                      <a:pt x="701" y="3169"/>
                      <a:pt x="1602" y="3169"/>
                    </a:cubicBezTo>
                    <a:cubicBezTo>
                      <a:pt x="2469" y="3169"/>
                      <a:pt x="3170" y="2469"/>
                      <a:pt x="3170" y="1602"/>
                    </a:cubicBezTo>
                    <a:cubicBezTo>
                      <a:pt x="3170" y="734"/>
                      <a:pt x="2469" y="0"/>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5908225" y="-1399925"/>
                <a:ext cx="90925" cy="75075"/>
              </a:xfrm>
              <a:custGeom>
                <a:avLst/>
                <a:gdLst/>
                <a:ahLst/>
                <a:cxnLst/>
                <a:rect l="l" t="t" r="r" b="b"/>
                <a:pathLst>
                  <a:path w="3637" h="3003" extrusionOk="0">
                    <a:moveTo>
                      <a:pt x="0" y="0"/>
                    </a:moveTo>
                    <a:lnTo>
                      <a:pt x="34" y="3002"/>
                    </a:lnTo>
                    <a:lnTo>
                      <a:pt x="3636" y="3002"/>
                    </a:lnTo>
                    <a:lnTo>
                      <a:pt x="27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5522125" y="-1467625"/>
                <a:ext cx="295225" cy="93575"/>
              </a:xfrm>
              <a:custGeom>
                <a:avLst/>
                <a:gdLst/>
                <a:ahLst/>
                <a:cxnLst/>
                <a:rect l="l" t="t" r="r" b="b"/>
                <a:pathLst>
                  <a:path w="11809" h="3743" extrusionOk="0">
                    <a:moveTo>
                      <a:pt x="6171" y="1"/>
                    </a:moveTo>
                    <a:cubicBezTo>
                      <a:pt x="5812" y="1"/>
                      <a:pt x="5452" y="102"/>
                      <a:pt x="5137" y="306"/>
                    </a:cubicBezTo>
                    <a:lnTo>
                      <a:pt x="0" y="3742"/>
                    </a:lnTo>
                    <a:lnTo>
                      <a:pt x="11809" y="3742"/>
                    </a:lnTo>
                    <a:lnTo>
                      <a:pt x="7305" y="373"/>
                    </a:lnTo>
                    <a:cubicBezTo>
                      <a:pt x="6971" y="127"/>
                      <a:pt x="6571" y="1"/>
                      <a:pt x="6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09" name="Google Shape;1809;p35"/>
          <p:cNvSpPr txBox="1"/>
          <p:nvPr/>
        </p:nvSpPr>
        <p:spPr>
          <a:xfrm>
            <a:off x="3464071" y="2715050"/>
            <a:ext cx="2213127" cy="65979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b="1" dirty="0">
                <a:solidFill>
                  <a:srgbClr val="E69138"/>
                </a:solidFill>
                <a:latin typeface="Roboto"/>
                <a:ea typeface="Roboto"/>
                <a:cs typeface="Roboto"/>
                <a:sym typeface="Roboto"/>
              </a:rPr>
              <a:t>MOST &amp; LEAST POPULAR TOWNS</a:t>
            </a:r>
          </a:p>
        </p:txBody>
      </p:sp>
      <p:sp>
        <p:nvSpPr>
          <p:cNvPr id="1810" name="Google Shape;1810;p35"/>
          <p:cNvSpPr txBox="1"/>
          <p:nvPr/>
        </p:nvSpPr>
        <p:spPr>
          <a:xfrm>
            <a:off x="789196" y="2724205"/>
            <a:ext cx="2234723" cy="478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b="1" dirty="0">
                <a:solidFill>
                  <a:srgbClr val="BE4626"/>
                </a:solidFill>
                <a:latin typeface="Roboto"/>
                <a:ea typeface="Roboto"/>
                <a:cs typeface="Roboto"/>
                <a:sym typeface="Roboto"/>
              </a:rPr>
              <a:t>AVERAGE FLOOR AREA &amp; PROPERTY AGE</a:t>
            </a:r>
          </a:p>
        </p:txBody>
      </p:sp>
      <p:sp>
        <p:nvSpPr>
          <p:cNvPr id="1811" name="Google Shape;1811;p35"/>
          <p:cNvSpPr txBox="1"/>
          <p:nvPr/>
        </p:nvSpPr>
        <p:spPr>
          <a:xfrm>
            <a:off x="858600" y="3374610"/>
            <a:ext cx="2151300" cy="751500"/>
          </a:xfrm>
          <a:prstGeom prst="rect">
            <a:avLst/>
          </a:prstGeom>
          <a:noFill/>
          <a:ln>
            <a:noFill/>
          </a:ln>
        </p:spPr>
        <p:txBody>
          <a:bodyPr spcFirstLastPara="1" wrap="square" lIns="91425" tIns="91425" rIns="91425" bIns="91425" anchor="t" anchorCtr="0">
            <a:noAutofit/>
          </a:bodyPr>
          <a:lstStyle/>
          <a:p>
            <a:pPr marL="171450" lvl="0" indent="-171450" rtl="0">
              <a:lnSpc>
                <a:spcPct val="115000"/>
              </a:lnSpc>
              <a:spcBef>
                <a:spcPts val="0"/>
              </a:spcBef>
              <a:spcAft>
                <a:spcPts val="400"/>
              </a:spcAft>
              <a:buClr>
                <a:srgbClr val="BE4626"/>
              </a:buClr>
              <a:buSzPct val="130000"/>
              <a:buFont typeface="Arial" panose="020B0604020202020204" pitchFamily="34" charset="0"/>
              <a:buChar char="•"/>
            </a:pPr>
            <a:r>
              <a:rPr lang="en-US" sz="900" dirty="0">
                <a:solidFill>
                  <a:srgbClr val="000000"/>
                </a:solidFill>
                <a:latin typeface="Roboto"/>
                <a:ea typeface="Roboto"/>
                <a:cs typeface="Roboto"/>
                <a:sym typeface="Roboto"/>
              </a:rPr>
              <a:t>The average floor area of sold flats is 97 sqm, indicating mid-sized units are most common.</a:t>
            </a:r>
          </a:p>
          <a:p>
            <a:pPr marL="171450" lvl="0" indent="-171450" rtl="0">
              <a:lnSpc>
                <a:spcPct val="115000"/>
              </a:lnSpc>
              <a:spcBef>
                <a:spcPts val="0"/>
              </a:spcBef>
              <a:spcAft>
                <a:spcPts val="400"/>
              </a:spcAft>
              <a:buClr>
                <a:srgbClr val="BE4626"/>
              </a:buClr>
              <a:buSzPct val="130000"/>
              <a:buFont typeface="Arial" panose="020B0604020202020204" pitchFamily="34" charset="0"/>
              <a:buChar char="•"/>
            </a:pPr>
            <a:r>
              <a:rPr lang="en-US" sz="900" dirty="0">
                <a:solidFill>
                  <a:srgbClr val="000000"/>
                </a:solidFill>
                <a:latin typeface="Roboto"/>
                <a:ea typeface="Roboto"/>
                <a:cs typeface="Roboto"/>
                <a:sym typeface="Roboto"/>
              </a:rPr>
              <a:t>The average property age is 10 years, suggesting many newer resale transactions.</a:t>
            </a:r>
            <a:endParaRPr sz="900" dirty="0">
              <a:solidFill>
                <a:srgbClr val="000000"/>
              </a:solidFill>
              <a:latin typeface="Roboto"/>
              <a:ea typeface="Roboto"/>
              <a:cs typeface="Roboto"/>
              <a:sym typeface="Roboto"/>
            </a:endParaRPr>
          </a:p>
        </p:txBody>
      </p:sp>
      <p:sp>
        <p:nvSpPr>
          <p:cNvPr id="1812" name="Google Shape;1812;p35"/>
          <p:cNvSpPr txBox="1"/>
          <p:nvPr/>
        </p:nvSpPr>
        <p:spPr>
          <a:xfrm>
            <a:off x="3525899" y="3339167"/>
            <a:ext cx="2348428" cy="751500"/>
          </a:xfrm>
          <a:prstGeom prst="rect">
            <a:avLst/>
          </a:prstGeom>
          <a:noFill/>
          <a:ln>
            <a:noFill/>
          </a:ln>
        </p:spPr>
        <p:txBody>
          <a:bodyPr spcFirstLastPara="1" wrap="square" lIns="91425" tIns="91425" rIns="91425" bIns="91425" anchor="t" anchorCtr="0">
            <a:noAutofit/>
          </a:bodyPr>
          <a:lstStyle/>
          <a:p>
            <a:pPr marL="171450" lvl="0" indent="-171450" rtl="0">
              <a:lnSpc>
                <a:spcPct val="115000"/>
              </a:lnSpc>
              <a:spcBef>
                <a:spcPts val="0"/>
              </a:spcBef>
              <a:spcAft>
                <a:spcPts val="400"/>
              </a:spcAft>
              <a:buClr>
                <a:srgbClr val="EEB245"/>
              </a:buClr>
              <a:buSzPct val="130000"/>
              <a:buFont typeface="Arial" panose="020B0604020202020204" pitchFamily="34" charset="0"/>
              <a:buChar char="•"/>
            </a:pPr>
            <a:r>
              <a:rPr lang="en-US" sz="900" dirty="0">
                <a:latin typeface="Roboto"/>
                <a:ea typeface="Roboto"/>
                <a:cs typeface="Roboto"/>
                <a:sym typeface="Roboto"/>
              </a:rPr>
              <a:t>Jurong West, Woodlands, Tampines, and Sengkang have the highest sales volume.</a:t>
            </a:r>
          </a:p>
          <a:p>
            <a:pPr marL="171450" lvl="0" indent="-171450" rtl="0">
              <a:lnSpc>
                <a:spcPct val="115000"/>
              </a:lnSpc>
              <a:spcBef>
                <a:spcPts val="0"/>
              </a:spcBef>
              <a:spcAft>
                <a:spcPts val="400"/>
              </a:spcAft>
              <a:buClr>
                <a:srgbClr val="EEB245"/>
              </a:buClr>
              <a:buSzPct val="130000"/>
              <a:buFont typeface="Arial" panose="020B0604020202020204" pitchFamily="34" charset="0"/>
              <a:buChar char="•"/>
            </a:pPr>
            <a:r>
              <a:rPr lang="en-US" sz="900" dirty="0">
                <a:latin typeface="Roboto"/>
                <a:ea typeface="Roboto"/>
                <a:cs typeface="Roboto"/>
                <a:sym typeface="Roboto"/>
              </a:rPr>
              <a:t>Queenstown, Bukit Timah, and Marine Parade have lower transaction volumes, possibly due to higher prices or limited available units.</a:t>
            </a:r>
            <a:endParaRPr sz="900" dirty="0">
              <a:solidFill>
                <a:srgbClr val="000000"/>
              </a:solidFill>
              <a:latin typeface="Roboto"/>
              <a:ea typeface="Roboto"/>
              <a:cs typeface="Roboto"/>
              <a:sym typeface="Roboto"/>
            </a:endParaRPr>
          </a:p>
        </p:txBody>
      </p:sp>
      <p:pic>
        <p:nvPicPr>
          <p:cNvPr id="2" name="Picture 1" descr="A logo with a triangle shape&#10;&#10;AI-generated content may be incorrect.">
            <a:extLst>
              <a:ext uri="{FF2B5EF4-FFF2-40B4-BE49-F238E27FC236}">
                <a16:creationId xmlns:a16="http://schemas.microsoft.com/office/drawing/2014/main" id="{E35C653F-12CA-16F2-E7A9-CBC4FD3E9972}"/>
              </a:ext>
            </a:extLst>
          </p:cNvPr>
          <p:cNvPicPr>
            <a:picLocks noChangeAspect="1"/>
          </p:cNvPicPr>
          <p:nvPr/>
        </p:nvPicPr>
        <p:blipFill>
          <a:blip r:embed="rId3"/>
          <a:srcRect l="12494" t="16685" r="13467" b="17244"/>
          <a:stretch/>
        </p:blipFill>
        <p:spPr>
          <a:xfrm>
            <a:off x="367564" y="75739"/>
            <a:ext cx="837936" cy="747765"/>
          </a:xfrm>
          <a:prstGeom prst="rect">
            <a:avLst/>
          </a:prstGeom>
        </p:spPr>
      </p:pic>
      <p:grpSp>
        <p:nvGrpSpPr>
          <p:cNvPr id="3" name="Group 2">
            <a:extLst>
              <a:ext uri="{FF2B5EF4-FFF2-40B4-BE49-F238E27FC236}">
                <a16:creationId xmlns:a16="http://schemas.microsoft.com/office/drawing/2014/main" id="{74C0B35A-B46B-5BD6-EE03-C59AA475A5F3}"/>
              </a:ext>
            </a:extLst>
          </p:cNvPr>
          <p:cNvGrpSpPr/>
          <p:nvPr/>
        </p:nvGrpSpPr>
        <p:grpSpPr>
          <a:xfrm>
            <a:off x="4076919" y="4665322"/>
            <a:ext cx="1307055" cy="408400"/>
            <a:chOff x="7897859" y="9324079"/>
            <a:chExt cx="1739476" cy="543514"/>
          </a:xfrm>
        </p:grpSpPr>
        <p:pic>
          <p:nvPicPr>
            <p:cNvPr id="4" name="Picture 3" descr="Blue text on a black background">
              <a:extLst>
                <a:ext uri="{FF2B5EF4-FFF2-40B4-BE49-F238E27FC236}">
                  <a16:creationId xmlns:a16="http://schemas.microsoft.com/office/drawing/2014/main" id="{78E4FA31-C91C-1542-4A28-0EDEE1A68049}"/>
                </a:ext>
              </a:extLst>
            </p:cNvPr>
            <p:cNvPicPr>
              <a:picLocks noChangeAspect="1"/>
            </p:cNvPicPr>
            <p:nvPr/>
          </p:nvPicPr>
          <p:blipFill>
            <a:blip r:embed="rId4">
              <a:duotone>
                <a:schemeClr val="accent1">
                  <a:shade val="45000"/>
                  <a:satMod val="135000"/>
                </a:schemeClr>
                <a:prstClr val="white"/>
              </a:duotone>
            </a:blip>
            <a:stretch>
              <a:fillRect/>
            </a:stretch>
          </p:blipFill>
          <p:spPr>
            <a:xfrm>
              <a:off x="8256405" y="9324079"/>
              <a:ext cx="1380930" cy="543514"/>
            </a:xfrm>
            <a:prstGeom prst="rect">
              <a:avLst/>
            </a:prstGeom>
          </p:spPr>
        </p:pic>
        <p:sp>
          <p:nvSpPr>
            <p:cNvPr id="5" name="TextBox 4">
              <a:extLst>
                <a:ext uri="{FF2B5EF4-FFF2-40B4-BE49-F238E27FC236}">
                  <a16:creationId xmlns:a16="http://schemas.microsoft.com/office/drawing/2014/main" id="{4DDAF5C2-753E-0057-7EAF-0AB3031DA0BE}"/>
                </a:ext>
              </a:extLst>
            </p:cNvPr>
            <p:cNvSpPr txBox="1"/>
            <p:nvPr/>
          </p:nvSpPr>
          <p:spPr>
            <a:xfrm>
              <a:off x="7897859" y="9362108"/>
              <a:ext cx="622050" cy="491521"/>
            </a:xfrm>
            <a:prstGeom prst="rect">
              <a:avLst/>
            </a:prstGeom>
            <a:noFill/>
          </p:spPr>
          <p:txBody>
            <a:bodyPr wrap="square" rtlCol="0">
              <a:spAutoFit/>
            </a:bodyPr>
            <a:lstStyle/>
            <a:p>
              <a:r>
                <a:rPr lang="en-US" sz="1800" dirty="0">
                  <a:solidFill>
                    <a:schemeClr val="accent6">
                      <a:lumMod val="75000"/>
                    </a:schemeClr>
                  </a:solidFill>
                  <a:latin typeface="Libre Franklin" pitchFamily="2" charset="0"/>
                </a:rPr>
                <a:t>10</a:t>
              </a:r>
              <a:endParaRPr lang="en-ZA" sz="1800" dirty="0">
                <a:solidFill>
                  <a:schemeClr val="accent6">
                    <a:lumMod val="75000"/>
                  </a:schemeClr>
                </a:solidFill>
                <a:latin typeface="Libre Franklin" pitchFamily="2" charset="0"/>
              </a:endParaRPr>
            </a:p>
          </p:txBody>
        </p:sp>
      </p:grpSp>
      <p:sp>
        <p:nvSpPr>
          <p:cNvPr id="6" name="Google Shape;1809;p35">
            <a:extLst>
              <a:ext uri="{FF2B5EF4-FFF2-40B4-BE49-F238E27FC236}">
                <a16:creationId xmlns:a16="http://schemas.microsoft.com/office/drawing/2014/main" id="{707DF904-1492-6C49-451D-A53D2F0D0604}"/>
              </a:ext>
            </a:extLst>
          </p:cNvPr>
          <p:cNvSpPr txBox="1"/>
          <p:nvPr/>
        </p:nvSpPr>
        <p:spPr>
          <a:xfrm>
            <a:off x="6121567" y="2901098"/>
            <a:ext cx="2213127" cy="65979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b="1" dirty="0">
                <a:solidFill>
                  <a:srgbClr val="E69138"/>
                </a:solidFill>
                <a:latin typeface="Roboto"/>
                <a:ea typeface="Roboto"/>
                <a:cs typeface="Roboto"/>
                <a:sym typeface="Roboto"/>
              </a:rPr>
              <a:t>FLAT TYPE DEMAND</a:t>
            </a:r>
          </a:p>
        </p:txBody>
      </p:sp>
      <p:sp>
        <p:nvSpPr>
          <p:cNvPr id="7" name="Google Shape;1812;p35">
            <a:extLst>
              <a:ext uri="{FF2B5EF4-FFF2-40B4-BE49-F238E27FC236}">
                <a16:creationId xmlns:a16="http://schemas.microsoft.com/office/drawing/2014/main" id="{0C104DE1-7053-3BA1-5459-A7C15A220962}"/>
              </a:ext>
            </a:extLst>
          </p:cNvPr>
          <p:cNvSpPr txBox="1"/>
          <p:nvPr/>
        </p:nvSpPr>
        <p:spPr>
          <a:xfrm>
            <a:off x="6117350" y="3389864"/>
            <a:ext cx="2348428" cy="751500"/>
          </a:xfrm>
          <a:prstGeom prst="rect">
            <a:avLst/>
          </a:prstGeom>
          <a:noFill/>
          <a:ln>
            <a:noFill/>
          </a:ln>
        </p:spPr>
        <p:txBody>
          <a:bodyPr spcFirstLastPara="1" wrap="square" lIns="91425" tIns="91425" rIns="91425" bIns="91425" anchor="t" anchorCtr="0">
            <a:noAutofit/>
          </a:bodyPr>
          <a:lstStyle/>
          <a:p>
            <a:pPr marL="171450" lvl="0" indent="-171450" rtl="0">
              <a:lnSpc>
                <a:spcPct val="115000"/>
              </a:lnSpc>
              <a:spcBef>
                <a:spcPts val="0"/>
              </a:spcBef>
              <a:spcAft>
                <a:spcPts val="400"/>
              </a:spcAft>
              <a:buClr>
                <a:srgbClr val="EEB245"/>
              </a:buClr>
              <a:buSzPct val="130000"/>
              <a:buFont typeface="Arial" panose="020B0604020202020204" pitchFamily="34" charset="0"/>
              <a:buChar char="•"/>
            </a:pPr>
            <a:r>
              <a:rPr lang="en-US" sz="900" dirty="0">
                <a:latin typeface="Roboto"/>
                <a:ea typeface="Roboto"/>
                <a:cs typeface="Roboto"/>
                <a:sym typeface="Roboto"/>
              </a:rPr>
              <a:t>4-room flats dominate the market, accounting for 40% of total sales.</a:t>
            </a:r>
          </a:p>
          <a:p>
            <a:pPr marL="171450" lvl="0" indent="-171450" rtl="0">
              <a:lnSpc>
                <a:spcPct val="115000"/>
              </a:lnSpc>
              <a:spcBef>
                <a:spcPts val="0"/>
              </a:spcBef>
              <a:spcAft>
                <a:spcPts val="400"/>
              </a:spcAft>
              <a:buClr>
                <a:srgbClr val="EEB245"/>
              </a:buClr>
              <a:buSzPct val="130000"/>
              <a:buFont typeface="Arial" panose="020B0604020202020204" pitchFamily="34" charset="0"/>
              <a:buChar char="•"/>
            </a:pPr>
            <a:r>
              <a:rPr lang="en-US" sz="900" dirty="0">
                <a:latin typeface="Roboto"/>
                <a:ea typeface="Roboto"/>
                <a:cs typeface="Roboto"/>
                <a:sym typeface="Roboto"/>
              </a:rPr>
              <a:t>3-room and 5-room flats are also in high demand.</a:t>
            </a:r>
          </a:p>
          <a:p>
            <a:pPr marL="171450" lvl="0" indent="-171450" rtl="0">
              <a:lnSpc>
                <a:spcPct val="115000"/>
              </a:lnSpc>
              <a:spcBef>
                <a:spcPts val="0"/>
              </a:spcBef>
              <a:spcAft>
                <a:spcPts val="400"/>
              </a:spcAft>
              <a:buClr>
                <a:srgbClr val="EEB245"/>
              </a:buClr>
              <a:buSzPct val="130000"/>
              <a:buFont typeface="Arial" panose="020B0604020202020204" pitchFamily="34" charset="0"/>
              <a:buChar char="•"/>
            </a:pPr>
            <a:r>
              <a:rPr lang="en-US" sz="900" dirty="0">
                <a:latin typeface="Roboto"/>
                <a:ea typeface="Roboto"/>
                <a:cs typeface="Roboto"/>
                <a:sym typeface="Roboto"/>
              </a:rPr>
              <a:t>Smaller units (1-room &amp; 2-room) have significantly lower demand.</a:t>
            </a:r>
            <a:endParaRPr sz="900" dirty="0">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5">
          <a:extLst>
            <a:ext uri="{FF2B5EF4-FFF2-40B4-BE49-F238E27FC236}">
              <a16:creationId xmlns:a16="http://schemas.microsoft.com/office/drawing/2014/main" id="{20AC8777-BD20-9FB3-5B00-03F22224798D}"/>
            </a:ext>
          </a:extLst>
        </p:cNvPr>
        <p:cNvGrpSpPr/>
        <p:nvPr/>
      </p:nvGrpSpPr>
      <p:grpSpPr>
        <a:xfrm>
          <a:off x="0" y="0"/>
          <a:ext cx="0" cy="0"/>
          <a:chOff x="0" y="0"/>
          <a:chExt cx="0" cy="0"/>
        </a:xfrm>
      </p:grpSpPr>
      <p:sp>
        <p:nvSpPr>
          <p:cNvPr id="2176" name="Google Shape;2176;p40">
            <a:extLst>
              <a:ext uri="{FF2B5EF4-FFF2-40B4-BE49-F238E27FC236}">
                <a16:creationId xmlns:a16="http://schemas.microsoft.com/office/drawing/2014/main" id="{D340FBAF-24F3-2737-7AF1-43AD8BB61D5E}"/>
              </a:ext>
            </a:extLst>
          </p:cNvPr>
          <p:cNvSpPr txBox="1">
            <a:spLocks noGrp="1"/>
          </p:cNvSpPr>
          <p:nvPr>
            <p:ph type="title"/>
          </p:nvPr>
        </p:nvSpPr>
        <p:spPr>
          <a:xfrm>
            <a:off x="2857500" y="357657"/>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RECOMMENDATIONS</a:t>
            </a:r>
            <a:endParaRPr dirty="0"/>
          </a:p>
        </p:txBody>
      </p:sp>
      <p:sp>
        <p:nvSpPr>
          <p:cNvPr id="2177" name="Google Shape;2177;p40">
            <a:extLst>
              <a:ext uri="{FF2B5EF4-FFF2-40B4-BE49-F238E27FC236}">
                <a16:creationId xmlns:a16="http://schemas.microsoft.com/office/drawing/2014/main" id="{B0AD2A72-7DE3-C7B0-2903-8E3427F4B514}"/>
              </a:ext>
            </a:extLst>
          </p:cNvPr>
          <p:cNvSpPr/>
          <p:nvPr/>
        </p:nvSpPr>
        <p:spPr>
          <a:xfrm flipH="1">
            <a:off x="856592" y="3184431"/>
            <a:ext cx="1984672" cy="1438807"/>
          </a:xfrm>
          <a:custGeom>
            <a:avLst/>
            <a:gdLst/>
            <a:ahLst/>
            <a:cxnLst/>
            <a:rect l="l" t="t" r="r" b="b"/>
            <a:pathLst>
              <a:path w="50938" h="33325" extrusionOk="0">
                <a:moveTo>
                  <a:pt x="5905" y="0"/>
                </a:moveTo>
                <a:cubicBezTo>
                  <a:pt x="2636" y="0"/>
                  <a:pt x="1" y="2635"/>
                  <a:pt x="1" y="5905"/>
                </a:cubicBezTo>
                <a:lnTo>
                  <a:pt x="1" y="27420"/>
                </a:lnTo>
                <a:cubicBezTo>
                  <a:pt x="1" y="30689"/>
                  <a:pt x="2636" y="33324"/>
                  <a:pt x="5905" y="33324"/>
                </a:cubicBezTo>
                <a:lnTo>
                  <a:pt x="45066" y="33324"/>
                </a:lnTo>
                <a:cubicBezTo>
                  <a:pt x="48302" y="33324"/>
                  <a:pt x="50937" y="30689"/>
                  <a:pt x="50937" y="27420"/>
                </a:cubicBezTo>
                <a:lnTo>
                  <a:pt x="50937" y="5905"/>
                </a:lnTo>
                <a:cubicBezTo>
                  <a:pt x="50937" y="2635"/>
                  <a:pt x="48302" y="0"/>
                  <a:pt x="45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8" name="Google Shape;2178;p40">
            <a:extLst>
              <a:ext uri="{FF2B5EF4-FFF2-40B4-BE49-F238E27FC236}">
                <a16:creationId xmlns:a16="http://schemas.microsoft.com/office/drawing/2014/main" id="{BACD7FB9-63F8-3162-23BE-9EF3CE3FD0BE}"/>
              </a:ext>
            </a:extLst>
          </p:cNvPr>
          <p:cNvGrpSpPr/>
          <p:nvPr/>
        </p:nvGrpSpPr>
        <p:grpSpPr>
          <a:xfrm>
            <a:off x="1579260" y="2188981"/>
            <a:ext cx="520811" cy="794789"/>
            <a:chOff x="7921560" y="4387784"/>
            <a:chExt cx="520811" cy="794789"/>
          </a:xfrm>
        </p:grpSpPr>
        <p:sp>
          <p:nvSpPr>
            <p:cNvPr id="2179" name="Google Shape;2179;p40">
              <a:extLst>
                <a:ext uri="{FF2B5EF4-FFF2-40B4-BE49-F238E27FC236}">
                  <a16:creationId xmlns:a16="http://schemas.microsoft.com/office/drawing/2014/main" id="{B2C9A735-FC40-FA69-1297-1189E70167A5}"/>
                </a:ext>
              </a:extLst>
            </p:cNvPr>
            <p:cNvSpPr/>
            <p:nvPr/>
          </p:nvSpPr>
          <p:spPr>
            <a:xfrm>
              <a:off x="7921560" y="4387784"/>
              <a:ext cx="520811" cy="237305"/>
            </a:xfrm>
            <a:custGeom>
              <a:avLst/>
              <a:gdLst/>
              <a:ahLst/>
              <a:cxnLst/>
              <a:rect l="l" t="t" r="r" b="b"/>
              <a:pathLst>
                <a:path w="47368" h="21583" extrusionOk="0">
                  <a:moveTo>
                    <a:pt x="23684" y="1"/>
                  </a:moveTo>
                  <a:lnTo>
                    <a:pt x="0" y="21583"/>
                  </a:lnTo>
                  <a:lnTo>
                    <a:pt x="47368" y="21583"/>
                  </a:lnTo>
                  <a:lnTo>
                    <a:pt x="236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0">
              <a:extLst>
                <a:ext uri="{FF2B5EF4-FFF2-40B4-BE49-F238E27FC236}">
                  <a16:creationId xmlns:a16="http://schemas.microsoft.com/office/drawing/2014/main" id="{F2BFE59D-4DCF-1D4E-B930-5D469F536B6F}"/>
                </a:ext>
              </a:extLst>
            </p:cNvPr>
            <p:cNvSpPr/>
            <p:nvPr/>
          </p:nvSpPr>
          <p:spPr>
            <a:xfrm>
              <a:off x="8309964" y="4387784"/>
              <a:ext cx="75569" cy="185596"/>
            </a:xfrm>
            <a:custGeom>
              <a:avLst/>
              <a:gdLst/>
              <a:ahLst/>
              <a:cxnLst/>
              <a:rect l="l" t="t" r="r" b="b"/>
              <a:pathLst>
                <a:path w="6873" h="16880" extrusionOk="0">
                  <a:moveTo>
                    <a:pt x="1" y="1"/>
                  </a:moveTo>
                  <a:lnTo>
                    <a:pt x="1" y="16880"/>
                  </a:lnTo>
                  <a:lnTo>
                    <a:pt x="6872" y="16880"/>
                  </a:lnTo>
                  <a:lnTo>
                    <a:pt x="68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0">
              <a:extLst>
                <a:ext uri="{FF2B5EF4-FFF2-40B4-BE49-F238E27FC236}">
                  <a16:creationId xmlns:a16="http://schemas.microsoft.com/office/drawing/2014/main" id="{0F7DB05B-2A21-4318-C57E-5AE9F49682C6}"/>
                </a:ext>
              </a:extLst>
            </p:cNvPr>
            <p:cNvSpPr/>
            <p:nvPr/>
          </p:nvSpPr>
          <p:spPr>
            <a:xfrm>
              <a:off x="7921560" y="4668733"/>
              <a:ext cx="520811" cy="513840"/>
            </a:xfrm>
            <a:custGeom>
              <a:avLst/>
              <a:gdLst/>
              <a:ahLst/>
              <a:cxnLst/>
              <a:rect l="l" t="t" r="r" b="b"/>
              <a:pathLst>
                <a:path w="47368" h="46734" extrusionOk="0">
                  <a:moveTo>
                    <a:pt x="20849" y="5805"/>
                  </a:moveTo>
                  <a:lnTo>
                    <a:pt x="20849" y="20649"/>
                  </a:lnTo>
                  <a:lnTo>
                    <a:pt x="8607" y="20649"/>
                  </a:lnTo>
                  <a:lnTo>
                    <a:pt x="8607" y="5805"/>
                  </a:lnTo>
                  <a:close/>
                  <a:moveTo>
                    <a:pt x="38728" y="5805"/>
                  </a:moveTo>
                  <a:lnTo>
                    <a:pt x="38728" y="20649"/>
                  </a:lnTo>
                  <a:lnTo>
                    <a:pt x="26519" y="20649"/>
                  </a:lnTo>
                  <a:lnTo>
                    <a:pt x="26519" y="5805"/>
                  </a:lnTo>
                  <a:close/>
                  <a:moveTo>
                    <a:pt x="20849" y="26119"/>
                  </a:moveTo>
                  <a:lnTo>
                    <a:pt x="20849" y="40963"/>
                  </a:lnTo>
                  <a:lnTo>
                    <a:pt x="8607" y="40963"/>
                  </a:lnTo>
                  <a:lnTo>
                    <a:pt x="8607" y="26119"/>
                  </a:lnTo>
                  <a:close/>
                  <a:moveTo>
                    <a:pt x="38728" y="26119"/>
                  </a:moveTo>
                  <a:lnTo>
                    <a:pt x="38728" y="40963"/>
                  </a:lnTo>
                  <a:lnTo>
                    <a:pt x="26519" y="40963"/>
                  </a:lnTo>
                  <a:lnTo>
                    <a:pt x="26519" y="26119"/>
                  </a:lnTo>
                  <a:close/>
                  <a:moveTo>
                    <a:pt x="0" y="1"/>
                  </a:moveTo>
                  <a:lnTo>
                    <a:pt x="0" y="46734"/>
                  </a:lnTo>
                  <a:lnTo>
                    <a:pt x="47368" y="46734"/>
                  </a:lnTo>
                  <a:lnTo>
                    <a:pt x="473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2" name="Google Shape;2182;p40">
            <a:extLst>
              <a:ext uri="{FF2B5EF4-FFF2-40B4-BE49-F238E27FC236}">
                <a16:creationId xmlns:a16="http://schemas.microsoft.com/office/drawing/2014/main" id="{EB4F554D-ED04-6C62-D4F3-F2654003C422}"/>
              </a:ext>
            </a:extLst>
          </p:cNvPr>
          <p:cNvGrpSpPr/>
          <p:nvPr/>
        </p:nvGrpSpPr>
        <p:grpSpPr>
          <a:xfrm>
            <a:off x="4409100" y="1952190"/>
            <a:ext cx="520437" cy="1028063"/>
            <a:chOff x="8907069" y="3951330"/>
            <a:chExt cx="520437" cy="1028063"/>
          </a:xfrm>
        </p:grpSpPr>
        <p:sp>
          <p:nvSpPr>
            <p:cNvPr id="2183" name="Google Shape;2183;p40">
              <a:extLst>
                <a:ext uri="{FF2B5EF4-FFF2-40B4-BE49-F238E27FC236}">
                  <a16:creationId xmlns:a16="http://schemas.microsoft.com/office/drawing/2014/main" id="{6058EBCE-DF9C-4C53-90F9-EB3381703A36}"/>
                </a:ext>
              </a:extLst>
            </p:cNvPr>
            <p:cNvSpPr/>
            <p:nvPr/>
          </p:nvSpPr>
          <p:spPr>
            <a:xfrm>
              <a:off x="8935308" y="4650959"/>
              <a:ext cx="7" cy="7"/>
            </a:xfrm>
            <a:custGeom>
              <a:avLst/>
              <a:gdLst/>
              <a:ahLst/>
              <a:cxnLst/>
              <a:rect l="l" t="t" r="r" b="b"/>
              <a:pathLst>
                <a:path w="1" h="1" fill="none" extrusionOk="0">
                  <a:moveTo>
                    <a:pt x="1" y="1"/>
                  </a:moveTo>
                  <a:close/>
                </a:path>
              </a:pathLst>
            </a:custGeom>
            <a:solidFill>
              <a:schemeClr val="accent3"/>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0">
              <a:extLst>
                <a:ext uri="{FF2B5EF4-FFF2-40B4-BE49-F238E27FC236}">
                  <a16:creationId xmlns:a16="http://schemas.microsoft.com/office/drawing/2014/main" id="{9DD71472-E634-271B-DF32-1B8BDB75DED8}"/>
                </a:ext>
              </a:extLst>
            </p:cNvPr>
            <p:cNvSpPr/>
            <p:nvPr/>
          </p:nvSpPr>
          <p:spPr>
            <a:xfrm>
              <a:off x="8907069" y="3951330"/>
              <a:ext cx="520437" cy="514214"/>
            </a:xfrm>
            <a:custGeom>
              <a:avLst/>
              <a:gdLst/>
              <a:ahLst/>
              <a:cxnLst/>
              <a:rect l="l" t="t" r="r" b="b"/>
              <a:pathLst>
                <a:path w="47334" h="46768" extrusionOk="0">
                  <a:moveTo>
                    <a:pt x="20815" y="5805"/>
                  </a:moveTo>
                  <a:lnTo>
                    <a:pt x="20815" y="20649"/>
                  </a:lnTo>
                  <a:lnTo>
                    <a:pt x="8606" y="20649"/>
                  </a:lnTo>
                  <a:lnTo>
                    <a:pt x="8606" y="5805"/>
                  </a:lnTo>
                  <a:close/>
                  <a:moveTo>
                    <a:pt x="38728" y="5805"/>
                  </a:moveTo>
                  <a:lnTo>
                    <a:pt x="38728" y="20649"/>
                  </a:lnTo>
                  <a:lnTo>
                    <a:pt x="26486" y="20649"/>
                  </a:lnTo>
                  <a:lnTo>
                    <a:pt x="26486" y="5805"/>
                  </a:lnTo>
                  <a:close/>
                  <a:moveTo>
                    <a:pt x="20815" y="26120"/>
                  </a:moveTo>
                  <a:lnTo>
                    <a:pt x="20815" y="40963"/>
                  </a:lnTo>
                  <a:lnTo>
                    <a:pt x="8606" y="40963"/>
                  </a:lnTo>
                  <a:lnTo>
                    <a:pt x="8606" y="26120"/>
                  </a:lnTo>
                  <a:close/>
                  <a:moveTo>
                    <a:pt x="38728" y="26120"/>
                  </a:moveTo>
                  <a:lnTo>
                    <a:pt x="38728" y="40963"/>
                  </a:lnTo>
                  <a:lnTo>
                    <a:pt x="26486" y="40963"/>
                  </a:lnTo>
                  <a:lnTo>
                    <a:pt x="26486" y="26120"/>
                  </a:lnTo>
                  <a:close/>
                  <a:moveTo>
                    <a:pt x="0" y="1"/>
                  </a:moveTo>
                  <a:lnTo>
                    <a:pt x="0" y="46768"/>
                  </a:lnTo>
                  <a:lnTo>
                    <a:pt x="47334" y="46768"/>
                  </a:lnTo>
                  <a:lnTo>
                    <a:pt x="473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0">
              <a:extLst>
                <a:ext uri="{FF2B5EF4-FFF2-40B4-BE49-F238E27FC236}">
                  <a16:creationId xmlns:a16="http://schemas.microsoft.com/office/drawing/2014/main" id="{4E74E794-8247-EBAE-B9A3-CA8AE776D713}"/>
                </a:ext>
              </a:extLst>
            </p:cNvPr>
            <p:cNvSpPr/>
            <p:nvPr/>
          </p:nvSpPr>
          <p:spPr>
            <a:xfrm>
              <a:off x="8907069" y="3960393"/>
              <a:ext cx="520437" cy="514214"/>
            </a:xfrm>
            <a:custGeom>
              <a:avLst/>
              <a:gdLst/>
              <a:ahLst/>
              <a:cxnLst/>
              <a:rect l="l" t="t" r="r" b="b"/>
              <a:pathLst>
                <a:path w="47334" h="46768" extrusionOk="0">
                  <a:moveTo>
                    <a:pt x="20815" y="5805"/>
                  </a:moveTo>
                  <a:lnTo>
                    <a:pt x="20815" y="20649"/>
                  </a:lnTo>
                  <a:lnTo>
                    <a:pt x="8606" y="20649"/>
                  </a:lnTo>
                  <a:lnTo>
                    <a:pt x="8606" y="5805"/>
                  </a:lnTo>
                  <a:close/>
                  <a:moveTo>
                    <a:pt x="38728" y="5805"/>
                  </a:moveTo>
                  <a:lnTo>
                    <a:pt x="38728" y="20649"/>
                  </a:lnTo>
                  <a:lnTo>
                    <a:pt x="26486" y="20649"/>
                  </a:lnTo>
                  <a:lnTo>
                    <a:pt x="26486" y="5805"/>
                  </a:lnTo>
                  <a:close/>
                  <a:moveTo>
                    <a:pt x="20815" y="26120"/>
                  </a:moveTo>
                  <a:lnTo>
                    <a:pt x="20815" y="40963"/>
                  </a:lnTo>
                  <a:lnTo>
                    <a:pt x="8606" y="40963"/>
                  </a:lnTo>
                  <a:lnTo>
                    <a:pt x="8606" y="26120"/>
                  </a:lnTo>
                  <a:close/>
                  <a:moveTo>
                    <a:pt x="38728" y="26120"/>
                  </a:moveTo>
                  <a:lnTo>
                    <a:pt x="38728" y="40963"/>
                  </a:lnTo>
                  <a:lnTo>
                    <a:pt x="26486" y="40963"/>
                  </a:lnTo>
                  <a:lnTo>
                    <a:pt x="26486" y="26120"/>
                  </a:lnTo>
                  <a:close/>
                  <a:moveTo>
                    <a:pt x="0" y="1"/>
                  </a:moveTo>
                  <a:lnTo>
                    <a:pt x="0" y="46768"/>
                  </a:lnTo>
                  <a:lnTo>
                    <a:pt x="47334" y="46768"/>
                  </a:lnTo>
                  <a:lnTo>
                    <a:pt x="473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0">
              <a:extLst>
                <a:ext uri="{FF2B5EF4-FFF2-40B4-BE49-F238E27FC236}">
                  <a16:creationId xmlns:a16="http://schemas.microsoft.com/office/drawing/2014/main" id="{151702FD-113B-6083-4BE7-AA69DB46A34B}"/>
                </a:ext>
              </a:extLst>
            </p:cNvPr>
            <p:cNvSpPr/>
            <p:nvPr/>
          </p:nvSpPr>
          <p:spPr>
            <a:xfrm>
              <a:off x="8907069" y="4465542"/>
              <a:ext cx="520437" cy="513851"/>
            </a:xfrm>
            <a:custGeom>
              <a:avLst/>
              <a:gdLst/>
              <a:ahLst/>
              <a:cxnLst/>
              <a:rect l="l" t="t" r="r" b="b"/>
              <a:pathLst>
                <a:path w="47334" h="46735" extrusionOk="0">
                  <a:moveTo>
                    <a:pt x="20815" y="5805"/>
                  </a:moveTo>
                  <a:lnTo>
                    <a:pt x="20815" y="20649"/>
                  </a:lnTo>
                  <a:lnTo>
                    <a:pt x="8606" y="20649"/>
                  </a:lnTo>
                  <a:lnTo>
                    <a:pt x="8606" y="5805"/>
                  </a:lnTo>
                  <a:close/>
                  <a:moveTo>
                    <a:pt x="38728" y="5805"/>
                  </a:moveTo>
                  <a:lnTo>
                    <a:pt x="38728" y="20649"/>
                  </a:lnTo>
                  <a:lnTo>
                    <a:pt x="26486" y="20649"/>
                  </a:lnTo>
                  <a:lnTo>
                    <a:pt x="26486" y="5805"/>
                  </a:lnTo>
                  <a:close/>
                  <a:moveTo>
                    <a:pt x="0" y="1"/>
                  </a:moveTo>
                  <a:lnTo>
                    <a:pt x="0" y="46734"/>
                  </a:lnTo>
                  <a:lnTo>
                    <a:pt x="16012" y="46734"/>
                  </a:lnTo>
                  <a:lnTo>
                    <a:pt x="16012" y="35793"/>
                  </a:lnTo>
                  <a:cubicBezTo>
                    <a:pt x="16012" y="31590"/>
                    <a:pt x="19447" y="28187"/>
                    <a:pt x="23650" y="28187"/>
                  </a:cubicBezTo>
                  <a:cubicBezTo>
                    <a:pt x="25785" y="28187"/>
                    <a:pt x="27687" y="29021"/>
                    <a:pt x="29054" y="30422"/>
                  </a:cubicBezTo>
                  <a:cubicBezTo>
                    <a:pt x="30455" y="31790"/>
                    <a:pt x="31289" y="33691"/>
                    <a:pt x="31289" y="35826"/>
                  </a:cubicBezTo>
                  <a:lnTo>
                    <a:pt x="31289" y="46734"/>
                  </a:lnTo>
                  <a:lnTo>
                    <a:pt x="47334" y="46734"/>
                  </a:lnTo>
                  <a:lnTo>
                    <a:pt x="473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7" name="Google Shape;2187;p40">
            <a:extLst>
              <a:ext uri="{FF2B5EF4-FFF2-40B4-BE49-F238E27FC236}">
                <a16:creationId xmlns:a16="http://schemas.microsoft.com/office/drawing/2014/main" id="{0A803676-A9AE-39E0-E5E0-FA3B9A4D37DD}"/>
              </a:ext>
            </a:extLst>
          </p:cNvPr>
          <p:cNvGrpSpPr/>
          <p:nvPr/>
        </p:nvGrpSpPr>
        <p:grpSpPr>
          <a:xfrm>
            <a:off x="7238554" y="1470520"/>
            <a:ext cx="520448" cy="1513242"/>
            <a:chOff x="9892204" y="3206848"/>
            <a:chExt cx="520448" cy="1513242"/>
          </a:xfrm>
        </p:grpSpPr>
        <p:sp>
          <p:nvSpPr>
            <p:cNvPr id="2188" name="Google Shape;2188;p40">
              <a:extLst>
                <a:ext uri="{FF2B5EF4-FFF2-40B4-BE49-F238E27FC236}">
                  <a16:creationId xmlns:a16="http://schemas.microsoft.com/office/drawing/2014/main" id="{F17AB194-DCC2-8323-8B15-2F09888D1206}"/>
                </a:ext>
              </a:extLst>
            </p:cNvPr>
            <p:cNvSpPr/>
            <p:nvPr/>
          </p:nvSpPr>
          <p:spPr>
            <a:xfrm>
              <a:off x="9892204" y="3289523"/>
              <a:ext cx="520448" cy="94271"/>
            </a:xfrm>
            <a:custGeom>
              <a:avLst/>
              <a:gdLst/>
              <a:ahLst/>
              <a:cxnLst/>
              <a:rect l="l" t="t" r="r" b="b"/>
              <a:pathLst>
                <a:path w="47335" h="8574" extrusionOk="0">
                  <a:moveTo>
                    <a:pt x="23684" y="1"/>
                  </a:moveTo>
                  <a:lnTo>
                    <a:pt x="0" y="8574"/>
                  </a:lnTo>
                  <a:lnTo>
                    <a:pt x="47334" y="8574"/>
                  </a:lnTo>
                  <a:lnTo>
                    <a:pt x="236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0">
              <a:extLst>
                <a:ext uri="{FF2B5EF4-FFF2-40B4-BE49-F238E27FC236}">
                  <a16:creationId xmlns:a16="http://schemas.microsoft.com/office/drawing/2014/main" id="{0BA91BB6-956F-8609-C842-3D1AEE9EF89B}"/>
                </a:ext>
              </a:extLst>
            </p:cNvPr>
            <p:cNvSpPr/>
            <p:nvPr/>
          </p:nvSpPr>
          <p:spPr>
            <a:xfrm>
              <a:off x="9892204" y="4623257"/>
              <a:ext cx="520448" cy="96833"/>
            </a:xfrm>
            <a:custGeom>
              <a:avLst/>
              <a:gdLst/>
              <a:ahLst/>
              <a:cxnLst/>
              <a:rect l="l" t="t" r="r" b="b"/>
              <a:pathLst>
                <a:path w="47335" h="8807" extrusionOk="0">
                  <a:moveTo>
                    <a:pt x="0" y="0"/>
                  </a:moveTo>
                  <a:lnTo>
                    <a:pt x="0" y="4370"/>
                  </a:lnTo>
                  <a:lnTo>
                    <a:pt x="0" y="8807"/>
                  </a:lnTo>
                  <a:lnTo>
                    <a:pt x="47334" y="8807"/>
                  </a:lnTo>
                  <a:lnTo>
                    <a:pt x="47334" y="4370"/>
                  </a:lnTo>
                  <a:lnTo>
                    <a:pt x="473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0">
              <a:extLst>
                <a:ext uri="{FF2B5EF4-FFF2-40B4-BE49-F238E27FC236}">
                  <a16:creationId xmlns:a16="http://schemas.microsoft.com/office/drawing/2014/main" id="{87053452-442D-21FE-CC29-9B5D73E945F3}"/>
                </a:ext>
              </a:extLst>
            </p:cNvPr>
            <p:cNvSpPr/>
            <p:nvPr/>
          </p:nvSpPr>
          <p:spPr>
            <a:xfrm>
              <a:off x="9892204" y="3430884"/>
              <a:ext cx="520448" cy="1146152"/>
            </a:xfrm>
            <a:custGeom>
              <a:avLst/>
              <a:gdLst/>
              <a:ahLst/>
              <a:cxnLst/>
              <a:rect l="l" t="t" r="r" b="b"/>
              <a:pathLst>
                <a:path w="47335" h="104243" extrusionOk="0">
                  <a:moveTo>
                    <a:pt x="11742" y="3670"/>
                  </a:moveTo>
                  <a:lnTo>
                    <a:pt x="11742" y="9508"/>
                  </a:lnTo>
                  <a:lnTo>
                    <a:pt x="4937" y="9508"/>
                  </a:lnTo>
                  <a:lnTo>
                    <a:pt x="4937" y="3670"/>
                  </a:lnTo>
                  <a:close/>
                  <a:moveTo>
                    <a:pt x="21949" y="3670"/>
                  </a:moveTo>
                  <a:lnTo>
                    <a:pt x="21949" y="9508"/>
                  </a:lnTo>
                  <a:lnTo>
                    <a:pt x="15145" y="9508"/>
                  </a:lnTo>
                  <a:lnTo>
                    <a:pt x="15145" y="3670"/>
                  </a:lnTo>
                  <a:close/>
                  <a:moveTo>
                    <a:pt x="32190" y="3670"/>
                  </a:moveTo>
                  <a:lnTo>
                    <a:pt x="32190" y="9508"/>
                  </a:lnTo>
                  <a:lnTo>
                    <a:pt x="25385" y="9508"/>
                  </a:lnTo>
                  <a:lnTo>
                    <a:pt x="25385" y="3670"/>
                  </a:lnTo>
                  <a:close/>
                  <a:moveTo>
                    <a:pt x="42431" y="3670"/>
                  </a:moveTo>
                  <a:lnTo>
                    <a:pt x="42431" y="9508"/>
                  </a:lnTo>
                  <a:lnTo>
                    <a:pt x="35626" y="9508"/>
                  </a:lnTo>
                  <a:lnTo>
                    <a:pt x="35626" y="3670"/>
                  </a:lnTo>
                  <a:close/>
                  <a:moveTo>
                    <a:pt x="11742" y="11943"/>
                  </a:moveTo>
                  <a:lnTo>
                    <a:pt x="11742" y="17780"/>
                  </a:lnTo>
                  <a:lnTo>
                    <a:pt x="4937" y="17780"/>
                  </a:lnTo>
                  <a:lnTo>
                    <a:pt x="4937" y="11943"/>
                  </a:lnTo>
                  <a:close/>
                  <a:moveTo>
                    <a:pt x="21949" y="11943"/>
                  </a:moveTo>
                  <a:lnTo>
                    <a:pt x="21949" y="17780"/>
                  </a:lnTo>
                  <a:lnTo>
                    <a:pt x="15145" y="17780"/>
                  </a:lnTo>
                  <a:lnTo>
                    <a:pt x="15145" y="11943"/>
                  </a:lnTo>
                  <a:close/>
                  <a:moveTo>
                    <a:pt x="32190" y="11943"/>
                  </a:moveTo>
                  <a:lnTo>
                    <a:pt x="32190" y="17780"/>
                  </a:lnTo>
                  <a:lnTo>
                    <a:pt x="25385" y="17780"/>
                  </a:lnTo>
                  <a:lnTo>
                    <a:pt x="25385" y="11943"/>
                  </a:lnTo>
                  <a:close/>
                  <a:moveTo>
                    <a:pt x="42431" y="11943"/>
                  </a:moveTo>
                  <a:lnTo>
                    <a:pt x="42431" y="17780"/>
                  </a:lnTo>
                  <a:lnTo>
                    <a:pt x="35626" y="17780"/>
                  </a:lnTo>
                  <a:lnTo>
                    <a:pt x="35626" y="11943"/>
                  </a:lnTo>
                  <a:close/>
                  <a:moveTo>
                    <a:pt x="11742" y="20215"/>
                  </a:moveTo>
                  <a:lnTo>
                    <a:pt x="11742" y="26086"/>
                  </a:lnTo>
                  <a:lnTo>
                    <a:pt x="4937" y="26086"/>
                  </a:lnTo>
                  <a:lnTo>
                    <a:pt x="4937" y="20215"/>
                  </a:lnTo>
                  <a:close/>
                  <a:moveTo>
                    <a:pt x="21949" y="20215"/>
                  </a:moveTo>
                  <a:lnTo>
                    <a:pt x="21949" y="26086"/>
                  </a:lnTo>
                  <a:lnTo>
                    <a:pt x="15145" y="26086"/>
                  </a:lnTo>
                  <a:lnTo>
                    <a:pt x="15145" y="20215"/>
                  </a:lnTo>
                  <a:close/>
                  <a:moveTo>
                    <a:pt x="32190" y="20215"/>
                  </a:moveTo>
                  <a:lnTo>
                    <a:pt x="32190" y="26086"/>
                  </a:lnTo>
                  <a:lnTo>
                    <a:pt x="25385" y="26086"/>
                  </a:lnTo>
                  <a:lnTo>
                    <a:pt x="25385" y="20215"/>
                  </a:lnTo>
                  <a:close/>
                  <a:moveTo>
                    <a:pt x="42431" y="20215"/>
                  </a:moveTo>
                  <a:lnTo>
                    <a:pt x="42431" y="26086"/>
                  </a:lnTo>
                  <a:lnTo>
                    <a:pt x="35626" y="26086"/>
                  </a:lnTo>
                  <a:lnTo>
                    <a:pt x="35626" y="20215"/>
                  </a:lnTo>
                  <a:close/>
                  <a:moveTo>
                    <a:pt x="11742" y="28521"/>
                  </a:moveTo>
                  <a:lnTo>
                    <a:pt x="11742" y="34359"/>
                  </a:lnTo>
                  <a:lnTo>
                    <a:pt x="4937" y="34359"/>
                  </a:lnTo>
                  <a:lnTo>
                    <a:pt x="4937" y="28521"/>
                  </a:lnTo>
                  <a:close/>
                  <a:moveTo>
                    <a:pt x="21949" y="28521"/>
                  </a:moveTo>
                  <a:lnTo>
                    <a:pt x="21949" y="34359"/>
                  </a:lnTo>
                  <a:lnTo>
                    <a:pt x="15145" y="34359"/>
                  </a:lnTo>
                  <a:lnTo>
                    <a:pt x="15145" y="28521"/>
                  </a:lnTo>
                  <a:close/>
                  <a:moveTo>
                    <a:pt x="32190" y="28521"/>
                  </a:moveTo>
                  <a:lnTo>
                    <a:pt x="32190" y="34359"/>
                  </a:lnTo>
                  <a:lnTo>
                    <a:pt x="25385" y="34359"/>
                  </a:lnTo>
                  <a:lnTo>
                    <a:pt x="25385" y="28521"/>
                  </a:lnTo>
                  <a:close/>
                  <a:moveTo>
                    <a:pt x="42431" y="28521"/>
                  </a:moveTo>
                  <a:lnTo>
                    <a:pt x="42431" y="34359"/>
                  </a:lnTo>
                  <a:lnTo>
                    <a:pt x="35626" y="34359"/>
                  </a:lnTo>
                  <a:lnTo>
                    <a:pt x="35626" y="28521"/>
                  </a:lnTo>
                  <a:close/>
                  <a:moveTo>
                    <a:pt x="11742" y="36794"/>
                  </a:moveTo>
                  <a:lnTo>
                    <a:pt x="11742" y="42631"/>
                  </a:lnTo>
                  <a:lnTo>
                    <a:pt x="4937" y="42631"/>
                  </a:lnTo>
                  <a:lnTo>
                    <a:pt x="4937" y="36794"/>
                  </a:lnTo>
                  <a:close/>
                  <a:moveTo>
                    <a:pt x="21949" y="36794"/>
                  </a:moveTo>
                  <a:lnTo>
                    <a:pt x="21949" y="42631"/>
                  </a:lnTo>
                  <a:lnTo>
                    <a:pt x="15145" y="42631"/>
                  </a:lnTo>
                  <a:lnTo>
                    <a:pt x="15145" y="36794"/>
                  </a:lnTo>
                  <a:close/>
                  <a:moveTo>
                    <a:pt x="32190" y="36794"/>
                  </a:moveTo>
                  <a:lnTo>
                    <a:pt x="32190" y="42631"/>
                  </a:lnTo>
                  <a:lnTo>
                    <a:pt x="25385" y="42631"/>
                  </a:lnTo>
                  <a:lnTo>
                    <a:pt x="25385" y="36794"/>
                  </a:lnTo>
                  <a:close/>
                  <a:moveTo>
                    <a:pt x="42431" y="36794"/>
                  </a:moveTo>
                  <a:lnTo>
                    <a:pt x="42431" y="42631"/>
                  </a:lnTo>
                  <a:lnTo>
                    <a:pt x="35626" y="42631"/>
                  </a:lnTo>
                  <a:lnTo>
                    <a:pt x="35626" y="36794"/>
                  </a:lnTo>
                  <a:close/>
                  <a:moveTo>
                    <a:pt x="11742" y="45067"/>
                  </a:moveTo>
                  <a:lnTo>
                    <a:pt x="11742" y="50904"/>
                  </a:lnTo>
                  <a:lnTo>
                    <a:pt x="4937" y="50904"/>
                  </a:lnTo>
                  <a:lnTo>
                    <a:pt x="4937" y="45067"/>
                  </a:lnTo>
                  <a:close/>
                  <a:moveTo>
                    <a:pt x="21949" y="45067"/>
                  </a:moveTo>
                  <a:lnTo>
                    <a:pt x="21949" y="50904"/>
                  </a:lnTo>
                  <a:lnTo>
                    <a:pt x="15145" y="50904"/>
                  </a:lnTo>
                  <a:lnTo>
                    <a:pt x="15145" y="45067"/>
                  </a:lnTo>
                  <a:close/>
                  <a:moveTo>
                    <a:pt x="32190" y="45067"/>
                  </a:moveTo>
                  <a:lnTo>
                    <a:pt x="32190" y="50904"/>
                  </a:lnTo>
                  <a:lnTo>
                    <a:pt x="25385" y="50904"/>
                  </a:lnTo>
                  <a:lnTo>
                    <a:pt x="25385" y="45067"/>
                  </a:lnTo>
                  <a:close/>
                  <a:moveTo>
                    <a:pt x="42431" y="45067"/>
                  </a:moveTo>
                  <a:lnTo>
                    <a:pt x="42431" y="50904"/>
                  </a:lnTo>
                  <a:lnTo>
                    <a:pt x="35626" y="50904"/>
                  </a:lnTo>
                  <a:lnTo>
                    <a:pt x="35626" y="45067"/>
                  </a:lnTo>
                  <a:close/>
                  <a:moveTo>
                    <a:pt x="11742" y="53339"/>
                  </a:moveTo>
                  <a:lnTo>
                    <a:pt x="11742" y="59177"/>
                  </a:lnTo>
                  <a:lnTo>
                    <a:pt x="4937" y="59177"/>
                  </a:lnTo>
                  <a:lnTo>
                    <a:pt x="4937" y="53339"/>
                  </a:lnTo>
                  <a:close/>
                  <a:moveTo>
                    <a:pt x="21949" y="53339"/>
                  </a:moveTo>
                  <a:lnTo>
                    <a:pt x="21949" y="59177"/>
                  </a:lnTo>
                  <a:lnTo>
                    <a:pt x="15145" y="59177"/>
                  </a:lnTo>
                  <a:lnTo>
                    <a:pt x="15145" y="53339"/>
                  </a:lnTo>
                  <a:close/>
                  <a:moveTo>
                    <a:pt x="32190" y="53339"/>
                  </a:moveTo>
                  <a:lnTo>
                    <a:pt x="32190" y="59177"/>
                  </a:lnTo>
                  <a:lnTo>
                    <a:pt x="25385" y="59177"/>
                  </a:lnTo>
                  <a:lnTo>
                    <a:pt x="25385" y="53339"/>
                  </a:lnTo>
                  <a:close/>
                  <a:moveTo>
                    <a:pt x="42431" y="53339"/>
                  </a:moveTo>
                  <a:lnTo>
                    <a:pt x="42431" y="59177"/>
                  </a:lnTo>
                  <a:lnTo>
                    <a:pt x="35626" y="59177"/>
                  </a:lnTo>
                  <a:lnTo>
                    <a:pt x="35626" y="53339"/>
                  </a:lnTo>
                  <a:close/>
                  <a:moveTo>
                    <a:pt x="11742" y="61612"/>
                  </a:moveTo>
                  <a:lnTo>
                    <a:pt x="11742" y="67449"/>
                  </a:lnTo>
                  <a:lnTo>
                    <a:pt x="4937" y="67449"/>
                  </a:lnTo>
                  <a:lnTo>
                    <a:pt x="4937" y="61612"/>
                  </a:lnTo>
                  <a:close/>
                  <a:moveTo>
                    <a:pt x="21949" y="61612"/>
                  </a:moveTo>
                  <a:lnTo>
                    <a:pt x="21949" y="67449"/>
                  </a:lnTo>
                  <a:lnTo>
                    <a:pt x="15145" y="67449"/>
                  </a:lnTo>
                  <a:lnTo>
                    <a:pt x="15145" y="61612"/>
                  </a:lnTo>
                  <a:close/>
                  <a:moveTo>
                    <a:pt x="32190" y="61612"/>
                  </a:moveTo>
                  <a:lnTo>
                    <a:pt x="32190" y="67449"/>
                  </a:lnTo>
                  <a:lnTo>
                    <a:pt x="25385" y="67449"/>
                  </a:lnTo>
                  <a:lnTo>
                    <a:pt x="25385" y="61612"/>
                  </a:lnTo>
                  <a:close/>
                  <a:moveTo>
                    <a:pt x="42431" y="61612"/>
                  </a:moveTo>
                  <a:lnTo>
                    <a:pt x="42431" y="67449"/>
                  </a:lnTo>
                  <a:lnTo>
                    <a:pt x="35626" y="67449"/>
                  </a:lnTo>
                  <a:lnTo>
                    <a:pt x="35626" y="61612"/>
                  </a:lnTo>
                  <a:close/>
                  <a:moveTo>
                    <a:pt x="11742" y="69884"/>
                  </a:moveTo>
                  <a:lnTo>
                    <a:pt x="11742" y="75755"/>
                  </a:lnTo>
                  <a:lnTo>
                    <a:pt x="4937" y="75755"/>
                  </a:lnTo>
                  <a:lnTo>
                    <a:pt x="4937" y="69884"/>
                  </a:lnTo>
                  <a:close/>
                  <a:moveTo>
                    <a:pt x="21949" y="69884"/>
                  </a:moveTo>
                  <a:lnTo>
                    <a:pt x="21949" y="75755"/>
                  </a:lnTo>
                  <a:lnTo>
                    <a:pt x="15145" y="75755"/>
                  </a:lnTo>
                  <a:lnTo>
                    <a:pt x="15145" y="69884"/>
                  </a:lnTo>
                  <a:close/>
                  <a:moveTo>
                    <a:pt x="32190" y="69884"/>
                  </a:moveTo>
                  <a:lnTo>
                    <a:pt x="32190" y="75755"/>
                  </a:lnTo>
                  <a:lnTo>
                    <a:pt x="25385" y="75755"/>
                  </a:lnTo>
                  <a:lnTo>
                    <a:pt x="25385" y="69884"/>
                  </a:lnTo>
                  <a:close/>
                  <a:moveTo>
                    <a:pt x="42431" y="69884"/>
                  </a:moveTo>
                  <a:lnTo>
                    <a:pt x="42431" y="75755"/>
                  </a:lnTo>
                  <a:lnTo>
                    <a:pt x="35626" y="75755"/>
                  </a:lnTo>
                  <a:lnTo>
                    <a:pt x="35626" y="69884"/>
                  </a:lnTo>
                  <a:close/>
                  <a:moveTo>
                    <a:pt x="11742" y="78190"/>
                  </a:moveTo>
                  <a:lnTo>
                    <a:pt x="11742" y="84028"/>
                  </a:lnTo>
                  <a:lnTo>
                    <a:pt x="4937" y="84028"/>
                  </a:lnTo>
                  <a:lnTo>
                    <a:pt x="4937" y="78190"/>
                  </a:lnTo>
                  <a:close/>
                  <a:moveTo>
                    <a:pt x="21949" y="78190"/>
                  </a:moveTo>
                  <a:lnTo>
                    <a:pt x="21949" y="84028"/>
                  </a:lnTo>
                  <a:lnTo>
                    <a:pt x="15145" y="84028"/>
                  </a:lnTo>
                  <a:lnTo>
                    <a:pt x="15145" y="78190"/>
                  </a:lnTo>
                  <a:close/>
                  <a:moveTo>
                    <a:pt x="32190" y="78190"/>
                  </a:moveTo>
                  <a:lnTo>
                    <a:pt x="32190" y="84028"/>
                  </a:lnTo>
                  <a:lnTo>
                    <a:pt x="25385" y="84028"/>
                  </a:lnTo>
                  <a:lnTo>
                    <a:pt x="25385" y="78190"/>
                  </a:lnTo>
                  <a:close/>
                  <a:moveTo>
                    <a:pt x="42431" y="78190"/>
                  </a:moveTo>
                  <a:lnTo>
                    <a:pt x="42431" y="84028"/>
                  </a:lnTo>
                  <a:lnTo>
                    <a:pt x="35626" y="84028"/>
                  </a:lnTo>
                  <a:lnTo>
                    <a:pt x="35626" y="78190"/>
                  </a:lnTo>
                  <a:close/>
                  <a:moveTo>
                    <a:pt x="11742" y="86463"/>
                  </a:moveTo>
                  <a:lnTo>
                    <a:pt x="11742" y="92300"/>
                  </a:lnTo>
                  <a:lnTo>
                    <a:pt x="4937" y="92300"/>
                  </a:lnTo>
                  <a:lnTo>
                    <a:pt x="4937" y="86463"/>
                  </a:lnTo>
                  <a:close/>
                  <a:moveTo>
                    <a:pt x="21949" y="86463"/>
                  </a:moveTo>
                  <a:lnTo>
                    <a:pt x="21949" y="92300"/>
                  </a:lnTo>
                  <a:lnTo>
                    <a:pt x="15145" y="92300"/>
                  </a:lnTo>
                  <a:lnTo>
                    <a:pt x="15145" y="86463"/>
                  </a:lnTo>
                  <a:close/>
                  <a:moveTo>
                    <a:pt x="32190" y="86463"/>
                  </a:moveTo>
                  <a:lnTo>
                    <a:pt x="32190" y="92300"/>
                  </a:lnTo>
                  <a:lnTo>
                    <a:pt x="25385" y="92300"/>
                  </a:lnTo>
                  <a:lnTo>
                    <a:pt x="25385" y="86463"/>
                  </a:lnTo>
                  <a:close/>
                  <a:moveTo>
                    <a:pt x="42431" y="86463"/>
                  </a:moveTo>
                  <a:lnTo>
                    <a:pt x="42431" y="92300"/>
                  </a:lnTo>
                  <a:lnTo>
                    <a:pt x="35626" y="92300"/>
                  </a:lnTo>
                  <a:lnTo>
                    <a:pt x="35626" y="86463"/>
                  </a:lnTo>
                  <a:close/>
                  <a:moveTo>
                    <a:pt x="11742" y="94735"/>
                  </a:moveTo>
                  <a:lnTo>
                    <a:pt x="11742" y="100573"/>
                  </a:lnTo>
                  <a:lnTo>
                    <a:pt x="4937" y="100573"/>
                  </a:lnTo>
                  <a:lnTo>
                    <a:pt x="4937" y="94735"/>
                  </a:lnTo>
                  <a:close/>
                  <a:moveTo>
                    <a:pt x="21949" y="94735"/>
                  </a:moveTo>
                  <a:lnTo>
                    <a:pt x="21949" y="100573"/>
                  </a:lnTo>
                  <a:lnTo>
                    <a:pt x="15145" y="100573"/>
                  </a:lnTo>
                  <a:lnTo>
                    <a:pt x="15145" y="94735"/>
                  </a:lnTo>
                  <a:close/>
                  <a:moveTo>
                    <a:pt x="32190" y="94735"/>
                  </a:moveTo>
                  <a:lnTo>
                    <a:pt x="32190" y="100573"/>
                  </a:lnTo>
                  <a:lnTo>
                    <a:pt x="25385" y="100573"/>
                  </a:lnTo>
                  <a:lnTo>
                    <a:pt x="25385" y="94735"/>
                  </a:lnTo>
                  <a:close/>
                  <a:moveTo>
                    <a:pt x="42431" y="94735"/>
                  </a:moveTo>
                  <a:lnTo>
                    <a:pt x="42431" y="100573"/>
                  </a:lnTo>
                  <a:lnTo>
                    <a:pt x="35626" y="100573"/>
                  </a:lnTo>
                  <a:lnTo>
                    <a:pt x="35626" y="94735"/>
                  </a:lnTo>
                  <a:close/>
                  <a:moveTo>
                    <a:pt x="0" y="1"/>
                  </a:moveTo>
                  <a:lnTo>
                    <a:pt x="0" y="52138"/>
                  </a:lnTo>
                  <a:lnTo>
                    <a:pt x="0" y="104242"/>
                  </a:lnTo>
                  <a:lnTo>
                    <a:pt x="47334" y="104242"/>
                  </a:lnTo>
                  <a:lnTo>
                    <a:pt x="47334" y="52138"/>
                  </a:lnTo>
                  <a:lnTo>
                    <a:pt x="473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0">
              <a:extLst>
                <a:ext uri="{FF2B5EF4-FFF2-40B4-BE49-F238E27FC236}">
                  <a16:creationId xmlns:a16="http://schemas.microsoft.com/office/drawing/2014/main" id="{0F88D1EE-8B0B-FBF6-1BF0-6E40ABA7372F}"/>
                </a:ext>
              </a:extLst>
            </p:cNvPr>
            <p:cNvSpPr/>
            <p:nvPr/>
          </p:nvSpPr>
          <p:spPr>
            <a:xfrm>
              <a:off x="10096584" y="3206848"/>
              <a:ext cx="122446" cy="120595"/>
            </a:xfrm>
            <a:custGeom>
              <a:avLst/>
              <a:gdLst/>
              <a:ahLst/>
              <a:cxnLst/>
              <a:rect l="l" t="t" r="r" b="b"/>
              <a:pathLst>
                <a:path w="47368" h="21583" extrusionOk="0">
                  <a:moveTo>
                    <a:pt x="23684" y="1"/>
                  </a:moveTo>
                  <a:lnTo>
                    <a:pt x="0" y="21583"/>
                  </a:lnTo>
                  <a:lnTo>
                    <a:pt x="47368" y="21583"/>
                  </a:lnTo>
                  <a:lnTo>
                    <a:pt x="236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3" name="Google Shape;2193;p40">
            <a:extLst>
              <a:ext uri="{FF2B5EF4-FFF2-40B4-BE49-F238E27FC236}">
                <a16:creationId xmlns:a16="http://schemas.microsoft.com/office/drawing/2014/main" id="{6FD841AC-3D57-E08C-C4E6-FF06338C4CC6}"/>
              </a:ext>
            </a:extLst>
          </p:cNvPr>
          <p:cNvSpPr txBox="1"/>
          <p:nvPr/>
        </p:nvSpPr>
        <p:spPr>
          <a:xfrm flipH="1">
            <a:off x="973375" y="3225033"/>
            <a:ext cx="1789200" cy="5667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A73719"/>
              </a:buClr>
              <a:buSzPct val="130000"/>
              <a:buFont typeface="Arial" panose="020B0604020202020204" pitchFamily="34" charset="0"/>
              <a:buChar char="•"/>
            </a:pPr>
            <a:r>
              <a:rPr lang="en-US" sz="900" b="1" dirty="0">
                <a:solidFill>
                  <a:schemeClr val="dk1"/>
                </a:solidFill>
                <a:latin typeface="Roboto"/>
                <a:ea typeface="Roboto"/>
                <a:cs typeface="Roboto"/>
                <a:sym typeface="Roboto"/>
              </a:rPr>
              <a:t>Affordable options </a:t>
            </a:r>
            <a:r>
              <a:rPr lang="en-US" sz="900" dirty="0">
                <a:solidFill>
                  <a:schemeClr val="dk1"/>
                </a:solidFill>
                <a:latin typeface="Roboto"/>
                <a:ea typeface="Roboto"/>
                <a:cs typeface="Roboto"/>
                <a:sym typeface="Roboto"/>
              </a:rPr>
              <a:t>in </a:t>
            </a:r>
            <a:r>
              <a:rPr lang="en-US" sz="900" dirty="0" err="1">
                <a:solidFill>
                  <a:schemeClr val="dk1"/>
                </a:solidFill>
                <a:latin typeface="Roboto"/>
                <a:ea typeface="Roboto"/>
                <a:cs typeface="Roboto"/>
                <a:sym typeface="Roboto"/>
              </a:rPr>
              <a:t>Pasir</a:t>
            </a:r>
            <a:r>
              <a:rPr lang="en-US" sz="900" dirty="0">
                <a:solidFill>
                  <a:schemeClr val="dk1"/>
                </a:solidFill>
                <a:latin typeface="Roboto"/>
                <a:ea typeface="Roboto"/>
                <a:cs typeface="Roboto"/>
                <a:sym typeface="Roboto"/>
              </a:rPr>
              <a:t> Ris &amp; Serangoon.</a:t>
            </a:r>
          </a:p>
          <a:p>
            <a:pPr marL="171450" lvl="0" indent="-171450" algn="l" rtl="0">
              <a:lnSpc>
                <a:spcPct val="115000"/>
              </a:lnSpc>
              <a:spcBef>
                <a:spcPts val="0"/>
              </a:spcBef>
              <a:spcAft>
                <a:spcPts val="0"/>
              </a:spcAft>
              <a:buClr>
                <a:srgbClr val="A73719"/>
              </a:buClr>
              <a:buSzPct val="130000"/>
              <a:buFont typeface="Arial" panose="020B0604020202020204" pitchFamily="34" charset="0"/>
              <a:buChar char="•"/>
            </a:pPr>
            <a:r>
              <a:rPr lang="en-US" sz="900" b="1" dirty="0">
                <a:solidFill>
                  <a:schemeClr val="dk1"/>
                </a:solidFill>
                <a:latin typeface="Roboto"/>
                <a:ea typeface="Roboto"/>
                <a:cs typeface="Roboto"/>
                <a:sym typeface="Roboto"/>
              </a:rPr>
              <a:t>Larger families </a:t>
            </a:r>
            <a:r>
              <a:rPr lang="en-US" sz="900" dirty="0">
                <a:solidFill>
                  <a:schemeClr val="dk1"/>
                </a:solidFill>
                <a:latin typeface="Roboto"/>
                <a:ea typeface="Roboto"/>
                <a:cs typeface="Roboto"/>
                <a:sym typeface="Roboto"/>
              </a:rPr>
              <a:t>should focus on 5-room/executive flats.</a:t>
            </a:r>
          </a:p>
          <a:p>
            <a:pPr marL="171450" lvl="0" indent="-171450" algn="l" rtl="0">
              <a:lnSpc>
                <a:spcPct val="115000"/>
              </a:lnSpc>
              <a:spcBef>
                <a:spcPts val="0"/>
              </a:spcBef>
              <a:spcAft>
                <a:spcPts val="0"/>
              </a:spcAft>
              <a:buClr>
                <a:srgbClr val="A73719"/>
              </a:buClr>
              <a:buSzPct val="130000"/>
              <a:buFont typeface="Arial" panose="020B0604020202020204" pitchFamily="34" charset="0"/>
              <a:buChar char="•"/>
            </a:pPr>
            <a:r>
              <a:rPr lang="en-US" sz="900" dirty="0">
                <a:solidFill>
                  <a:schemeClr val="dk1"/>
                </a:solidFill>
                <a:latin typeface="Roboto"/>
                <a:ea typeface="Roboto"/>
                <a:cs typeface="Roboto"/>
                <a:sym typeface="Roboto"/>
              </a:rPr>
              <a:t>Investment areas: </a:t>
            </a:r>
            <a:r>
              <a:rPr lang="en-US" sz="900" b="1" dirty="0">
                <a:solidFill>
                  <a:schemeClr val="dk1"/>
                </a:solidFill>
                <a:latin typeface="Roboto"/>
                <a:ea typeface="Roboto"/>
                <a:cs typeface="Roboto"/>
                <a:sym typeface="Roboto"/>
              </a:rPr>
              <a:t>High-growth towns </a:t>
            </a:r>
            <a:r>
              <a:rPr lang="en-US" sz="900" dirty="0">
                <a:solidFill>
                  <a:schemeClr val="dk1"/>
                </a:solidFill>
                <a:latin typeface="Roboto"/>
                <a:ea typeface="Roboto"/>
                <a:cs typeface="Roboto"/>
                <a:sym typeface="Roboto"/>
              </a:rPr>
              <a:t>like Bukit Timah &amp; Bishan.</a:t>
            </a:r>
            <a:endParaRPr sz="900" dirty="0">
              <a:solidFill>
                <a:schemeClr val="dk1"/>
              </a:solidFill>
              <a:latin typeface="Roboto"/>
              <a:ea typeface="Roboto"/>
              <a:cs typeface="Roboto"/>
              <a:sym typeface="Roboto"/>
            </a:endParaRPr>
          </a:p>
        </p:txBody>
      </p:sp>
      <p:sp>
        <p:nvSpPr>
          <p:cNvPr id="2194" name="Google Shape;2194;p40">
            <a:extLst>
              <a:ext uri="{FF2B5EF4-FFF2-40B4-BE49-F238E27FC236}">
                <a16:creationId xmlns:a16="http://schemas.microsoft.com/office/drawing/2014/main" id="{AAF10D3F-20BA-ADE5-F6EF-94E3520AF304}"/>
              </a:ext>
            </a:extLst>
          </p:cNvPr>
          <p:cNvSpPr/>
          <p:nvPr/>
        </p:nvSpPr>
        <p:spPr>
          <a:xfrm flipH="1">
            <a:off x="3676973" y="3184431"/>
            <a:ext cx="1984672" cy="1298425"/>
          </a:xfrm>
          <a:custGeom>
            <a:avLst/>
            <a:gdLst/>
            <a:ahLst/>
            <a:cxnLst/>
            <a:rect l="l" t="t" r="r" b="b"/>
            <a:pathLst>
              <a:path w="50938" h="33325" extrusionOk="0">
                <a:moveTo>
                  <a:pt x="5905" y="0"/>
                </a:moveTo>
                <a:cubicBezTo>
                  <a:pt x="2636" y="0"/>
                  <a:pt x="1" y="2635"/>
                  <a:pt x="1" y="5905"/>
                </a:cubicBezTo>
                <a:lnTo>
                  <a:pt x="1" y="27420"/>
                </a:lnTo>
                <a:cubicBezTo>
                  <a:pt x="1" y="30689"/>
                  <a:pt x="2636" y="33324"/>
                  <a:pt x="5905" y="33324"/>
                </a:cubicBezTo>
                <a:lnTo>
                  <a:pt x="45066" y="33324"/>
                </a:lnTo>
                <a:cubicBezTo>
                  <a:pt x="48302" y="33324"/>
                  <a:pt x="50937" y="30689"/>
                  <a:pt x="50937" y="27420"/>
                </a:cubicBezTo>
                <a:lnTo>
                  <a:pt x="50937" y="5905"/>
                </a:lnTo>
                <a:cubicBezTo>
                  <a:pt x="50937" y="2635"/>
                  <a:pt x="48302" y="0"/>
                  <a:pt x="45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0">
            <a:extLst>
              <a:ext uri="{FF2B5EF4-FFF2-40B4-BE49-F238E27FC236}">
                <a16:creationId xmlns:a16="http://schemas.microsoft.com/office/drawing/2014/main" id="{E206DB3C-E04A-6BBB-75EF-B4AC8A0F4073}"/>
              </a:ext>
            </a:extLst>
          </p:cNvPr>
          <p:cNvSpPr/>
          <p:nvPr/>
        </p:nvSpPr>
        <p:spPr>
          <a:xfrm flipH="1">
            <a:off x="6506416" y="3184431"/>
            <a:ext cx="2064927" cy="1437171"/>
          </a:xfrm>
          <a:custGeom>
            <a:avLst/>
            <a:gdLst/>
            <a:ahLst/>
            <a:cxnLst/>
            <a:rect l="l" t="t" r="r" b="b"/>
            <a:pathLst>
              <a:path w="50938" h="33325" extrusionOk="0">
                <a:moveTo>
                  <a:pt x="5905" y="0"/>
                </a:moveTo>
                <a:cubicBezTo>
                  <a:pt x="2636" y="0"/>
                  <a:pt x="1" y="2635"/>
                  <a:pt x="1" y="5905"/>
                </a:cubicBezTo>
                <a:lnTo>
                  <a:pt x="1" y="27420"/>
                </a:lnTo>
                <a:cubicBezTo>
                  <a:pt x="1" y="30689"/>
                  <a:pt x="2636" y="33324"/>
                  <a:pt x="5905" y="33324"/>
                </a:cubicBezTo>
                <a:lnTo>
                  <a:pt x="45066" y="33324"/>
                </a:lnTo>
                <a:cubicBezTo>
                  <a:pt x="48302" y="33324"/>
                  <a:pt x="50937" y="30689"/>
                  <a:pt x="50937" y="27420"/>
                </a:cubicBezTo>
                <a:lnTo>
                  <a:pt x="50937" y="5905"/>
                </a:lnTo>
                <a:cubicBezTo>
                  <a:pt x="50937" y="2635"/>
                  <a:pt x="48302" y="0"/>
                  <a:pt x="45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0" name="Google Shape;2200;p40">
            <a:extLst>
              <a:ext uri="{FF2B5EF4-FFF2-40B4-BE49-F238E27FC236}">
                <a16:creationId xmlns:a16="http://schemas.microsoft.com/office/drawing/2014/main" id="{9151D211-57C4-FFFD-74A4-B8A34399A4C2}"/>
              </a:ext>
            </a:extLst>
          </p:cNvPr>
          <p:cNvGrpSpPr/>
          <p:nvPr/>
        </p:nvGrpSpPr>
        <p:grpSpPr>
          <a:xfrm>
            <a:off x="658810" y="2982361"/>
            <a:ext cx="2168065" cy="2627400"/>
            <a:chOff x="658810" y="2982361"/>
            <a:chExt cx="2168065" cy="2627400"/>
          </a:xfrm>
        </p:grpSpPr>
        <p:cxnSp>
          <p:nvCxnSpPr>
            <p:cNvPr id="2201" name="Google Shape;2201;p40">
              <a:extLst>
                <a:ext uri="{FF2B5EF4-FFF2-40B4-BE49-F238E27FC236}">
                  <a16:creationId xmlns:a16="http://schemas.microsoft.com/office/drawing/2014/main" id="{6FDB5878-A4D9-A442-FBDF-0FA71E501238}"/>
                </a:ext>
              </a:extLst>
            </p:cNvPr>
            <p:cNvCxnSpPr/>
            <p:nvPr/>
          </p:nvCxnSpPr>
          <p:spPr>
            <a:xfrm>
              <a:off x="658810" y="2982361"/>
              <a:ext cx="0" cy="2627400"/>
            </a:xfrm>
            <a:prstGeom prst="straightConnector1">
              <a:avLst/>
            </a:prstGeom>
            <a:noFill/>
            <a:ln w="76200" cap="flat" cmpd="sng">
              <a:solidFill>
                <a:schemeClr val="dk2"/>
              </a:solidFill>
              <a:prstDash val="solid"/>
              <a:round/>
              <a:headEnd type="none" w="med" len="med"/>
              <a:tailEnd type="none" w="med" len="med"/>
            </a:ln>
          </p:spPr>
        </p:cxnSp>
        <p:cxnSp>
          <p:nvCxnSpPr>
            <p:cNvPr id="2202" name="Google Shape;2202;p40">
              <a:extLst>
                <a:ext uri="{FF2B5EF4-FFF2-40B4-BE49-F238E27FC236}">
                  <a16:creationId xmlns:a16="http://schemas.microsoft.com/office/drawing/2014/main" id="{AD4A6EAC-744B-BB55-EEC3-63F6BCA4C7BE}"/>
                </a:ext>
              </a:extLst>
            </p:cNvPr>
            <p:cNvCxnSpPr/>
            <p:nvPr/>
          </p:nvCxnSpPr>
          <p:spPr>
            <a:xfrm>
              <a:off x="690875" y="3020457"/>
              <a:ext cx="2136000" cy="0"/>
            </a:xfrm>
            <a:prstGeom prst="straightConnector1">
              <a:avLst/>
            </a:prstGeom>
            <a:noFill/>
            <a:ln w="76200" cap="flat" cmpd="sng">
              <a:solidFill>
                <a:schemeClr val="dk2"/>
              </a:solidFill>
              <a:prstDash val="solid"/>
              <a:round/>
              <a:headEnd type="none" w="med" len="med"/>
              <a:tailEnd type="none" w="med" len="med"/>
            </a:ln>
          </p:spPr>
        </p:cxnSp>
        <p:cxnSp>
          <p:nvCxnSpPr>
            <p:cNvPr id="2203" name="Google Shape;2203;p40">
              <a:extLst>
                <a:ext uri="{FF2B5EF4-FFF2-40B4-BE49-F238E27FC236}">
                  <a16:creationId xmlns:a16="http://schemas.microsoft.com/office/drawing/2014/main" id="{7CA568C8-3C68-622D-6B27-4730C33FD837}"/>
                </a:ext>
              </a:extLst>
            </p:cNvPr>
            <p:cNvCxnSpPr/>
            <p:nvPr/>
          </p:nvCxnSpPr>
          <p:spPr>
            <a:xfrm>
              <a:off x="1324100" y="3017612"/>
              <a:ext cx="0" cy="231000"/>
            </a:xfrm>
            <a:prstGeom prst="straightConnector1">
              <a:avLst/>
            </a:prstGeom>
            <a:noFill/>
            <a:ln w="38100" cap="flat" cmpd="sng">
              <a:solidFill>
                <a:schemeClr val="dk2"/>
              </a:solidFill>
              <a:prstDash val="solid"/>
              <a:round/>
              <a:headEnd type="none" w="med" len="med"/>
              <a:tailEnd type="none" w="med" len="med"/>
            </a:ln>
          </p:spPr>
        </p:cxnSp>
        <p:cxnSp>
          <p:nvCxnSpPr>
            <p:cNvPr id="2204" name="Google Shape;2204;p40">
              <a:extLst>
                <a:ext uri="{FF2B5EF4-FFF2-40B4-BE49-F238E27FC236}">
                  <a16:creationId xmlns:a16="http://schemas.microsoft.com/office/drawing/2014/main" id="{84C28EA5-DD60-6945-6BDE-58F0F9B667DA}"/>
                </a:ext>
              </a:extLst>
            </p:cNvPr>
            <p:cNvCxnSpPr/>
            <p:nvPr/>
          </p:nvCxnSpPr>
          <p:spPr>
            <a:xfrm>
              <a:off x="2373775" y="3017612"/>
              <a:ext cx="0" cy="231000"/>
            </a:xfrm>
            <a:prstGeom prst="straightConnector1">
              <a:avLst/>
            </a:prstGeom>
            <a:noFill/>
            <a:ln w="38100" cap="flat" cmpd="sng">
              <a:solidFill>
                <a:schemeClr val="dk2"/>
              </a:solidFill>
              <a:prstDash val="solid"/>
              <a:round/>
              <a:headEnd type="none" w="med" len="med"/>
              <a:tailEnd type="none" w="med" len="med"/>
            </a:ln>
          </p:spPr>
        </p:cxnSp>
      </p:grpSp>
      <p:grpSp>
        <p:nvGrpSpPr>
          <p:cNvPr id="2205" name="Google Shape;2205;p40">
            <a:extLst>
              <a:ext uri="{FF2B5EF4-FFF2-40B4-BE49-F238E27FC236}">
                <a16:creationId xmlns:a16="http://schemas.microsoft.com/office/drawing/2014/main" id="{28BF23C4-6BCC-8D34-A138-451D36E7F314}"/>
              </a:ext>
            </a:extLst>
          </p:cNvPr>
          <p:cNvGrpSpPr/>
          <p:nvPr/>
        </p:nvGrpSpPr>
        <p:grpSpPr>
          <a:xfrm>
            <a:off x="3479190" y="2982361"/>
            <a:ext cx="2168178" cy="2627400"/>
            <a:chOff x="3479190" y="2982361"/>
            <a:chExt cx="2168178" cy="2627400"/>
          </a:xfrm>
        </p:grpSpPr>
        <p:cxnSp>
          <p:nvCxnSpPr>
            <p:cNvPr id="2206" name="Google Shape;2206;p40">
              <a:extLst>
                <a:ext uri="{FF2B5EF4-FFF2-40B4-BE49-F238E27FC236}">
                  <a16:creationId xmlns:a16="http://schemas.microsoft.com/office/drawing/2014/main" id="{629C4BFE-505A-C6D7-0FD9-A836B3F2A10D}"/>
                </a:ext>
              </a:extLst>
            </p:cNvPr>
            <p:cNvCxnSpPr/>
            <p:nvPr/>
          </p:nvCxnSpPr>
          <p:spPr>
            <a:xfrm>
              <a:off x="3479190" y="2982361"/>
              <a:ext cx="0" cy="2627400"/>
            </a:xfrm>
            <a:prstGeom prst="straightConnector1">
              <a:avLst/>
            </a:prstGeom>
            <a:noFill/>
            <a:ln w="76200" cap="flat" cmpd="sng">
              <a:solidFill>
                <a:schemeClr val="dk2"/>
              </a:solidFill>
              <a:prstDash val="solid"/>
              <a:round/>
              <a:headEnd type="none" w="med" len="med"/>
              <a:tailEnd type="none" w="med" len="med"/>
            </a:ln>
          </p:spPr>
        </p:cxnSp>
        <p:cxnSp>
          <p:nvCxnSpPr>
            <p:cNvPr id="2207" name="Google Shape;2207;p40">
              <a:extLst>
                <a:ext uri="{FF2B5EF4-FFF2-40B4-BE49-F238E27FC236}">
                  <a16:creationId xmlns:a16="http://schemas.microsoft.com/office/drawing/2014/main" id="{11CA55A6-F31B-3858-F8C6-1032381666C2}"/>
                </a:ext>
              </a:extLst>
            </p:cNvPr>
            <p:cNvCxnSpPr/>
            <p:nvPr/>
          </p:nvCxnSpPr>
          <p:spPr>
            <a:xfrm>
              <a:off x="3509268" y="3020457"/>
              <a:ext cx="2138100" cy="0"/>
            </a:xfrm>
            <a:prstGeom prst="straightConnector1">
              <a:avLst/>
            </a:prstGeom>
            <a:noFill/>
            <a:ln w="76200" cap="flat" cmpd="sng">
              <a:solidFill>
                <a:schemeClr val="dk2"/>
              </a:solidFill>
              <a:prstDash val="solid"/>
              <a:round/>
              <a:headEnd type="none" w="med" len="med"/>
              <a:tailEnd type="none" w="med" len="med"/>
            </a:ln>
          </p:spPr>
        </p:cxnSp>
        <p:cxnSp>
          <p:nvCxnSpPr>
            <p:cNvPr id="2208" name="Google Shape;2208;p40">
              <a:extLst>
                <a:ext uri="{FF2B5EF4-FFF2-40B4-BE49-F238E27FC236}">
                  <a16:creationId xmlns:a16="http://schemas.microsoft.com/office/drawing/2014/main" id="{E59CEC0F-BA34-EF6F-8989-78868EF7ABB7}"/>
                </a:ext>
              </a:extLst>
            </p:cNvPr>
            <p:cNvCxnSpPr/>
            <p:nvPr/>
          </p:nvCxnSpPr>
          <p:spPr>
            <a:xfrm>
              <a:off x="4139806" y="3017612"/>
              <a:ext cx="0" cy="231000"/>
            </a:xfrm>
            <a:prstGeom prst="straightConnector1">
              <a:avLst/>
            </a:prstGeom>
            <a:noFill/>
            <a:ln w="38100" cap="flat" cmpd="sng">
              <a:solidFill>
                <a:schemeClr val="dk2"/>
              </a:solidFill>
              <a:prstDash val="solid"/>
              <a:round/>
              <a:headEnd type="none" w="med" len="med"/>
              <a:tailEnd type="none" w="med" len="med"/>
            </a:ln>
          </p:spPr>
        </p:cxnSp>
        <p:cxnSp>
          <p:nvCxnSpPr>
            <p:cNvPr id="2209" name="Google Shape;2209;p40">
              <a:extLst>
                <a:ext uri="{FF2B5EF4-FFF2-40B4-BE49-F238E27FC236}">
                  <a16:creationId xmlns:a16="http://schemas.microsoft.com/office/drawing/2014/main" id="{0C76366C-A631-7EE1-D4C0-F908A3C3F36E}"/>
                </a:ext>
              </a:extLst>
            </p:cNvPr>
            <p:cNvCxnSpPr/>
            <p:nvPr/>
          </p:nvCxnSpPr>
          <p:spPr>
            <a:xfrm>
              <a:off x="5189481" y="3017612"/>
              <a:ext cx="0" cy="231000"/>
            </a:xfrm>
            <a:prstGeom prst="straightConnector1">
              <a:avLst/>
            </a:prstGeom>
            <a:noFill/>
            <a:ln w="38100" cap="flat" cmpd="sng">
              <a:solidFill>
                <a:schemeClr val="dk2"/>
              </a:solidFill>
              <a:prstDash val="solid"/>
              <a:round/>
              <a:headEnd type="none" w="med" len="med"/>
              <a:tailEnd type="none" w="med" len="med"/>
            </a:ln>
          </p:spPr>
        </p:cxnSp>
      </p:grpSp>
      <p:grpSp>
        <p:nvGrpSpPr>
          <p:cNvPr id="2210" name="Google Shape;2210;p40">
            <a:extLst>
              <a:ext uri="{FF2B5EF4-FFF2-40B4-BE49-F238E27FC236}">
                <a16:creationId xmlns:a16="http://schemas.microsoft.com/office/drawing/2014/main" id="{35BD6D2B-7BDB-EA68-631A-45CFDC74D9DD}"/>
              </a:ext>
            </a:extLst>
          </p:cNvPr>
          <p:cNvGrpSpPr/>
          <p:nvPr/>
        </p:nvGrpSpPr>
        <p:grpSpPr>
          <a:xfrm>
            <a:off x="6308635" y="2982361"/>
            <a:ext cx="2168040" cy="2627400"/>
            <a:chOff x="6308635" y="2982361"/>
            <a:chExt cx="2168040" cy="2627400"/>
          </a:xfrm>
        </p:grpSpPr>
        <p:cxnSp>
          <p:nvCxnSpPr>
            <p:cNvPr id="2211" name="Google Shape;2211;p40">
              <a:extLst>
                <a:ext uri="{FF2B5EF4-FFF2-40B4-BE49-F238E27FC236}">
                  <a16:creationId xmlns:a16="http://schemas.microsoft.com/office/drawing/2014/main" id="{BA027124-605F-3D7E-C641-0C030966342E}"/>
                </a:ext>
              </a:extLst>
            </p:cNvPr>
            <p:cNvCxnSpPr/>
            <p:nvPr/>
          </p:nvCxnSpPr>
          <p:spPr>
            <a:xfrm>
              <a:off x="6308635" y="2982361"/>
              <a:ext cx="0" cy="2627400"/>
            </a:xfrm>
            <a:prstGeom prst="straightConnector1">
              <a:avLst/>
            </a:prstGeom>
            <a:noFill/>
            <a:ln w="76200" cap="flat" cmpd="sng">
              <a:solidFill>
                <a:schemeClr val="dk2"/>
              </a:solidFill>
              <a:prstDash val="solid"/>
              <a:round/>
              <a:headEnd type="none" w="med" len="med"/>
              <a:tailEnd type="none" w="med" len="med"/>
            </a:ln>
          </p:spPr>
        </p:cxnSp>
        <p:cxnSp>
          <p:nvCxnSpPr>
            <p:cNvPr id="2212" name="Google Shape;2212;p40">
              <a:extLst>
                <a:ext uri="{FF2B5EF4-FFF2-40B4-BE49-F238E27FC236}">
                  <a16:creationId xmlns:a16="http://schemas.microsoft.com/office/drawing/2014/main" id="{78A3876D-C19B-B677-A294-6755584727AF}"/>
                </a:ext>
              </a:extLst>
            </p:cNvPr>
            <p:cNvCxnSpPr/>
            <p:nvPr/>
          </p:nvCxnSpPr>
          <p:spPr>
            <a:xfrm>
              <a:off x="6336175" y="3020457"/>
              <a:ext cx="2140500" cy="0"/>
            </a:xfrm>
            <a:prstGeom prst="straightConnector1">
              <a:avLst/>
            </a:prstGeom>
            <a:noFill/>
            <a:ln w="76200" cap="flat" cmpd="sng">
              <a:solidFill>
                <a:schemeClr val="dk2"/>
              </a:solidFill>
              <a:prstDash val="solid"/>
              <a:round/>
              <a:headEnd type="none" w="med" len="med"/>
              <a:tailEnd type="none" w="med" len="med"/>
            </a:ln>
          </p:spPr>
        </p:cxnSp>
        <p:cxnSp>
          <p:nvCxnSpPr>
            <p:cNvPr id="2213" name="Google Shape;2213;p40">
              <a:extLst>
                <a:ext uri="{FF2B5EF4-FFF2-40B4-BE49-F238E27FC236}">
                  <a16:creationId xmlns:a16="http://schemas.microsoft.com/office/drawing/2014/main" id="{D667FF87-A3DC-9605-0810-9B91BB686AA7}"/>
                </a:ext>
              </a:extLst>
            </p:cNvPr>
            <p:cNvCxnSpPr/>
            <p:nvPr/>
          </p:nvCxnSpPr>
          <p:spPr>
            <a:xfrm>
              <a:off x="6965563" y="3017612"/>
              <a:ext cx="0" cy="231000"/>
            </a:xfrm>
            <a:prstGeom prst="straightConnector1">
              <a:avLst/>
            </a:prstGeom>
            <a:noFill/>
            <a:ln w="38100" cap="flat" cmpd="sng">
              <a:solidFill>
                <a:schemeClr val="dk2"/>
              </a:solidFill>
              <a:prstDash val="solid"/>
              <a:round/>
              <a:headEnd type="none" w="med" len="med"/>
              <a:tailEnd type="none" w="med" len="med"/>
            </a:ln>
          </p:spPr>
        </p:cxnSp>
        <p:cxnSp>
          <p:nvCxnSpPr>
            <p:cNvPr id="2214" name="Google Shape;2214;p40">
              <a:extLst>
                <a:ext uri="{FF2B5EF4-FFF2-40B4-BE49-F238E27FC236}">
                  <a16:creationId xmlns:a16="http://schemas.microsoft.com/office/drawing/2014/main" id="{A16FEAE9-0DE4-712F-FAAD-2281738DFCAE}"/>
                </a:ext>
              </a:extLst>
            </p:cNvPr>
            <p:cNvCxnSpPr/>
            <p:nvPr/>
          </p:nvCxnSpPr>
          <p:spPr>
            <a:xfrm>
              <a:off x="8015238" y="3017612"/>
              <a:ext cx="0" cy="231000"/>
            </a:xfrm>
            <a:prstGeom prst="straightConnector1">
              <a:avLst/>
            </a:prstGeom>
            <a:noFill/>
            <a:ln w="38100" cap="flat" cmpd="sng">
              <a:solidFill>
                <a:schemeClr val="dk2"/>
              </a:solidFill>
              <a:prstDash val="solid"/>
              <a:round/>
              <a:headEnd type="none" w="med" len="med"/>
              <a:tailEnd type="none" w="med" len="med"/>
            </a:ln>
          </p:spPr>
        </p:cxnSp>
      </p:grpSp>
      <p:sp>
        <p:nvSpPr>
          <p:cNvPr id="2215" name="Google Shape;2215;p40">
            <a:extLst>
              <a:ext uri="{FF2B5EF4-FFF2-40B4-BE49-F238E27FC236}">
                <a16:creationId xmlns:a16="http://schemas.microsoft.com/office/drawing/2014/main" id="{B853E7F2-8AD7-2C98-E084-768D34D405DC}"/>
              </a:ext>
            </a:extLst>
          </p:cNvPr>
          <p:cNvSpPr txBox="1"/>
          <p:nvPr/>
        </p:nvSpPr>
        <p:spPr>
          <a:xfrm>
            <a:off x="658810" y="1780953"/>
            <a:ext cx="2088464" cy="36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dirty="0">
                <a:solidFill>
                  <a:srgbClr val="BE4626"/>
                </a:solidFill>
                <a:latin typeface="Roboto"/>
                <a:ea typeface="Roboto"/>
                <a:cs typeface="Roboto"/>
                <a:sym typeface="Roboto"/>
              </a:rPr>
              <a:t>BUYERS &amp; SELLERS</a:t>
            </a:r>
            <a:endParaRPr sz="1600" b="1" dirty="0">
              <a:solidFill>
                <a:srgbClr val="BE4626"/>
              </a:solidFill>
              <a:latin typeface="Roboto"/>
              <a:ea typeface="Roboto"/>
              <a:cs typeface="Roboto"/>
              <a:sym typeface="Roboto"/>
            </a:endParaRPr>
          </a:p>
        </p:txBody>
      </p:sp>
      <p:grpSp>
        <p:nvGrpSpPr>
          <p:cNvPr id="2" name="Group 1">
            <a:extLst>
              <a:ext uri="{FF2B5EF4-FFF2-40B4-BE49-F238E27FC236}">
                <a16:creationId xmlns:a16="http://schemas.microsoft.com/office/drawing/2014/main" id="{318D38F6-1D6E-AD97-1A2C-8F85C15C23DB}"/>
              </a:ext>
            </a:extLst>
          </p:cNvPr>
          <p:cNvGrpSpPr/>
          <p:nvPr/>
        </p:nvGrpSpPr>
        <p:grpSpPr>
          <a:xfrm>
            <a:off x="4076919" y="4665322"/>
            <a:ext cx="1307055" cy="408400"/>
            <a:chOff x="7897859" y="9324079"/>
            <a:chExt cx="1739476" cy="543514"/>
          </a:xfrm>
        </p:grpSpPr>
        <p:pic>
          <p:nvPicPr>
            <p:cNvPr id="3" name="Picture 2" descr="Blue text on a black background">
              <a:extLst>
                <a:ext uri="{FF2B5EF4-FFF2-40B4-BE49-F238E27FC236}">
                  <a16:creationId xmlns:a16="http://schemas.microsoft.com/office/drawing/2014/main" id="{CB202316-9554-1EC1-464F-C76BE6BE330D}"/>
                </a:ext>
              </a:extLst>
            </p:cNvPr>
            <p:cNvPicPr>
              <a:picLocks noChangeAspect="1"/>
            </p:cNvPicPr>
            <p:nvPr/>
          </p:nvPicPr>
          <p:blipFill>
            <a:blip r:embed="rId3">
              <a:duotone>
                <a:schemeClr val="accent1">
                  <a:shade val="45000"/>
                  <a:satMod val="135000"/>
                </a:schemeClr>
                <a:prstClr val="white"/>
              </a:duotone>
            </a:blip>
            <a:stretch>
              <a:fillRect/>
            </a:stretch>
          </p:blipFill>
          <p:spPr>
            <a:xfrm>
              <a:off x="8256405" y="9324079"/>
              <a:ext cx="1380930" cy="543514"/>
            </a:xfrm>
            <a:prstGeom prst="rect">
              <a:avLst/>
            </a:prstGeom>
          </p:spPr>
        </p:pic>
        <p:sp>
          <p:nvSpPr>
            <p:cNvPr id="4" name="TextBox 3">
              <a:extLst>
                <a:ext uri="{FF2B5EF4-FFF2-40B4-BE49-F238E27FC236}">
                  <a16:creationId xmlns:a16="http://schemas.microsoft.com/office/drawing/2014/main" id="{D5958C7E-F8CE-869B-0653-E87F16F2D3B5}"/>
                </a:ext>
              </a:extLst>
            </p:cNvPr>
            <p:cNvSpPr txBox="1"/>
            <p:nvPr/>
          </p:nvSpPr>
          <p:spPr>
            <a:xfrm>
              <a:off x="7897859" y="9362108"/>
              <a:ext cx="622050" cy="491521"/>
            </a:xfrm>
            <a:prstGeom prst="rect">
              <a:avLst/>
            </a:prstGeom>
            <a:noFill/>
          </p:spPr>
          <p:txBody>
            <a:bodyPr wrap="square" rtlCol="0">
              <a:spAutoFit/>
            </a:bodyPr>
            <a:lstStyle/>
            <a:p>
              <a:r>
                <a:rPr lang="en-US" sz="1800" dirty="0">
                  <a:solidFill>
                    <a:schemeClr val="accent6">
                      <a:lumMod val="75000"/>
                    </a:schemeClr>
                  </a:solidFill>
                  <a:latin typeface="Libre Franklin" pitchFamily="2" charset="0"/>
                </a:rPr>
                <a:t>11</a:t>
              </a:r>
              <a:endParaRPr lang="en-ZA" sz="1800" dirty="0">
                <a:solidFill>
                  <a:schemeClr val="accent6">
                    <a:lumMod val="75000"/>
                  </a:schemeClr>
                </a:solidFill>
                <a:latin typeface="Libre Franklin" pitchFamily="2" charset="0"/>
              </a:endParaRPr>
            </a:p>
          </p:txBody>
        </p:sp>
      </p:grpSp>
      <p:pic>
        <p:nvPicPr>
          <p:cNvPr id="5" name="Picture 4" descr="A logo with a triangle shape&#10;&#10;AI-generated content may be incorrect.">
            <a:extLst>
              <a:ext uri="{FF2B5EF4-FFF2-40B4-BE49-F238E27FC236}">
                <a16:creationId xmlns:a16="http://schemas.microsoft.com/office/drawing/2014/main" id="{DD31E09C-CCCD-C70C-E8E4-993312973DAB}"/>
              </a:ext>
            </a:extLst>
          </p:cNvPr>
          <p:cNvPicPr>
            <a:picLocks noChangeAspect="1"/>
          </p:cNvPicPr>
          <p:nvPr/>
        </p:nvPicPr>
        <p:blipFill>
          <a:blip r:embed="rId4"/>
          <a:srcRect l="12494" t="16685" r="13467" b="17244"/>
          <a:stretch/>
        </p:blipFill>
        <p:spPr>
          <a:xfrm>
            <a:off x="367564" y="75739"/>
            <a:ext cx="837936" cy="747765"/>
          </a:xfrm>
          <a:prstGeom prst="rect">
            <a:avLst/>
          </a:prstGeom>
        </p:spPr>
      </p:pic>
      <p:sp>
        <p:nvSpPr>
          <p:cNvPr id="6" name="Google Shape;2215;p40">
            <a:extLst>
              <a:ext uri="{FF2B5EF4-FFF2-40B4-BE49-F238E27FC236}">
                <a16:creationId xmlns:a16="http://schemas.microsoft.com/office/drawing/2014/main" id="{D94A5C9D-8466-048E-DAEE-485B9BC42013}"/>
              </a:ext>
            </a:extLst>
          </p:cNvPr>
          <p:cNvSpPr txBox="1"/>
          <p:nvPr/>
        </p:nvSpPr>
        <p:spPr>
          <a:xfrm>
            <a:off x="3549697" y="1471491"/>
            <a:ext cx="2088464" cy="36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dirty="0">
                <a:solidFill>
                  <a:srgbClr val="E69138"/>
                </a:solidFill>
                <a:latin typeface="Roboto"/>
                <a:ea typeface="Roboto"/>
                <a:cs typeface="Roboto"/>
                <a:sym typeface="Roboto"/>
              </a:rPr>
              <a:t>INVESTORS</a:t>
            </a:r>
            <a:endParaRPr sz="1600" b="1" dirty="0">
              <a:solidFill>
                <a:srgbClr val="E69138"/>
              </a:solidFill>
              <a:latin typeface="Roboto"/>
              <a:ea typeface="Roboto"/>
              <a:cs typeface="Roboto"/>
              <a:sym typeface="Roboto"/>
            </a:endParaRPr>
          </a:p>
        </p:txBody>
      </p:sp>
      <p:sp>
        <p:nvSpPr>
          <p:cNvPr id="7" name="Google Shape;2193;p40">
            <a:extLst>
              <a:ext uri="{FF2B5EF4-FFF2-40B4-BE49-F238E27FC236}">
                <a16:creationId xmlns:a16="http://schemas.microsoft.com/office/drawing/2014/main" id="{1C3C243E-4451-7F3E-6568-C505590BBFFA}"/>
              </a:ext>
            </a:extLst>
          </p:cNvPr>
          <p:cNvSpPr txBox="1"/>
          <p:nvPr/>
        </p:nvSpPr>
        <p:spPr>
          <a:xfrm flipH="1">
            <a:off x="3747655" y="3191294"/>
            <a:ext cx="1923051" cy="5667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A73719"/>
              </a:buClr>
              <a:buSzPct val="130000"/>
              <a:buFont typeface="Arial" panose="020B0604020202020204" pitchFamily="34" charset="0"/>
              <a:buChar char="•"/>
            </a:pPr>
            <a:r>
              <a:rPr lang="en-US" sz="900" b="1" dirty="0">
                <a:solidFill>
                  <a:schemeClr val="dk1"/>
                </a:solidFill>
                <a:latin typeface="Roboto"/>
                <a:ea typeface="Roboto"/>
                <a:cs typeface="Roboto"/>
                <a:sym typeface="Roboto"/>
              </a:rPr>
              <a:t>Smaller flats </a:t>
            </a:r>
            <a:r>
              <a:rPr lang="en-US" sz="900" dirty="0">
                <a:solidFill>
                  <a:schemeClr val="dk1"/>
                </a:solidFill>
                <a:latin typeface="Roboto"/>
                <a:ea typeface="Roboto"/>
                <a:cs typeface="Roboto"/>
                <a:sym typeface="Roboto"/>
              </a:rPr>
              <a:t>(1-room &amp; 2-room) might be better for rental yield, targeting single professionals and students.</a:t>
            </a:r>
          </a:p>
          <a:p>
            <a:pPr marL="171450" lvl="0" indent="-171450" algn="l" rtl="0">
              <a:lnSpc>
                <a:spcPct val="115000"/>
              </a:lnSpc>
              <a:spcBef>
                <a:spcPts val="0"/>
              </a:spcBef>
              <a:spcAft>
                <a:spcPts val="0"/>
              </a:spcAft>
              <a:buClr>
                <a:srgbClr val="A73719"/>
              </a:buClr>
              <a:buSzPct val="130000"/>
              <a:buFont typeface="Arial" panose="020B0604020202020204" pitchFamily="34" charset="0"/>
              <a:buChar char="•"/>
            </a:pPr>
            <a:r>
              <a:rPr lang="en-US" sz="900" dirty="0">
                <a:solidFill>
                  <a:schemeClr val="dk1"/>
                </a:solidFill>
                <a:latin typeface="Roboto"/>
                <a:ea typeface="Roboto"/>
                <a:cs typeface="Roboto"/>
                <a:sym typeface="Roboto"/>
              </a:rPr>
              <a:t>Focus on </a:t>
            </a:r>
            <a:r>
              <a:rPr lang="en-US" sz="900" b="1" dirty="0">
                <a:solidFill>
                  <a:schemeClr val="dk1"/>
                </a:solidFill>
                <a:latin typeface="Roboto"/>
                <a:ea typeface="Roboto"/>
                <a:cs typeface="Roboto"/>
                <a:sym typeface="Roboto"/>
              </a:rPr>
              <a:t>newer properties </a:t>
            </a:r>
            <a:r>
              <a:rPr lang="en-US" sz="900" dirty="0">
                <a:solidFill>
                  <a:schemeClr val="dk1"/>
                </a:solidFill>
                <a:latin typeface="Roboto"/>
                <a:ea typeface="Roboto"/>
                <a:cs typeface="Roboto"/>
                <a:sym typeface="Roboto"/>
              </a:rPr>
              <a:t>(~10 years old) for better long-term value..</a:t>
            </a:r>
            <a:endParaRPr sz="900" dirty="0">
              <a:solidFill>
                <a:schemeClr val="dk1"/>
              </a:solidFill>
              <a:latin typeface="Roboto"/>
              <a:ea typeface="Roboto"/>
              <a:cs typeface="Roboto"/>
              <a:sym typeface="Roboto"/>
            </a:endParaRPr>
          </a:p>
        </p:txBody>
      </p:sp>
      <p:sp>
        <p:nvSpPr>
          <p:cNvPr id="8" name="Google Shape;2193;p40">
            <a:extLst>
              <a:ext uri="{FF2B5EF4-FFF2-40B4-BE49-F238E27FC236}">
                <a16:creationId xmlns:a16="http://schemas.microsoft.com/office/drawing/2014/main" id="{8B9DADE1-D87C-2A52-F515-C264C8BC97B3}"/>
              </a:ext>
            </a:extLst>
          </p:cNvPr>
          <p:cNvSpPr txBox="1"/>
          <p:nvPr/>
        </p:nvSpPr>
        <p:spPr>
          <a:xfrm flipH="1">
            <a:off x="6553623" y="3187129"/>
            <a:ext cx="2135246" cy="5667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A73719"/>
              </a:buClr>
              <a:buSzPct val="130000"/>
              <a:buFont typeface="Arial" panose="020B0604020202020204" pitchFamily="34" charset="0"/>
              <a:buChar char="•"/>
            </a:pPr>
            <a:r>
              <a:rPr lang="en-US" sz="900" b="1" dirty="0">
                <a:solidFill>
                  <a:schemeClr val="dk1"/>
                </a:solidFill>
                <a:latin typeface="Roboto"/>
                <a:ea typeface="Roboto"/>
                <a:cs typeface="Roboto"/>
                <a:sym typeface="Roboto"/>
              </a:rPr>
              <a:t>Young professionals</a:t>
            </a:r>
            <a:r>
              <a:rPr lang="en-US" sz="900" dirty="0">
                <a:solidFill>
                  <a:schemeClr val="dk1"/>
                </a:solidFill>
                <a:latin typeface="Roboto"/>
                <a:ea typeface="Roboto"/>
                <a:cs typeface="Roboto"/>
                <a:sym typeface="Roboto"/>
              </a:rPr>
              <a:t> → Smaller flats in central locations.</a:t>
            </a:r>
          </a:p>
          <a:p>
            <a:pPr marL="171450" lvl="0" indent="-171450" algn="l" rtl="0">
              <a:lnSpc>
                <a:spcPct val="115000"/>
              </a:lnSpc>
              <a:spcBef>
                <a:spcPts val="0"/>
              </a:spcBef>
              <a:spcAft>
                <a:spcPts val="0"/>
              </a:spcAft>
              <a:buClr>
                <a:srgbClr val="A73719"/>
              </a:buClr>
              <a:buSzPct val="130000"/>
              <a:buFont typeface="Arial" panose="020B0604020202020204" pitchFamily="34" charset="0"/>
              <a:buChar char="•"/>
            </a:pPr>
            <a:r>
              <a:rPr lang="en-US" sz="900" b="1" dirty="0">
                <a:solidFill>
                  <a:schemeClr val="dk1"/>
                </a:solidFill>
                <a:latin typeface="Roboto"/>
                <a:ea typeface="Roboto"/>
                <a:cs typeface="Roboto"/>
                <a:sym typeface="Roboto"/>
              </a:rPr>
              <a:t>Families</a:t>
            </a:r>
            <a:r>
              <a:rPr lang="en-US" sz="900" dirty="0">
                <a:solidFill>
                  <a:schemeClr val="dk1"/>
                </a:solidFill>
                <a:latin typeface="Roboto"/>
                <a:ea typeface="Roboto"/>
                <a:cs typeface="Roboto"/>
                <a:sym typeface="Roboto"/>
              </a:rPr>
              <a:t> → Larger flats in suburban areas.</a:t>
            </a:r>
          </a:p>
          <a:p>
            <a:pPr marL="171450" lvl="0" indent="-171450" algn="l" rtl="0">
              <a:lnSpc>
                <a:spcPct val="115000"/>
              </a:lnSpc>
              <a:spcBef>
                <a:spcPts val="0"/>
              </a:spcBef>
              <a:spcAft>
                <a:spcPts val="0"/>
              </a:spcAft>
              <a:buClr>
                <a:srgbClr val="A73719"/>
              </a:buClr>
              <a:buSzPct val="130000"/>
              <a:buFont typeface="Arial" panose="020B0604020202020204" pitchFamily="34" charset="0"/>
              <a:buChar char="•"/>
            </a:pPr>
            <a:r>
              <a:rPr lang="en-US" sz="900" b="1" dirty="0">
                <a:solidFill>
                  <a:schemeClr val="dk1"/>
                </a:solidFill>
                <a:latin typeface="Roboto"/>
                <a:ea typeface="Roboto"/>
                <a:cs typeface="Roboto"/>
                <a:sym typeface="Roboto"/>
              </a:rPr>
              <a:t>Seasonal Selling Strategy</a:t>
            </a:r>
            <a:r>
              <a:rPr lang="en-US" sz="900" dirty="0">
                <a:solidFill>
                  <a:schemeClr val="dk1"/>
                </a:solidFill>
                <a:latin typeface="Roboto"/>
                <a:ea typeface="Roboto"/>
                <a:cs typeface="Roboto"/>
                <a:sym typeface="Roboto"/>
              </a:rPr>
              <a:t>: Encourage listings in early Q2 (March–June) when prices are highest.</a:t>
            </a:r>
            <a:endParaRPr sz="900" dirty="0">
              <a:solidFill>
                <a:schemeClr val="dk1"/>
              </a:solidFill>
              <a:latin typeface="Roboto"/>
              <a:ea typeface="Roboto"/>
              <a:cs typeface="Roboto"/>
              <a:sym typeface="Roboto"/>
            </a:endParaRPr>
          </a:p>
        </p:txBody>
      </p:sp>
      <p:sp>
        <p:nvSpPr>
          <p:cNvPr id="9" name="Google Shape;2215;p40">
            <a:extLst>
              <a:ext uri="{FF2B5EF4-FFF2-40B4-BE49-F238E27FC236}">
                <a16:creationId xmlns:a16="http://schemas.microsoft.com/office/drawing/2014/main" id="{5E47943E-AE76-18B4-8E78-FED1871C86FC}"/>
              </a:ext>
            </a:extLst>
          </p:cNvPr>
          <p:cNvSpPr txBox="1"/>
          <p:nvPr/>
        </p:nvSpPr>
        <p:spPr>
          <a:xfrm>
            <a:off x="6167796" y="1012811"/>
            <a:ext cx="2458963" cy="36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dirty="0">
                <a:solidFill>
                  <a:srgbClr val="E69138"/>
                </a:solidFill>
                <a:latin typeface="Roboto"/>
                <a:ea typeface="Roboto"/>
                <a:cs typeface="Roboto"/>
                <a:sym typeface="Roboto"/>
              </a:rPr>
              <a:t>REAL ESTATE AGENTS</a:t>
            </a:r>
            <a:endParaRPr sz="1600" b="1" dirty="0">
              <a:solidFill>
                <a:srgbClr val="E69138"/>
              </a:solidFill>
              <a:latin typeface="Roboto"/>
              <a:ea typeface="Roboto"/>
              <a:cs typeface="Roboto"/>
              <a:sym typeface="Roboto"/>
            </a:endParaRPr>
          </a:p>
        </p:txBody>
      </p:sp>
    </p:spTree>
    <p:extLst>
      <p:ext uri="{BB962C8B-B14F-4D97-AF65-F5344CB8AC3E}">
        <p14:creationId xmlns:p14="http://schemas.microsoft.com/office/powerpoint/2010/main" val="3918883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0">
          <a:extLst>
            <a:ext uri="{FF2B5EF4-FFF2-40B4-BE49-F238E27FC236}">
              <a16:creationId xmlns:a16="http://schemas.microsoft.com/office/drawing/2014/main" id="{BE7E56AF-5261-83A6-C245-CE9F7BE3F30A}"/>
            </a:ext>
          </a:extLst>
        </p:cNvPr>
        <p:cNvGrpSpPr/>
        <p:nvPr/>
      </p:nvGrpSpPr>
      <p:grpSpPr>
        <a:xfrm>
          <a:off x="0" y="0"/>
          <a:ext cx="0" cy="0"/>
          <a:chOff x="0" y="0"/>
          <a:chExt cx="0" cy="0"/>
        </a:xfrm>
      </p:grpSpPr>
      <p:sp>
        <p:nvSpPr>
          <p:cNvPr id="1347" name="Google Shape;1347;p31">
            <a:extLst>
              <a:ext uri="{FF2B5EF4-FFF2-40B4-BE49-F238E27FC236}">
                <a16:creationId xmlns:a16="http://schemas.microsoft.com/office/drawing/2014/main" id="{91832216-CDC8-E1AC-797B-9F614EE25D21}"/>
              </a:ext>
            </a:extLst>
          </p:cNvPr>
          <p:cNvSpPr/>
          <p:nvPr/>
        </p:nvSpPr>
        <p:spPr>
          <a:xfrm>
            <a:off x="1609177" y="4536680"/>
            <a:ext cx="14" cy="14"/>
          </a:xfrm>
          <a:custGeom>
            <a:avLst/>
            <a:gdLst/>
            <a:ahLst/>
            <a:cxnLst/>
            <a:rect l="l" t="t" r="r" b="b"/>
            <a:pathLst>
              <a:path w="1" h="1" fill="none" extrusionOk="0">
                <a:moveTo>
                  <a:pt x="1" y="1"/>
                </a:moveTo>
                <a:close/>
              </a:path>
            </a:pathLst>
          </a:custGeom>
          <a:no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1">
            <a:extLst>
              <a:ext uri="{FF2B5EF4-FFF2-40B4-BE49-F238E27FC236}">
                <a16:creationId xmlns:a16="http://schemas.microsoft.com/office/drawing/2014/main" id="{65B5AE12-1A8F-0E41-1705-5C6E96373878}"/>
              </a:ext>
            </a:extLst>
          </p:cNvPr>
          <p:cNvGrpSpPr/>
          <p:nvPr/>
        </p:nvGrpSpPr>
        <p:grpSpPr>
          <a:xfrm>
            <a:off x="390525" y="2724850"/>
            <a:ext cx="1963817" cy="3172583"/>
            <a:chOff x="390525" y="2724850"/>
            <a:chExt cx="1963817" cy="3172583"/>
          </a:xfrm>
        </p:grpSpPr>
        <p:sp>
          <p:nvSpPr>
            <p:cNvPr id="1349" name="Google Shape;1349;p31">
              <a:extLst>
                <a:ext uri="{FF2B5EF4-FFF2-40B4-BE49-F238E27FC236}">
                  <a16:creationId xmlns:a16="http://schemas.microsoft.com/office/drawing/2014/main" id="{0D2777B9-4999-AC82-4D64-439A43B96A96}"/>
                </a:ext>
              </a:extLst>
            </p:cNvPr>
            <p:cNvSpPr/>
            <p:nvPr/>
          </p:nvSpPr>
          <p:spPr>
            <a:xfrm>
              <a:off x="390525" y="2724850"/>
              <a:ext cx="1963817" cy="3172583"/>
            </a:xfrm>
            <a:custGeom>
              <a:avLst/>
              <a:gdLst/>
              <a:ahLst/>
              <a:cxnLst/>
              <a:rect l="l" t="t" r="r" b="b"/>
              <a:pathLst>
                <a:path w="88530" h="144471" extrusionOk="0">
                  <a:moveTo>
                    <a:pt x="43765" y="1"/>
                  </a:moveTo>
                  <a:lnTo>
                    <a:pt x="0" y="32624"/>
                  </a:lnTo>
                  <a:lnTo>
                    <a:pt x="0" y="42131"/>
                  </a:lnTo>
                  <a:lnTo>
                    <a:pt x="7872" y="42131"/>
                  </a:lnTo>
                  <a:lnTo>
                    <a:pt x="7872" y="144471"/>
                  </a:lnTo>
                  <a:lnTo>
                    <a:pt x="80558" y="144471"/>
                  </a:lnTo>
                  <a:lnTo>
                    <a:pt x="80558" y="42131"/>
                  </a:lnTo>
                  <a:lnTo>
                    <a:pt x="88530" y="42131"/>
                  </a:lnTo>
                  <a:lnTo>
                    <a:pt x="88530" y="32624"/>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1">
              <a:extLst>
                <a:ext uri="{FF2B5EF4-FFF2-40B4-BE49-F238E27FC236}">
                  <a16:creationId xmlns:a16="http://schemas.microsoft.com/office/drawing/2014/main" id="{5F595B91-4AAA-FFE3-CC76-2C208B3DAF08}"/>
                </a:ext>
              </a:extLst>
            </p:cNvPr>
            <p:cNvSpPr/>
            <p:nvPr/>
          </p:nvSpPr>
          <p:spPr>
            <a:xfrm>
              <a:off x="1002688" y="3871913"/>
              <a:ext cx="739500" cy="739500"/>
            </a:xfrm>
            <a:prstGeom prst="roundRect">
              <a:avLst>
                <a:gd name="adj" fmla="val 16667"/>
              </a:avLst>
            </a:pr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1">
            <a:extLst>
              <a:ext uri="{FF2B5EF4-FFF2-40B4-BE49-F238E27FC236}">
                <a16:creationId xmlns:a16="http://schemas.microsoft.com/office/drawing/2014/main" id="{87981895-7C66-4474-1BBC-B6AFD70B133B}"/>
              </a:ext>
            </a:extLst>
          </p:cNvPr>
          <p:cNvGrpSpPr/>
          <p:nvPr/>
        </p:nvGrpSpPr>
        <p:grpSpPr>
          <a:xfrm>
            <a:off x="3602223" y="2724850"/>
            <a:ext cx="1963817" cy="3172583"/>
            <a:chOff x="3602223" y="2724850"/>
            <a:chExt cx="1963817" cy="3172583"/>
          </a:xfrm>
        </p:grpSpPr>
        <p:sp>
          <p:nvSpPr>
            <p:cNvPr id="1352" name="Google Shape;1352;p31">
              <a:extLst>
                <a:ext uri="{FF2B5EF4-FFF2-40B4-BE49-F238E27FC236}">
                  <a16:creationId xmlns:a16="http://schemas.microsoft.com/office/drawing/2014/main" id="{F77E1856-D43D-2A6E-F20A-DB6122A416DA}"/>
                </a:ext>
              </a:extLst>
            </p:cNvPr>
            <p:cNvSpPr/>
            <p:nvPr/>
          </p:nvSpPr>
          <p:spPr>
            <a:xfrm>
              <a:off x="4820876" y="4536680"/>
              <a:ext cx="14" cy="14"/>
            </a:xfrm>
            <a:custGeom>
              <a:avLst/>
              <a:gdLst/>
              <a:ahLst/>
              <a:cxnLst/>
              <a:rect l="l" t="t" r="r" b="b"/>
              <a:pathLst>
                <a:path w="1" h="1" fill="none" extrusionOk="0">
                  <a:moveTo>
                    <a:pt x="1" y="1"/>
                  </a:moveTo>
                  <a:close/>
                </a:path>
              </a:pathLst>
            </a:custGeom>
            <a:no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a:extLst>
                <a:ext uri="{FF2B5EF4-FFF2-40B4-BE49-F238E27FC236}">
                  <a16:creationId xmlns:a16="http://schemas.microsoft.com/office/drawing/2014/main" id="{4E4A0C7C-63F1-A93D-BCC2-94E4F0E8D00E}"/>
                </a:ext>
              </a:extLst>
            </p:cNvPr>
            <p:cNvSpPr/>
            <p:nvPr/>
          </p:nvSpPr>
          <p:spPr>
            <a:xfrm>
              <a:off x="3602223" y="2724850"/>
              <a:ext cx="1963817" cy="3172583"/>
            </a:xfrm>
            <a:custGeom>
              <a:avLst/>
              <a:gdLst/>
              <a:ahLst/>
              <a:cxnLst/>
              <a:rect l="l" t="t" r="r" b="b"/>
              <a:pathLst>
                <a:path w="88530" h="144471" extrusionOk="0">
                  <a:moveTo>
                    <a:pt x="43765" y="1"/>
                  </a:moveTo>
                  <a:lnTo>
                    <a:pt x="0" y="32624"/>
                  </a:lnTo>
                  <a:lnTo>
                    <a:pt x="0" y="42131"/>
                  </a:lnTo>
                  <a:lnTo>
                    <a:pt x="7872" y="42131"/>
                  </a:lnTo>
                  <a:lnTo>
                    <a:pt x="7872" y="144471"/>
                  </a:lnTo>
                  <a:lnTo>
                    <a:pt x="80558" y="144471"/>
                  </a:lnTo>
                  <a:lnTo>
                    <a:pt x="80558" y="42131"/>
                  </a:lnTo>
                  <a:lnTo>
                    <a:pt x="88530" y="42131"/>
                  </a:lnTo>
                  <a:lnTo>
                    <a:pt x="88530" y="32624"/>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a:extLst>
                <a:ext uri="{FF2B5EF4-FFF2-40B4-BE49-F238E27FC236}">
                  <a16:creationId xmlns:a16="http://schemas.microsoft.com/office/drawing/2014/main" id="{CE6AE4DB-FA14-CF70-AA20-1EF7FF1ACF98}"/>
                </a:ext>
              </a:extLst>
            </p:cNvPr>
            <p:cNvSpPr/>
            <p:nvPr/>
          </p:nvSpPr>
          <p:spPr>
            <a:xfrm>
              <a:off x="4218575" y="3871913"/>
              <a:ext cx="739500" cy="739500"/>
            </a:xfrm>
            <a:prstGeom prst="roundRect">
              <a:avLst>
                <a:gd name="adj" fmla="val 16667"/>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1">
            <a:extLst>
              <a:ext uri="{FF2B5EF4-FFF2-40B4-BE49-F238E27FC236}">
                <a16:creationId xmlns:a16="http://schemas.microsoft.com/office/drawing/2014/main" id="{5A6A79F7-9B1C-9775-E379-39F1AF1847D0}"/>
              </a:ext>
            </a:extLst>
          </p:cNvPr>
          <p:cNvGrpSpPr/>
          <p:nvPr/>
        </p:nvGrpSpPr>
        <p:grpSpPr>
          <a:xfrm>
            <a:off x="6822307" y="2724850"/>
            <a:ext cx="1963817" cy="3172583"/>
            <a:chOff x="6822307" y="2724850"/>
            <a:chExt cx="1963817" cy="3172583"/>
          </a:xfrm>
        </p:grpSpPr>
        <p:sp>
          <p:nvSpPr>
            <p:cNvPr id="1356" name="Google Shape;1356;p31">
              <a:extLst>
                <a:ext uri="{FF2B5EF4-FFF2-40B4-BE49-F238E27FC236}">
                  <a16:creationId xmlns:a16="http://schemas.microsoft.com/office/drawing/2014/main" id="{197F77F0-2900-F29A-9D86-B61E13513243}"/>
                </a:ext>
              </a:extLst>
            </p:cNvPr>
            <p:cNvSpPr/>
            <p:nvPr/>
          </p:nvSpPr>
          <p:spPr>
            <a:xfrm>
              <a:off x="6822307" y="2724850"/>
              <a:ext cx="1963817" cy="3172583"/>
            </a:xfrm>
            <a:custGeom>
              <a:avLst/>
              <a:gdLst/>
              <a:ahLst/>
              <a:cxnLst/>
              <a:rect l="l" t="t" r="r" b="b"/>
              <a:pathLst>
                <a:path w="88530" h="144471" extrusionOk="0">
                  <a:moveTo>
                    <a:pt x="43765" y="1"/>
                  </a:moveTo>
                  <a:lnTo>
                    <a:pt x="0" y="32624"/>
                  </a:lnTo>
                  <a:lnTo>
                    <a:pt x="0" y="42131"/>
                  </a:lnTo>
                  <a:lnTo>
                    <a:pt x="7872" y="42131"/>
                  </a:lnTo>
                  <a:lnTo>
                    <a:pt x="7872" y="144471"/>
                  </a:lnTo>
                  <a:lnTo>
                    <a:pt x="80558" y="144471"/>
                  </a:lnTo>
                  <a:lnTo>
                    <a:pt x="80558" y="42131"/>
                  </a:lnTo>
                  <a:lnTo>
                    <a:pt x="88530" y="42131"/>
                  </a:lnTo>
                  <a:lnTo>
                    <a:pt x="88530" y="32624"/>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a:extLst>
                <a:ext uri="{FF2B5EF4-FFF2-40B4-BE49-F238E27FC236}">
                  <a16:creationId xmlns:a16="http://schemas.microsoft.com/office/drawing/2014/main" id="{53BB695D-8387-BE32-844A-1A89D428ADBB}"/>
                </a:ext>
              </a:extLst>
            </p:cNvPr>
            <p:cNvSpPr/>
            <p:nvPr/>
          </p:nvSpPr>
          <p:spPr>
            <a:xfrm>
              <a:off x="7430300" y="3871913"/>
              <a:ext cx="739500" cy="739500"/>
            </a:xfrm>
            <a:prstGeom prst="roundRect">
              <a:avLst>
                <a:gd name="adj" fmla="val 16667"/>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8" name="Google Shape;1358;p31">
            <a:extLst>
              <a:ext uri="{FF2B5EF4-FFF2-40B4-BE49-F238E27FC236}">
                <a16:creationId xmlns:a16="http://schemas.microsoft.com/office/drawing/2014/main" id="{AEBD8D1C-B56B-9D09-E5BB-2BE4EDB1943B}"/>
              </a:ext>
            </a:extLst>
          </p:cNvPr>
          <p:cNvGrpSpPr/>
          <p:nvPr/>
        </p:nvGrpSpPr>
        <p:grpSpPr>
          <a:xfrm>
            <a:off x="2000576" y="3652575"/>
            <a:ext cx="1963817" cy="2057696"/>
            <a:chOff x="2000576" y="3652575"/>
            <a:chExt cx="1963817" cy="2057696"/>
          </a:xfrm>
        </p:grpSpPr>
        <p:sp>
          <p:nvSpPr>
            <p:cNvPr id="1359" name="Google Shape;1359;p31">
              <a:extLst>
                <a:ext uri="{FF2B5EF4-FFF2-40B4-BE49-F238E27FC236}">
                  <a16:creationId xmlns:a16="http://schemas.microsoft.com/office/drawing/2014/main" id="{D4E4DC90-3286-0D00-A78F-F503E3A1BA28}"/>
                </a:ext>
              </a:extLst>
            </p:cNvPr>
            <p:cNvSpPr/>
            <p:nvPr/>
          </p:nvSpPr>
          <p:spPr>
            <a:xfrm>
              <a:off x="2000576" y="3652575"/>
              <a:ext cx="1963817" cy="2057696"/>
            </a:xfrm>
            <a:custGeom>
              <a:avLst/>
              <a:gdLst/>
              <a:ahLst/>
              <a:cxnLst/>
              <a:rect l="l" t="t" r="r" b="b"/>
              <a:pathLst>
                <a:path w="88530" h="93702" extrusionOk="0">
                  <a:moveTo>
                    <a:pt x="43798" y="1"/>
                  </a:moveTo>
                  <a:lnTo>
                    <a:pt x="0" y="32624"/>
                  </a:lnTo>
                  <a:lnTo>
                    <a:pt x="0" y="42131"/>
                  </a:lnTo>
                  <a:lnTo>
                    <a:pt x="7872" y="42131"/>
                  </a:lnTo>
                  <a:lnTo>
                    <a:pt x="7872" y="93701"/>
                  </a:lnTo>
                  <a:lnTo>
                    <a:pt x="80591" y="93701"/>
                  </a:lnTo>
                  <a:lnTo>
                    <a:pt x="80591" y="42131"/>
                  </a:lnTo>
                  <a:lnTo>
                    <a:pt x="88530" y="42131"/>
                  </a:lnTo>
                  <a:lnTo>
                    <a:pt x="88530" y="32624"/>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a:extLst>
                <a:ext uri="{FF2B5EF4-FFF2-40B4-BE49-F238E27FC236}">
                  <a16:creationId xmlns:a16="http://schemas.microsoft.com/office/drawing/2014/main" id="{031E0999-66D1-A1B0-3E5D-55D74D3DF342}"/>
                </a:ext>
              </a:extLst>
            </p:cNvPr>
            <p:cNvSpPr/>
            <p:nvPr/>
          </p:nvSpPr>
          <p:spPr>
            <a:xfrm>
              <a:off x="2579950" y="4611413"/>
              <a:ext cx="739500" cy="739500"/>
            </a:xfrm>
            <a:prstGeom prst="roundRect">
              <a:avLst>
                <a:gd name="adj" fmla="val 16667"/>
              </a:avLst>
            </a:pr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31">
            <a:extLst>
              <a:ext uri="{FF2B5EF4-FFF2-40B4-BE49-F238E27FC236}">
                <a16:creationId xmlns:a16="http://schemas.microsoft.com/office/drawing/2014/main" id="{AA9F2592-2FCE-7025-EB0B-BED617F5FAA6}"/>
              </a:ext>
            </a:extLst>
          </p:cNvPr>
          <p:cNvGrpSpPr/>
          <p:nvPr/>
        </p:nvGrpSpPr>
        <p:grpSpPr>
          <a:xfrm>
            <a:off x="5212275" y="3652575"/>
            <a:ext cx="1963817" cy="2057696"/>
            <a:chOff x="5212275" y="3652575"/>
            <a:chExt cx="1963817" cy="2057696"/>
          </a:xfrm>
        </p:grpSpPr>
        <p:sp>
          <p:nvSpPr>
            <p:cNvPr id="1362" name="Google Shape;1362;p31">
              <a:extLst>
                <a:ext uri="{FF2B5EF4-FFF2-40B4-BE49-F238E27FC236}">
                  <a16:creationId xmlns:a16="http://schemas.microsoft.com/office/drawing/2014/main" id="{7B0D9CE4-E22C-7D55-1B67-5C8B6EAF29A9}"/>
                </a:ext>
              </a:extLst>
            </p:cNvPr>
            <p:cNvSpPr/>
            <p:nvPr/>
          </p:nvSpPr>
          <p:spPr>
            <a:xfrm>
              <a:off x="5212275" y="3652575"/>
              <a:ext cx="1963817" cy="2057696"/>
            </a:xfrm>
            <a:custGeom>
              <a:avLst/>
              <a:gdLst/>
              <a:ahLst/>
              <a:cxnLst/>
              <a:rect l="l" t="t" r="r" b="b"/>
              <a:pathLst>
                <a:path w="88530" h="93702" extrusionOk="0">
                  <a:moveTo>
                    <a:pt x="43798" y="1"/>
                  </a:moveTo>
                  <a:lnTo>
                    <a:pt x="0" y="32624"/>
                  </a:lnTo>
                  <a:lnTo>
                    <a:pt x="0" y="42131"/>
                  </a:lnTo>
                  <a:lnTo>
                    <a:pt x="7872" y="42131"/>
                  </a:lnTo>
                  <a:lnTo>
                    <a:pt x="7872" y="93701"/>
                  </a:lnTo>
                  <a:lnTo>
                    <a:pt x="80591" y="93701"/>
                  </a:lnTo>
                  <a:lnTo>
                    <a:pt x="80591" y="42131"/>
                  </a:lnTo>
                  <a:lnTo>
                    <a:pt x="88530" y="42131"/>
                  </a:lnTo>
                  <a:lnTo>
                    <a:pt x="88530" y="32624"/>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a:extLst>
                <a:ext uri="{FF2B5EF4-FFF2-40B4-BE49-F238E27FC236}">
                  <a16:creationId xmlns:a16="http://schemas.microsoft.com/office/drawing/2014/main" id="{51F6540B-7980-CFB1-4C4E-0CBF8BBDFFAF}"/>
                </a:ext>
              </a:extLst>
            </p:cNvPr>
            <p:cNvSpPr/>
            <p:nvPr/>
          </p:nvSpPr>
          <p:spPr>
            <a:xfrm>
              <a:off x="5817050" y="4611413"/>
              <a:ext cx="739500" cy="739500"/>
            </a:xfrm>
            <a:prstGeom prst="roundRect">
              <a:avLst>
                <a:gd name="adj" fmla="val 16667"/>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21BC85A5-81BD-2FA5-374C-9816CEFD4204}"/>
              </a:ext>
            </a:extLst>
          </p:cNvPr>
          <p:cNvGrpSpPr/>
          <p:nvPr/>
        </p:nvGrpSpPr>
        <p:grpSpPr>
          <a:xfrm>
            <a:off x="4076919" y="4665322"/>
            <a:ext cx="1307055" cy="408400"/>
            <a:chOff x="7897859" y="9324079"/>
            <a:chExt cx="1739476" cy="543514"/>
          </a:xfrm>
        </p:grpSpPr>
        <p:pic>
          <p:nvPicPr>
            <p:cNvPr id="3" name="Picture 2" descr="Blue text on a black background">
              <a:extLst>
                <a:ext uri="{FF2B5EF4-FFF2-40B4-BE49-F238E27FC236}">
                  <a16:creationId xmlns:a16="http://schemas.microsoft.com/office/drawing/2014/main" id="{F073D494-7B88-5C09-8CA4-02020E2FF9A2}"/>
                </a:ext>
              </a:extLst>
            </p:cNvPr>
            <p:cNvPicPr>
              <a:picLocks noChangeAspect="1"/>
            </p:cNvPicPr>
            <p:nvPr/>
          </p:nvPicPr>
          <p:blipFill>
            <a:blip r:embed="rId3">
              <a:duotone>
                <a:schemeClr val="accent1">
                  <a:shade val="45000"/>
                  <a:satMod val="135000"/>
                </a:schemeClr>
                <a:prstClr val="white"/>
              </a:duotone>
            </a:blip>
            <a:stretch>
              <a:fillRect/>
            </a:stretch>
          </p:blipFill>
          <p:spPr>
            <a:xfrm>
              <a:off x="8256405" y="9324079"/>
              <a:ext cx="1380930" cy="543514"/>
            </a:xfrm>
            <a:prstGeom prst="rect">
              <a:avLst/>
            </a:prstGeom>
          </p:spPr>
        </p:pic>
        <p:sp>
          <p:nvSpPr>
            <p:cNvPr id="4" name="TextBox 3">
              <a:extLst>
                <a:ext uri="{FF2B5EF4-FFF2-40B4-BE49-F238E27FC236}">
                  <a16:creationId xmlns:a16="http://schemas.microsoft.com/office/drawing/2014/main" id="{6CCB43B7-7937-2637-7D40-9036B537D3E2}"/>
                </a:ext>
              </a:extLst>
            </p:cNvPr>
            <p:cNvSpPr txBox="1"/>
            <p:nvPr/>
          </p:nvSpPr>
          <p:spPr>
            <a:xfrm>
              <a:off x="7897859" y="9362108"/>
              <a:ext cx="622050" cy="491521"/>
            </a:xfrm>
            <a:prstGeom prst="rect">
              <a:avLst/>
            </a:prstGeom>
            <a:noFill/>
          </p:spPr>
          <p:txBody>
            <a:bodyPr wrap="square" rtlCol="0">
              <a:spAutoFit/>
            </a:bodyPr>
            <a:lstStyle/>
            <a:p>
              <a:r>
                <a:rPr lang="en-US" sz="1800" dirty="0">
                  <a:solidFill>
                    <a:schemeClr val="accent6">
                      <a:lumMod val="75000"/>
                    </a:schemeClr>
                  </a:solidFill>
                  <a:latin typeface="Libre Franklin" pitchFamily="2" charset="0"/>
                </a:rPr>
                <a:t>12</a:t>
              </a:r>
              <a:endParaRPr lang="en-ZA" sz="1800" dirty="0">
                <a:solidFill>
                  <a:schemeClr val="accent6">
                    <a:lumMod val="75000"/>
                  </a:schemeClr>
                </a:solidFill>
                <a:latin typeface="Libre Franklin" pitchFamily="2" charset="0"/>
              </a:endParaRPr>
            </a:p>
          </p:txBody>
        </p:sp>
      </p:grpSp>
      <p:pic>
        <p:nvPicPr>
          <p:cNvPr id="5" name="Picture 4" descr="A logo with a triangle shape&#10;&#10;AI-generated content may be incorrect.">
            <a:extLst>
              <a:ext uri="{FF2B5EF4-FFF2-40B4-BE49-F238E27FC236}">
                <a16:creationId xmlns:a16="http://schemas.microsoft.com/office/drawing/2014/main" id="{28568CFD-24C0-F40A-1059-88216E492BB2}"/>
              </a:ext>
            </a:extLst>
          </p:cNvPr>
          <p:cNvPicPr>
            <a:picLocks noChangeAspect="1"/>
          </p:cNvPicPr>
          <p:nvPr/>
        </p:nvPicPr>
        <p:blipFill>
          <a:blip r:embed="rId4"/>
          <a:srcRect l="12494" t="16685" r="13467" b="17244"/>
          <a:stretch/>
        </p:blipFill>
        <p:spPr>
          <a:xfrm>
            <a:off x="367564" y="75739"/>
            <a:ext cx="837936" cy="747765"/>
          </a:xfrm>
          <a:prstGeom prst="rect">
            <a:avLst/>
          </a:prstGeom>
        </p:spPr>
      </p:pic>
      <p:sp>
        <p:nvSpPr>
          <p:cNvPr id="7" name="Title 6">
            <a:extLst>
              <a:ext uri="{FF2B5EF4-FFF2-40B4-BE49-F238E27FC236}">
                <a16:creationId xmlns:a16="http://schemas.microsoft.com/office/drawing/2014/main" id="{54794CAF-2480-AF6D-9FD6-30D9DCF4958D}"/>
              </a:ext>
            </a:extLst>
          </p:cNvPr>
          <p:cNvSpPr>
            <a:spLocks noGrp="1"/>
          </p:cNvSpPr>
          <p:nvPr>
            <p:ph type="title"/>
          </p:nvPr>
        </p:nvSpPr>
        <p:spPr>
          <a:xfrm>
            <a:off x="1846344" y="1431184"/>
            <a:ext cx="5451311" cy="918923"/>
          </a:xfrm>
        </p:spPr>
        <p:txBody>
          <a:bodyPr/>
          <a:lstStyle/>
          <a:p>
            <a:r>
              <a:rPr lang="en-US" sz="8000" dirty="0">
                <a:solidFill>
                  <a:srgbClr val="BE4626"/>
                </a:solidFill>
              </a:rPr>
              <a:t>THANK YOU!</a:t>
            </a:r>
            <a:endParaRPr lang="en-ZA" sz="8000" dirty="0">
              <a:solidFill>
                <a:srgbClr val="BE4626"/>
              </a:solidFill>
            </a:endParaRPr>
          </a:p>
        </p:txBody>
      </p:sp>
    </p:spTree>
    <p:extLst>
      <p:ext uri="{BB962C8B-B14F-4D97-AF65-F5344CB8AC3E}">
        <p14:creationId xmlns:p14="http://schemas.microsoft.com/office/powerpoint/2010/main" val="3716914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1"/>
        <p:cNvGrpSpPr/>
        <p:nvPr/>
      </p:nvGrpSpPr>
      <p:grpSpPr>
        <a:xfrm>
          <a:off x="0" y="0"/>
          <a:ext cx="0" cy="0"/>
          <a:chOff x="0" y="0"/>
          <a:chExt cx="0" cy="0"/>
        </a:xfrm>
      </p:grpSpPr>
      <p:sp>
        <p:nvSpPr>
          <p:cNvPr id="2292" name="Google Shape;2292;p43"/>
          <p:cNvSpPr txBox="1">
            <a:spLocks noGrp="1"/>
          </p:cNvSpPr>
          <p:nvPr>
            <p:ph type="title"/>
          </p:nvPr>
        </p:nvSpPr>
        <p:spPr>
          <a:xfrm>
            <a:off x="50561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TABLE OF CONTENTS</a:t>
            </a:r>
            <a:endParaRPr dirty="0"/>
          </a:p>
        </p:txBody>
      </p:sp>
      <p:sp>
        <p:nvSpPr>
          <p:cNvPr id="2293" name="Google Shape;2293;p43"/>
          <p:cNvSpPr/>
          <p:nvPr/>
        </p:nvSpPr>
        <p:spPr>
          <a:xfrm>
            <a:off x="658800" y="671376"/>
            <a:ext cx="3913121" cy="3812932"/>
          </a:xfrm>
          <a:custGeom>
            <a:avLst/>
            <a:gdLst/>
            <a:ahLst/>
            <a:cxnLst/>
            <a:rect l="l" t="t" r="r" b="b"/>
            <a:pathLst>
              <a:path w="273597" h="266592" extrusionOk="0">
                <a:moveTo>
                  <a:pt x="18481" y="266591"/>
                </a:moveTo>
                <a:lnTo>
                  <a:pt x="18481" y="115016"/>
                </a:lnTo>
                <a:lnTo>
                  <a:pt x="11509" y="115016"/>
                </a:lnTo>
                <a:cubicBezTo>
                  <a:pt x="5171" y="115016"/>
                  <a:pt x="1" y="109846"/>
                  <a:pt x="1" y="103508"/>
                </a:cubicBezTo>
                <a:lnTo>
                  <a:pt x="1" y="99839"/>
                </a:lnTo>
                <a:cubicBezTo>
                  <a:pt x="1" y="93501"/>
                  <a:pt x="5171" y="88330"/>
                  <a:pt x="11509" y="88330"/>
                </a:cubicBezTo>
                <a:lnTo>
                  <a:pt x="16046" y="88330"/>
                </a:lnTo>
                <a:cubicBezTo>
                  <a:pt x="16312" y="85862"/>
                  <a:pt x="18381" y="83927"/>
                  <a:pt x="20882" y="83927"/>
                </a:cubicBezTo>
                <a:lnTo>
                  <a:pt x="24452" y="83927"/>
                </a:lnTo>
                <a:lnTo>
                  <a:pt x="24452" y="55674"/>
                </a:lnTo>
                <a:lnTo>
                  <a:pt x="19782" y="60477"/>
                </a:lnTo>
                <a:cubicBezTo>
                  <a:pt x="18547" y="62112"/>
                  <a:pt x="16679" y="63012"/>
                  <a:pt x="14645" y="63012"/>
                </a:cubicBezTo>
                <a:cubicBezTo>
                  <a:pt x="11009" y="63012"/>
                  <a:pt x="8040" y="59977"/>
                  <a:pt x="8040" y="56241"/>
                </a:cubicBezTo>
                <a:cubicBezTo>
                  <a:pt x="8040" y="54273"/>
                  <a:pt x="8874" y="52405"/>
                  <a:pt x="10342" y="51104"/>
                </a:cubicBezTo>
                <a:lnTo>
                  <a:pt x="58176" y="1635"/>
                </a:lnTo>
                <a:cubicBezTo>
                  <a:pt x="59176" y="568"/>
                  <a:pt x="60544" y="1"/>
                  <a:pt x="61978" y="1"/>
                </a:cubicBezTo>
                <a:lnTo>
                  <a:pt x="61978" y="1"/>
                </a:lnTo>
                <a:cubicBezTo>
                  <a:pt x="63413" y="1"/>
                  <a:pt x="64780" y="568"/>
                  <a:pt x="65781" y="1635"/>
                </a:cubicBezTo>
                <a:lnTo>
                  <a:pt x="114216" y="51738"/>
                </a:lnTo>
                <a:cubicBezTo>
                  <a:pt x="114483" y="51971"/>
                  <a:pt x="114649" y="52238"/>
                  <a:pt x="114783" y="52505"/>
                </a:cubicBezTo>
                <a:cubicBezTo>
                  <a:pt x="115517" y="53639"/>
                  <a:pt x="115884" y="54907"/>
                  <a:pt x="115884" y="56241"/>
                </a:cubicBezTo>
                <a:cubicBezTo>
                  <a:pt x="115884" y="59977"/>
                  <a:pt x="112915" y="63012"/>
                  <a:pt x="109279" y="63012"/>
                </a:cubicBezTo>
                <a:cubicBezTo>
                  <a:pt x="107177" y="63012"/>
                  <a:pt x="105209" y="61978"/>
                  <a:pt x="103942" y="60277"/>
                </a:cubicBezTo>
                <a:lnTo>
                  <a:pt x="99505" y="55674"/>
                </a:lnTo>
                <a:lnTo>
                  <a:pt x="99505" y="83927"/>
                </a:lnTo>
                <a:lnTo>
                  <a:pt x="103074" y="83927"/>
                </a:lnTo>
                <a:cubicBezTo>
                  <a:pt x="105576" y="83927"/>
                  <a:pt x="107644" y="85862"/>
                  <a:pt x="107911" y="88330"/>
                </a:cubicBezTo>
                <a:lnTo>
                  <a:pt x="164285" y="88330"/>
                </a:lnTo>
                <a:cubicBezTo>
                  <a:pt x="166153" y="84294"/>
                  <a:pt x="170189" y="81659"/>
                  <a:pt x="174726" y="81659"/>
                </a:cubicBezTo>
                <a:lnTo>
                  <a:pt x="182865" y="81659"/>
                </a:lnTo>
                <a:cubicBezTo>
                  <a:pt x="190037" y="64013"/>
                  <a:pt x="207382" y="52238"/>
                  <a:pt x="226529" y="52238"/>
                </a:cubicBezTo>
                <a:cubicBezTo>
                  <a:pt x="252481" y="52238"/>
                  <a:pt x="273596" y="73353"/>
                  <a:pt x="273596" y="99338"/>
                </a:cubicBezTo>
                <a:cubicBezTo>
                  <a:pt x="273596" y="125290"/>
                  <a:pt x="252481" y="146405"/>
                  <a:pt x="226529" y="146405"/>
                </a:cubicBezTo>
                <a:cubicBezTo>
                  <a:pt x="209150" y="146405"/>
                  <a:pt x="193472" y="137032"/>
                  <a:pt x="185200" y="121854"/>
                </a:cubicBezTo>
                <a:cubicBezTo>
                  <a:pt x="184699" y="121921"/>
                  <a:pt x="184232" y="121955"/>
                  <a:pt x="183765" y="121955"/>
                </a:cubicBezTo>
                <a:lnTo>
                  <a:pt x="174726" y="121955"/>
                </a:lnTo>
                <a:cubicBezTo>
                  <a:pt x="170122" y="121955"/>
                  <a:pt x="165986" y="119153"/>
                  <a:pt x="164185" y="115016"/>
                </a:cubicBezTo>
                <a:lnTo>
                  <a:pt x="112715" y="115016"/>
                </a:lnTo>
                <a:lnTo>
                  <a:pt x="112715" y="161483"/>
                </a:lnTo>
                <a:lnTo>
                  <a:pt x="82260" y="161483"/>
                </a:lnTo>
                <a:lnTo>
                  <a:pt x="82260" y="115016"/>
                </a:lnTo>
                <a:lnTo>
                  <a:pt x="80792" y="115016"/>
                </a:lnTo>
                <a:lnTo>
                  <a:pt x="80792" y="214187"/>
                </a:lnTo>
                <a:lnTo>
                  <a:pt x="50370" y="214187"/>
                </a:lnTo>
                <a:lnTo>
                  <a:pt x="50370" y="115016"/>
                </a:lnTo>
                <a:lnTo>
                  <a:pt x="48902" y="115016"/>
                </a:lnTo>
                <a:lnTo>
                  <a:pt x="48902" y="266591"/>
                </a:lnTo>
                <a:lnTo>
                  <a:pt x="18481" y="266591"/>
                </a:lnTo>
                <a:close/>
                <a:moveTo>
                  <a:pt x="226529" y="77690"/>
                </a:moveTo>
                <a:cubicBezTo>
                  <a:pt x="214587" y="77690"/>
                  <a:pt x="204914" y="87396"/>
                  <a:pt x="204914" y="99338"/>
                </a:cubicBezTo>
                <a:cubicBezTo>
                  <a:pt x="204914" y="111247"/>
                  <a:pt x="214621" y="120954"/>
                  <a:pt x="226529" y="120954"/>
                </a:cubicBezTo>
                <a:cubicBezTo>
                  <a:pt x="238471" y="120954"/>
                  <a:pt x="248145" y="111247"/>
                  <a:pt x="248145" y="99338"/>
                </a:cubicBezTo>
                <a:cubicBezTo>
                  <a:pt x="248145" y="87396"/>
                  <a:pt x="238471" y="77690"/>
                  <a:pt x="226529" y="77690"/>
                </a:cubicBezTo>
                <a:close/>
                <a:moveTo>
                  <a:pt x="86096" y="83927"/>
                </a:moveTo>
                <a:lnTo>
                  <a:pt x="86096" y="44633"/>
                </a:lnTo>
                <a:lnTo>
                  <a:pt x="62779" y="20515"/>
                </a:lnTo>
                <a:cubicBezTo>
                  <a:pt x="62579" y="20282"/>
                  <a:pt x="62279" y="20182"/>
                  <a:pt x="61978" y="20182"/>
                </a:cubicBezTo>
                <a:cubicBezTo>
                  <a:pt x="61678" y="20182"/>
                  <a:pt x="61378" y="20282"/>
                  <a:pt x="61178" y="20515"/>
                </a:cubicBezTo>
                <a:lnTo>
                  <a:pt x="37828" y="44666"/>
                </a:lnTo>
                <a:lnTo>
                  <a:pt x="37828" y="83927"/>
                </a:lnTo>
                <a:lnTo>
                  <a:pt x="86096" y="839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3"/>
          <p:cNvSpPr/>
          <p:nvPr/>
        </p:nvSpPr>
        <p:spPr>
          <a:xfrm>
            <a:off x="922200" y="2315700"/>
            <a:ext cx="435300" cy="216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3"/>
          <p:cNvSpPr/>
          <p:nvPr/>
        </p:nvSpPr>
        <p:spPr>
          <a:xfrm>
            <a:off x="1381000" y="2315700"/>
            <a:ext cx="435300" cy="1418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3"/>
          <p:cNvSpPr/>
          <p:nvPr/>
        </p:nvSpPr>
        <p:spPr>
          <a:xfrm>
            <a:off x="1835268" y="2315700"/>
            <a:ext cx="435300" cy="6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3"/>
          <p:cNvSpPr/>
          <p:nvPr/>
        </p:nvSpPr>
        <p:spPr>
          <a:xfrm>
            <a:off x="1891274" y="2560008"/>
            <a:ext cx="339227" cy="356962"/>
          </a:xfrm>
          <a:custGeom>
            <a:avLst/>
            <a:gdLst/>
            <a:ahLst/>
            <a:cxnLst/>
            <a:rect l="l" t="t" r="r" b="b"/>
            <a:pathLst>
              <a:path w="23718" h="24958" extrusionOk="0">
                <a:moveTo>
                  <a:pt x="14566" y="2043"/>
                </a:moveTo>
                <a:cubicBezTo>
                  <a:pt x="16034" y="2043"/>
                  <a:pt x="17504" y="2565"/>
                  <a:pt x="18680" y="3632"/>
                </a:cubicBezTo>
                <a:cubicBezTo>
                  <a:pt x="21215" y="5901"/>
                  <a:pt x="21449" y="9803"/>
                  <a:pt x="19181" y="12339"/>
                </a:cubicBezTo>
                <a:cubicBezTo>
                  <a:pt x="17942" y="13703"/>
                  <a:pt x="16240" y="14401"/>
                  <a:pt x="14537" y="14401"/>
                </a:cubicBezTo>
                <a:cubicBezTo>
                  <a:pt x="13075" y="14401"/>
                  <a:pt x="11612" y="13887"/>
                  <a:pt x="10441" y="12839"/>
                </a:cubicBezTo>
                <a:cubicBezTo>
                  <a:pt x="7906" y="10571"/>
                  <a:pt x="7672" y="6635"/>
                  <a:pt x="9941" y="4099"/>
                </a:cubicBezTo>
                <a:cubicBezTo>
                  <a:pt x="11175" y="2740"/>
                  <a:pt x="12869" y="2043"/>
                  <a:pt x="14566" y="2043"/>
                </a:cubicBezTo>
                <a:close/>
                <a:moveTo>
                  <a:pt x="14553" y="0"/>
                </a:moveTo>
                <a:cubicBezTo>
                  <a:pt x="12294" y="0"/>
                  <a:pt x="10050" y="925"/>
                  <a:pt x="8440" y="2732"/>
                </a:cubicBezTo>
                <a:cubicBezTo>
                  <a:pt x="5504" y="6001"/>
                  <a:pt x="5671" y="10938"/>
                  <a:pt x="8707" y="14006"/>
                </a:cubicBezTo>
                <a:lnTo>
                  <a:pt x="8340" y="14440"/>
                </a:lnTo>
                <a:lnTo>
                  <a:pt x="8139" y="14240"/>
                </a:lnTo>
                <a:lnTo>
                  <a:pt x="7939" y="14473"/>
                </a:lnTo>
                <a:cubicBezTo>
                  <a:pt x="7870" y="14450"/>
                  <a:pt x="7808" y="14435"/>
                  <a:pt x="7749" y="14435"/>
                </a:cubicBezTo>
                <a:cubicBezTo>
                  <a:pt x="7638" y="14435"/>
                  <a:pt x="7536" y="14488"/>
                  <a:pt x="7406" y="14640"/>
                </a:cubicBezTo>
                <a:lnTo>
                  <a:pt x="401" y="22446"/>
                </a:lnTo>
                <a:cubicBezTo>
                  <a:pt x="0" y="22913"/>
                  <a:pt x="0" y="23580"/>
                  <a:pt x="434" y="23980"/>
                </a:cubicBezTo>
                <a:lnTo>
                  <a:pt x="1235" y="24681"/>
                </a:lnTo>
                <a:cubicBezTo>
                  <a:pt x="1435" y="24866"/>
                  <a:pt x="1685" y="24958"/>
                  <a:pt x="1935" y="24958"/>
                </a:cubicBezTo>
                <a:cubicBezTo>
                  <a:pt x="2227" y="24958"/>
                  <a:pt x="2520" y="24832"/>
                  <a:pt x="2736" y="24581"/>
                </a:cubicBezTo>
                <a:lnTo>
                  <a:pt x="9741" y="16742"/>
                </a:lnTo>
                <a:cubicBezTo>
                  <a:pt x="9941" y="16542"/>
                  <a:pt x="9941" y="16375"/>
                  <a:pt x="9841" y="16208"/>
                </a:cubicBezTo>
                <a:lnTo>
                  <a:pt x="10041" y="15975"/>
                </a:lnTo>
                <a:lnTo>
                  <a:pt x="9841" y="15774"/>
                </a:lnTo>
                <a:lnTo>
                  <a:pt x="10308" y="15274"/>
                </a:lnTo>
                <a:cubicBezTo>
                  <a:pt x="11621" y="16062"/>
                  <a:pt x="13094" y="16452"/>
                  <a:pt x="14561" y="16452"/>
                </a:cubicBezTo>
                <a:cubicBezTo>
                  <a:pt x="16820" y="16452"/>
                  <a:pt x="19064" y="15527"/>
                  <a:pt x="20682" y="13706"/>
                </a:cubicBezTo>
                <a:cubicBezTo>
                  <a:pt x="23717" y="10304"/>
                  <a:pt x="23417" y="5133"/>
                  <a:pt x="20048" y="2098"/>
                </a:cubicBezTo>
                <a:cubicBezTo>
                  <a:pt x="18471" y="691"/>
                  <a:pt x="16506" y="0"/>
                  <a:pt x="14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8" name="Google Shape;2298;p43"/>
          <p:cNvGrpSpPr/>
          <p:nvPr/>
        </p:nvGrpSpPr>
        <p:grpSpPr>
          <a:xfrm>
            <a:off x="1456113" y="3248949"/>
            <a:ext cx="262422" cy="428932"/>
            <a:chOff x="1456113" y="3248949"/>
            <a:chExt cx="262422" cy="428932"/>
          </a:xfrm>
        </p:grpSpPr>
        <p:sp>
          <p:nvSpPr>
            <p:cNvPr id="2299" name="Google Shape;2299;p43"/>
            <p:cNvSpPr/>
            <p:nvPr/>
          </p:nvSpPr>
          <p:spPr>
            <a:xfrm>
              <a:off x="1456113" y="3249206"/>
              <a:ext cx="262422" cy="394406"/>
            </a:xfrm>
            <a:custGeom>
              <a:avLst/>
              <a:gdLst/>
              <a:ahLst/>
              <a:cxnLst/>
              <a:rect l="l" t="t" r="r" b="b"/>
              <a:pathLst>
                <a:path w="18348" h="27576" extrusionOk="0">
                  <a:moveTo>
                    <a:pt x="11994" y="2130"/>
                  </a:moveTo>
                  <a:cubicBezTo>
                    <a:pt x="12529" y="2130"/>
                    <a:pt x="13071" y="2255"/>
                    <a:pt x="13577" y="2518"/>
                  </a:cubicBezTo>
                  <a:cubicBezTo>
                    <a:pt x="15278" y="3386"/>
                    <a:pt x="15912" y="5454"/>
                    <a:pt x="15045" y="7122"/>
                  </a:cubicBezTo>
                  <a:cubicBezTo>
                    <a:pt x="14436" y="8292"/>
                    <a:pt x="13235" y="8970"/>
                    <a:pt x="11997" y="8970"/>
                  </a:cubicBezTo>
                  <a:cubicBezTo>
                    <a:pt x="11471" y="8970"/>
                    <a:pt x="10939" y="8848"/>
                    <a:pt x="10441" y="8589"/>
                  </a:cubicBezTo>
                  <a:cubicBezTo>
                    <a:pt x="8774" y="7722"/>
                    <a:pt x="8106" y="5654"/>
                    <a:pt x="8974" y="3953"/>
                  </a:cubicBezTo>
                  <a:cubicBezTo>
                    <a:pt x="9578" y="2791"/>
                    <a:pt x="10765" y="2130"/>
                    <a:pt x="11994" y="2130"/>
                  </a:cubicBezTo>
                  <a:close/>
                  <a:moveTo>
                    <a:pt x="12047" y="0"/>
                  </a:moveTo>
                  <a:cubicBezTo>
                    <a:pt x="10038" y="0"/>
                    <a:pt x="8088" y="1091"/>
                    <a:pt x="7106" y="2985"/>
                  </a:cubicBezTo>
                  <a:cubicBezTo>
                    <a:pt x="6005" y="5087"/>
                    <a:pt x="6405" y="7622"/>
                    <a:pt x="7906" y="9290"/>
                  </a:cubicBezTo>
                  <a:cubicBezTo>
                    <a:pt x="7906" y="9290"/>
                    <a:pt x="7873" y="9323"/>
                    <a:pt x="7873" y="9323"/>
                  </a:cubicBezTo>
                  <a:lnTo>
                    <a:pt x="7373" y="10324"/>
                  </a:lnTo>
                  <a:cubicBezTo>
                    <a:pt x="7106" y="10791"/>
                    <a:pt x="7239" y="11325"/>
                    <a:pt x="7573" y="11692"/>
                  </a:cubicBezTo>
                  <a:lnTo>
                    <a:pt x="267" y="25668"/>
                  </a:lnTo>
                  <a:cubicBezTo>
                    <a:pt x="1" y="26235"/>
                    <a:pt x="201" y="26936"/>
                    <a:pt x="768" y="27236"/>
                  </a:cubicBezTo>
                  <a:lnTo>
                    <a:pt x="1168" y="27436"/>
                  </a:lnTo>
                  <a:cubicBezTo>
                    <a:pt x="1346" y="27530"/>
                    <a:pt x="1536" y="27575"/>
                    <a:pt x="1724" y="27575"/>
                  </a:cubicBezTo>
                  <a:cubicBezTo>
                    <a:pt x="2135" y="27575"/>
                    <a:pt x="2530" y="27359"/>
                    <a:pt x="2736" y="26969"/>
                  </a:cubicBezTo>
                  <a:lnTo>
                    <a:pt x="3203" y="26069"/>
                  </a:lnTo>
                  <a:cubicBezTo>
                    <a:pt x="3299" y="26104"/>
                    <a:pt x="3400" y="26120"/>
                    <a:pt x="3503" y="26120"/>
                  </a:cubicBezTo>
                  <a:cubicBezTo>
                    <a:pt x="3789" y="26120"/>
                    <a:pt x="4082" y="25990"/>
                    <a:pt x="4304" y="25768"/>
                  </a:cubicBezTo>
                  <a:lnTo>
                    <a:pt x="7172" y="27269"/>
                  </a:lnTo>
                  <a:lnTo>
                    <a:pt x="7773" y="26069"/>
                  </a:lnTo>
                  <a:lnTo>
                    <a:pt x="4971" y="24601"/>
                  </a:lnTo>
                  <a:lnTo>
                    <a:pt x="5171" y="24267"/>
                  </a:lnTo>
                  <a:lnTo>
                    <a:pt x="7973" y="25735"/>
                  </a:lnTo>
                  <a:lnTo>
                    <a:pt x="8607" y="24534"/>
                  </a:lnTo>
                  <a:lnTo>
                    <a:pt x="5771" y="23066"/>
                  </a:lnTo>
                  <a:lnTo>
                    <a:pt x="5972" y="22699"/>
                  </a:lnTo>
                  <a:lnTo>
                    <a:pt x="8774" y="24167"/>
                  </a:lnTo>
                  <a:lnTo>
                    <a:pt x="9407" y="22966"/>
                  </a:lnTo>
                  <a:lnTo>
                    <a:pt x="6539" y="21499"/>
                  </a:lnTo>
                  <a:cubicBezTo>
                    <a:pt x="6605" y="21065"/>
                    <a:pt x="6439" y="20665"/>
                    <a:pt x="6138" y="20431"/>
                  </a:cubicBezTo>
                  <a:lnTo>
                    <a:pt x="10041" y="12959"/>
                  </a:lnTo>
                  <a:cubicBezTo>
                    <a:pt x="10134" y="12984"/>
                    <a:pt x="10229" y="12996"/>
                    <a:pt x="10322" y="12996"/>
                  </a:cubicBezTo>
                  <a:cubicBezTo>
                    <a:pt x="10730" y="12996"/>
                    <a:pt x="11119" y="12766"/>
                    <a:pt x="11309" y="12359"/>
                  </a:cubicBezTo>
                  <a:lnTo>
                    <a:pt x="11809" y="11391"/>
                  </a:lnTo>
                  <a:cubicBezTo>
                    <a:pt x="11876" y="11291"/>
                    <a:pt x="11909" y="11191"/>
                    <a:pt x="11942" y="11091"/>
                  </a:cubicBezTo>
                  <a:cubicBezTo>
                    <a:pt x="11972" y="11092"/>
                    <a:pt x="12001" y="11092"/>
                    <a:pt x="12031" y="11092"/>
                  </a:cubicBezTo>
                  <a:cubicBezTo>
                    <a:pt x="14003" y="11092"/>
                    <a:pt x="15960" y="9995"/>
                    <a:pt x="16946" y="8089"/>
                  </a:cubicBezTo>
                  <a:cubicBezTo>
                    <a:pt x="18347" y="5387"/>
                    <a:pt x="17280" y="2051"/>
                    <a:pt x="14578" y="617"/>
                  </a:cubicBezTo>
                  <a:cubicBezTo>
                    <a:pt x="13770" y="198"/>
                    <a:pt x="12903" y="0"/>
                    <a:pt x="120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3"/>
            <p:cNvSpPr/>
            <p:nvPr/>
          </p:nvSpPr>
          <p:spPr>
            <a:xfrm>
              <a:off x="1547245" y="3248949"/>
              <a:ext cx="166524" cy="428932"/>
            </a:xfrm>
            <a:custGeom>
              <a:avLst/>
              <a:gdLst/>
              <a:ahLst/>
              <a:cxnLst/>
              <a:rect l="l" t="t" r="r" b="b"/>
              <a:pathLst>
                <a:path w="11643" h="29990" extrusionOk="0">
                  <a:moveTo>
                    <a:pt x="5600" y="2136"/>
                  </a:moveTo>
                  <a:cubicBezTo>
                    <a:pt x="7473" y="2136"/>
                    <a:pt x="8974" y="3625"/>
                    <a:pt x="9007" y="5505"/>
                  </a:cubicBezTo>
                  <a:cubicBezTo>
                    <a:pt x="9041" y="7373"/>
                    <a:pt x="7540" y="8941"/>
                    <a:pt x="5638" y="8974"/>
                  </a:cubicBezTo>
                  <a:cubicBezTo>
                    <a:pt x="5618" y="8975"/>
                    <a:pt x="5597" y="8975"/>
                    <a:pt x="5577" y="8975"/>
                  </a:cubicBezTo>
                  <a:cubicBezTo>
                    <a:pt x="3736" y="8975"/>
                    <a:pt x="2202" y="7486"/>
                    <a:pt x="2169" y="5605"/>
                  </a:cubicBezTo>
                  <a:cubicBezTo>
                    <a:pt x="2136" y="3737"/>
                    <a:pt x="3670" y="2169"/>
                    <a:pt x="5538" y="2136"/>
                  </a:cubicBezTo>
                  <a:cubicBezTo>
                    <a:pt x="5559" y="2136"/>
                    <a:pt x="5580" y="2136"/>
                    <a:pt x="5600" y="2136"/>
                  </a:cubicBezTo>
                  <a:close/>
                  <a:moveTo>
                    <a:pt x="5567" y="1"/>
                  </a:moveTo>
                  <a:cubicBezTo>
                    <a:pt x="5546" y="1"/>
                    <a:pt x="5526" y="1"/>
                    <a:pt x="5505" y="1"/>
                  </a:cubicBezTo>
                  <a:cubicBezTo>
                    <a:pt x="2436" y="68"/>
                    <a:pt x="1" y="2570"/>
                    <a:pt x="34" y="5639"/>
                  </a:cubicBezTo>
                  <a:cubicBezTo>
                    <a:pt x="68" y="8040"/>
                    <a:pt x="1635" y="10042"/>
                    <a:pt x="3770" y="10776"/>
                  </a:cubicBezTo>
                  <a:cubicBezTo>
                    <a:pt x="3770" y="10809"/>
                    <a:pt x="3770" y="10842"/>
                    <a:pt x="3770" y="10842"/>
                  </a:cubicBezTo>
                  <a:lnTo>
                    <a:pt x="3770" y="11976"/>
                  </a:lnTo>
                  <a:cubicBezTo>
                    <a:pt x="3770" y="12510"/>
                    <a:pt x="4137" y="12944"/>
                    <a:pt x="4604" y="13077"/>
                  </a:cubicBezTo>
                  <a:lnTo>
                    <a:pt x="4838" y="28855"/>
                  </a:lnTo>
                  <a:cubicBezTo>
                    <a:pt x="4871" y="29489"/>
                    <a:pt x="5405" y="29989"/>
                    <a:pt x="6038" y="29989"/>
                  </a:cubicBezTo>
                  <a:lnTo>
                    <a:pt x="6472" y="29989"/>
                  </a:lnTo>
                  <a:cubicBezTo>
                    <a:pt x="7106" y="29956"/>
                    <a:pt x="7640" y="29456"/>
                    <a:pt x="7606" y="28789"/>
                  </a:cubicBezTo>
                  <a:lnTo>
                    <a:pt x="7606" y="27788"/>
                  </a:lnTo>
                  <a:cubicBezTo>
                    <a:pt x="7973" y="27721"/>
                    <a:pt x="8307" y="27421"/>
                    <a:pt x="8440" y="27021"/>
                  </a:cubicBezTo>
                  <a:lnTo>
                    <a:pt x="11642" y="26987"/>
                  </a:lnTo>
                  <a:lnTo>
                    <a:pt x="11642" y="25620"/>
                  </a:lnTo>
                  <a:lnTo>
                    <a:pt x="8474" y="25686"/>
                  </a:lnTo>
                  <a:lnTo>
                    <a:pt x="8474" y="25286"/>
                  </a:lnTo>
                  <a:lnTo>
                    <a:pt x="11609" y="25253"/>
                  </a:lnTo>
                  <a:lnTo>
                    <a:pt x="11609" y="23885"/>
                  </a:lnTo>
                  <a:lnTo>
                    <a:pt x="8440" y="23918"/>
                  </a:lnTo>
                  <a:lnTo>
                    <a:pt x="8440" y="23551"/>
                  </a:lnTo>
                  <a:lnTo>
                    <a:pt x="11609" y="23485"/>
                  </a:lnTo>
                  <a:lnTo>
                    <a:pt x="11576" y="22150"/>
                  </a:lnTo>
                  <a:lnTo>
                    <a:pt x="8340" y="22184"/>
                  </a:lnTo>
                  <a:cubicBezTo>
                    <a:pt x="8207" y="21783"/>
                    <a:pt x="7873" y="21517"/>
                    <a:pt x="7506" y="21450"/>
                  </a:cubicBezTo>
                  <a:lnTo>
                    <a:pt x="7373" y="13044"/>
                  </a:lnTo>
                  <a:cubicBezTo>
                    <a:pt x="7873" y="12877"/>
                    <a:pt x="8207" y="12443"/>
                    <a:pt x="8207" y="11910"/>
                  </a:cubicBezTo>
                  <a:lnTo>
                    <a:pt x="8207" y="10776"/>
                  </a:lnTo>
                  <a:cubicBezTo>
                    <a:pt x="8173" y="10676"/>
                    <a:pt x="8173" y="10575"/>
                    <a:pt x="8140" y="10475"/>
                  </a:cubicBezTo>
                  <a:cubicBezTo>
                    <a:pt x="9941" y="9541"/>
                    <a:pt x="11142" y="7640"/>
                    <a:pt x="11109" y="5472"/>
                  </a:cubicBezTo>
                  <a:cubicBezTo>
                    <a:pt x="11076" y="2424"/>
                    <a:pt x="8607" y="1"/>
                    <a:pt x="5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1" name="Google Shape;2301;p43"/>
          <p:cNvGrpSpPr/>
          <p:nvPr/>
        </p:nvGrpSpPr>
        <p:grpSpPr>
          <a:xfrm>
            <a:off x="1006162" y="4054870"/>
            <a:ext cx="266713" cy="359282"/>
            <a:chOff x="1006162" y="4054870"/>
            <a:chExt cx="266713" cy="359282"/>
          </a:xfrm>
        </p:grpSpPr>
        <p:sp>
          <p:nvSpPr>
            <p:cNvPr id="2302" name="Google Shape;2302;p43"/>
            <p:cNvSpPr/>
            <p:nvPr/>
          </p:nvSpPr>
          <p:spPr>
            <a:xfrm>
              <a:off x="1029063" y="4054870"/>
              <a:ext cx="221388" cy="173203"/>
            </a:xfrm>
            <a:custGeom>
              <a:avLst/>
              <a:gdLst/>
              <a:ahLst/>
              <a:cxnLst/>
              <a:rect l="l" t="t" r="r" b="b"/>
              <a:pathLst>
                <a:path w="15479" h="12110" extrusionOk="0">
                  <a:moveTo>
                    <a:pt x="3370" y="1"/>
                  </a:moveTo>
                  <a:cubicBezTo>
                    <a:pt x="1502" y="1"/>
                    <a:pt x="1" y="1535"/>
                    <a:pt x="1" y="3403"/>
                  </a:cubicBezTo>
                  <a:lnTo>
                    <a:pt x="1" y="12109"/>
                  </a:lnTo>
                  <a:lnTo>
                    <a:pt x="1936" y="12109"/>
                  </a:lnTo>
                  <a:lnTo>
                    <a:pt x="1936" y="3403"/>
                  </a:lnTo>
                  <a:cubicBezTo>
                    <a:pt x="1936" y="2602"/>
                    <a:pt x="2569" y="1969"/>
                    <a:pt x="3370" y="1969"/>
                  </a:cubicBezTo>
                  <a:lnTo>
                    <a:pt x="12076" y="1969"/>
                  </a:lnTo>
                  <a:cubicBezTo>
                    <a:pt x="12877" y="1969"/>
                    <a:pt x="13544" y="2602"/>
                    <a:pt x="13544" y="3403"/>
                  </a:cubicBezTo>
                  <a:lnTo>
                    <a:pt x="13544" y="12109"/>
                  </a:lnTo>
                  <a:lnTo>
                    <a:pt x="15479" y="12109"/>
                  </a:lnTo>
                  <a:lnTo>
                    <a:pt x="15479" y="3403"/>
                  </a:lnTo>
                  <a:cubicBezTo>
                    <a:pt x="15479" y="1535"/>
                    <a:pt x="13944" y="1"/>
                    <a:pt x="120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3"/>
            <p:cNvSpPr/>
            <p:nvPr/>
          </p:nvSpPr>
          <p:spPr>
            <a:xfrm>
              <a:off x="1006162" y="4188001"/>
              <a:ext cx="266713" cy="226151"/>
            </a:xfrm>
            <a:custGeom>
              <a:avLst/>
              <a:gdLst/>
              <a:ahLst/>
              <a:cxnLst/>
              <a:rect l="l" t="t" r="r" b="b"/>
              <a:pathLst>
                <a:path w="18648" h="15812" extrusionOk="0">
                  <a:moveTo>
                    <a:pt x="9341" y="3736"/>
                  </a:moveTo>
                  <a:cubicBezTo>
                    <a:pt x="10675" y="3736"/>
                    <a:pt x="11776" y="4837"/>
                    <a:pt x="11776" y="6171"/>
                  </a:cubicBezTo>
                  <a:cubicBezTo>
                    <a:pt x="11776" y="7139"/>
                    <a:pt x="11209" y="7973"/>
                    <a:pt x="10375" y="8373"/>
                  </a:cubicBezTo>
                  <a:lnTo>
                    <a:pt x="10809" y="13643"/>
                  </a:lnTo>
                  <a:lnTo>
                    <a:pt x="7873" y="13643"/>
                  </a:lnTo>
                  <a:lnTo>
                    <a:pt x="8273" y="8373"/>
                  </a:lnTo>
                  <a:cubicBezTo>
                    <a:pt x="7473" y="7973"/>
                    <a:pt x="6906" y="7139"/>
                    <a:pt x="6906" y="6171"/>
                  </a:cubicBezTo>
                  <a:cubicBezTo>
                    <a:pt x="6906" y="4837"/>
                    <a:pt x="8007" y="3736"/>
                    <a:pt x="9341" y="3736"/>
                  </a:cubicBezTo>
                  <a:close/>
                  <a:moveTo>
                    <a:pt x="3337" y="0"/>
                  </a:moveTo>
                  <a:cubicBezTo>
                    <a:pt x="1502" y="0"/>
                    <a:pt x="1" y="1468"/>
                    <a:pt x="1" y="3336"/>
                  </a:cubicBezTo>
                  <a:lnTo>
                    <a:pt x="1" y="12476"/>
                  </a:lnTo>
                  <a:cubicBezTo>
                    <a:pt x="1" y="14310"/>
                    <a:pt x="1502" y="15812"/>
                    <a:pt x="3337" y="15812"/>
                  </a:cubicBezTo>
                  <a:lnTo>
                    <a:pt x="15312" y="15812"/>
                  </a:lnTo>
                  <a:cubicBezTo>
                    <a:pt x="17146" y="15812"/>
                    <a:pt x="18647" y="14310"/>
                    <a:pt x="18647" y="12476"/>
                  </a:cubicBezTo>
                  <a:lnTo>
                    <a:pt x="18647" y="3336"/>
                  </a:lnTo>
                  <a:cubicBezTo>
                    <a:pt x="18647" y="1468"/>
                    <a:pt x="17146" y="0"/>
                    <a:pt x="15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4" name="Google Shape;2304;p43"/>
          <p:cNvGrpSpPr/>
          <p:nvPr/>
        </p:nvGrpSpPr>
        <p:grpSpPr>
          <a:xfrm>
            <a:off x="1276224" y="1281657"/>
            <a:ext cx="549631" cy="549616"/>
            <a:chOff x="1276224" y="1281657"/>
            <a:chExt cx="549631" cy="549616"/>
          </a:xfrm>
        </p:grpSpPr>
        <p:sp>
          <p:nvSpPr>
            <p:cNvPr id="2305" name="Google Shape;2305;p43"/>
            <p:cNvSpPr/>
            <p:nvPr/>
          </p:nvSpPr>
          <p:spPr>
            <a:xfrm>
              <a:off x="1276224" y="1281657"/>
              <a:ext cx="549631" cy="549616"/>
            </a:xfrm>
            <a:custGeom>
              <a:avLst/>
              <a:gdLst/>
              <a:ahLst/>
              <a:cxnLst/>
              <a:rect l="l" t="t" r="r" b="b"/>
              <a:pathLst>
                <a:path w="38429" h="38428" extrusionOk="0">
                  <a:moveTo>
                    <a:pt x="19215" y="0"/>
                  </a:moveTo>
                  <a:cubicBezTo>
                    <a:pt x="8607" y="0"/>
                    <a:pt x="1" y="8607"/>
                    <a:pt x="1" y="19214"/>
                  </a:cubicBezTo>
                  <a:cubicBezTo>
                    <a:pt x="1" y="29822"/>
                    <a:pt x="8607" y="38428"/>
                    <a:pt x="19215" y="38428"/>
                  </a:cubicBezTo>
                  <a:cubicBezTo>
                    <a:pt x="29822" y="38428"/>
                    <a:pt x="38428" y="29822"/>
                    <a:pt x="38428" y="19214"/>
                  </a:cubicBezTo>
                  <a:cubicBezTo>
                    <a:pt x="38428" y="8607"/>
                    <a:pt x="29822" y="0"/>
                    <a:pt x="19215" y="0"/>
                  </a:cubicBezTo>
                  <a:close/>
                  <a:moveTo>
                    <a:pt x="19215" y="34959"/>
                  </a:moveTo>
                  <a:cubicBezTo>
                    <a:pt x="10508" y="34959"/>
                    <a:pt x="3470" y="27920"/>
                    <a:pt x="3470" y="19214"/>
                  </a:cubicBezTo>
                  <a:cubicBezTo>
                    <a:pt x="3470" y="10541"/>
                    <a:pt x="10508" y="3470"/>
                    <a:pt x="19215" y="3470"/>
                  </a:cubicBezTo>
                  <a:cubicBezTo>
                    <a:pt x="27888" y="3470"/>
                    <a:pt x="34959" y="10541"/>
                    <a:pt x="34959" y="19214"/>
                  </a:cubicBezTo>
                  <a:cubicBezTo>
                    <a:pt x="34959" y="27920"/>
                    <a:pt x="27921" y="34959"/>
                    <a:pt x="19215" y="349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3"/>
            <p:cNvSpPr/>
            <p:nvPr/>
          </p:nvSpPr>
          <p:spPr>
            <a:xfrm>
              <a:off x="1552981" y="1581304"/>
              <a:ext cx="30064" cy="59656"/>
            </a:xfrm>
            <a:custGeom>
              <a:avLst/>
              <a:gdLst/>
              <a:ahLst/>
              <a:cxnLst/>
              <a:rect l="l" t="t" r="r" b="b"/>
              <a:pathLst>
                <a:path w="2102" h="4171" extrusionOk="0">
                  <a:moveTo>
                    <a:pt x="1468" y="868"/>
                  </a:moveTo>
                  <a:cubicBezTo>
                    <a:pt x="1068" y="534"/>
                    <a:pt x="601" y="268"/>
                    <a:pt x="0" y="1"/>
                  </a:cubicBezTo>
                  <a:lnTo>
                    <a:pt x="0" y="4170"/>
                  </a:lnTo>
                  <a:cubicBezTo>
                    <a:pt x="701" y="4104"/>
                    <a:pt x="1234" y="3870"/>
                    <a:pt x="1568" y="3503"/>
                  </a:cubicBezTo>
                  <a:cubicBezTo>
                    <a:pt x="1901" y="3136"/>
                    <a:pt x="2102" y="2669"/>
                    <a:pt x="2102" y="2102"/>
                  </a:cubicBezTo>
                  <a:cubicBezTo>
                    <a:pt x="2102" y="1602"/>
                    <a:pt x="1868" y="1202"/>
                    <a:pt x="1468" y="8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3"/>
            <p:cNvSpPr/>
            <p:nvPr/>
          </p:nvSpPr>
          <p:spPr>
            <a:xfrm>
              <a:off x="1354010" y="1359916"/>
              <a:ext cx="393605" cy="393605"/>
            </a:xfrm>
            <a:custGeom>
              <a:avLst/>
              <a:gdLst/>
              <a:ahLst/>
              <a:cxnLst/>
              <a:rect l="l" t="t" r="r" b="b"/>
              <a:pathLst>
                <a:path w="27520" h="27520" extrusionOk="0">
                  <a:moveTo>
                    <a:pt x="13777" y="0"/>
                  </a:moveTo>
                  <a:cubicBezTo>
                    <a:pt x="6171" y="0"/>
                    <a:pt x="0" y="6138"/>
                    <a:pt x="0" y="13743"/>
                  </a:cubicBezTo>
                  <a:cubicBezTo>
                    <a:pt x="0" y="21349"/>
                    <a:pt x="6171" y="27520"/>
                    <a:pt x="13777" y="27520"/>
                  </a:cubicBezTo>
                  <a:cubicBezTo>
                    <a:pt x="21382" y="27520"/>
                    <a:pt x="27520" y="21349"/>
                    <a:pt x="27520" y="13743"/>
                  </a:cubicBezTo>
                  <a:cubicBezTo>
                    <a:pt x="27520" y="6138"/>
                    <a:pt x="21382" y="0"/>
                    <a:pt x="13777" y="0"/>
                  </a:cubicBezTo>
                  <a:close/>
                  <a:moveTo>
                    <a:pt x="17980" y="20648"/>
                  </a:moveTo>
                  <a:cubicBezTo>
                    <a:pt x="17246" y="21482"/>
                    <a:pt x="16245" y="22016"/>
                    <a:pt x="14944" y="22249"/>
                  </a:cubicBezTo>
                  <a:lnTo>
                    <a:pt x="14944" y="24451"/>
                  </a:lnTo>
                  <a:lnTo>
                    <a:pt x="12476" y="24451"/>
                  </a:lnTo>
                  <a:lnTo>
                    <a:pt x="12476" y="22383"/>
                  </a:lnTo>
                  <a:cubicBezTo>
                    <a:pt x="11575" y="22349"/>
                    <a:pt x="10775" y="22249"/>
                    <a:pt x="10107" y="22083"/>
                  </a:cubicBezTo>
                  <a:cubicBezTo>
                    <a:pt x="9407" y="21916"/>
                    <a:pt x="8873" y="21749"/>
                    <a:pt x="8506" y="21549"/>
                  </a:cubicBezTo>
                  <a:lnTo>
                    <a:pt x="9440" y="18814"/>
                  </a:lnTo>
                  <a:cubicBezTo>
                    <a:pt x="9707" y="18980"/>
                    <a:pt x="10107" y="19147"/>
                    <a:pt x="10641" y="19314"/>
                  </a:cubicBezTo>
                  <a:cubicBezTo>
                    <a:pt x="11141" y="19481"/>
                    <a:pt x="11775" y="19581"/>
                    <a:pt x="12476" y="19647"/>
                  </a:cubicBezTo>
                  <a:lnTo>
                    <a:pt x="12476" y="14811"/>
                  </a:lnTo>
                  <a:cubicBezTo>
                    <a:pt x="11975" y="14610"/>
                    <a:pt x="11508" y="14344"/>
                    <a:pt x="11008" y="14077"/>
                  </a:cubicBezTo>
                  <a:cubicBezTo>
                    <a:pt x="10541" y="13810"/>
                    <a:pt x="10107" y="13476"/>
                    <a:pt x="9707" y="13109"/>
                  </a:cubicBezTo>
                  <a:cubicBezTo>
                    <a:pt x="9340" y="12742"/>
                    <a:pt x="9040" y="12275"/>
                    <a:pt x="8806" y="11742"/>
                  </a:cubicBezTo>
                  <a:cubicBezTo>
                    <a:pt x="8573" y="11208"/>
                    <a:pt x="8440" y="10574"/>
                    <a:pt x="8440" y="9840"/>
                  </a:cubicBezTo>
                  <a:cubicBezTo>
                    <a:pt x="8440" y="8473"/>
                    <a:pt x="8806" y="7439"/>
                    <a:pt x="9540" y="6671"/>
                  </a:cubicBezTo>
                  <a:cubicBezTo>
                    <a:pt x="10274" y="5904"/>
                    <a:pt x="11242" y="5437"/>
                    <a:pt x="12476" y="5204"/>
                  </a:cubicBezTo>
                  <a:lnTo>
                    <a:pt x="12476" y="3036"/>
                  </a:lnTo>
                  <a:lnTo>
                    <a:pt x="14944" y="3036"/>
                  </a:lnTo>
                  <a:lnTo>
                    <a:pt x="14944" y="5104"/>
                  </a:lnTo>
                  <a:cubicBezTo>
                    <a:pt x="15645" y="5170"/>
                    <a:pt x="16245" y="5237"/>
                    <a:pt x="16779" y="5404"/>
                  </a:cubicBezTo>
                  <a:cubicBezTo>
                    <a:pt x="17313" y="5537"/>
                    <a:pt x="17780" y="5704"/>
                    <a:pt x="18247" y="5871"/>
                  </a:cubicBezTo>
                  <a:lnTo>
                    <a:pt x="17379" y="8506"/>
                  </a:lnTo>
                  <a:cubicBezTo>
                    <a:pt x="17112" y="8373"/>
                    <a:pt x="16779" y="8239"/>
                    <a:pt x="16345" y="8139"/>
                  </a:cubicBezTo>
                  <a:cubicBezTo>
                    <a:pt x="15945" y="8006"/>
                    <a:pt x="15478" y="7906"/>
                    <a:pt x="14944" y="7839"/>
                  </a:cubicBezTo>
                  <a:lnTo>
                    <a:pt x="14944" y="12309"/>
                  </a:lnTo>
                  <a:cubicBezTo>
                    <a:pt x="15445" y="12542"/>
                    <a:pt x="15945" y="12809"/>
                    <a:pt x="16445" y="13076"/>
                  </a:cubicBezTo>
                  <a:cubicBezTo>
                    <a:pt x="16946" y="13343"/>
                    <a:pt x="17379" y="13676"/>
                    <a:pt x="17780" y="14077"/>
                  </a:cubicBezTo>
                  <a:cubicBezTo>
                    <a:pt x="18146" y="14444"/>
                    <a:pt x="18480" y="14877"/>
                    <a:pt x="18714" y="15411"/>
                  </a:cubicBezTo>
                  <a:cubicBezTo>
                    <a:pt x="18980" y="15911"/>
                    <a:pt x="19080" y="16545"/>
                    <a:pt x="19080" y="17246"/>
                  </a:cubicBezTo>
                  <a:cubicBezTo>
                    <a:pt x="19080" y="18713"/>
                    <a:pt x="18714" y="19848"/>
                    <a:pt x="17980" y="206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3"/>
            <p:cNvSpPr/>
            <p:nvPr/>
          </p:nvSpPr>
          <p:spPr>
            <a:xfrm>
              <a:off x="1519094" y="1471089"/>
              <a:ext cx="28162" cy="55351"/>
            </a:xfrm>
            <a:custGeom>
              <a:avLst/>
              <a:gdLst/>
              <a:ahLst/>
              <a:cxnLst/>
              <a:rect l="l" t="t" r="r" b="b"/>
              <a:pathLst>
                <a:path w="1969" h="3870" extrusionOk="0">
                  <a:moveTo>
                    <a:pt x="1" y="1802"/>
                  </a:moveTo>
                  <a:cubicBezTo>
                    <a:pt x="1" y="2269"/>
                    <a:pt x="201" y="2669"/>
                    <a:pt x="568" y="3002"/>
                  </a:cubicBezTo>
                  <a:cubicBezTo>
                    <a:pt x="935" y="3303"/>
                    <a:pt x="1402" y="3603"/>
                    <a:pt x="1969" y="3870"/>
                  </a:cubicBezTo>
                  <a:lnTo>
                    <a:pt x="1969" y="0"/>
                  </a:lnTo>
                  <a:cubicBezTo>
                    <a:pt x="1202" y="34"/>
                    <a:pt x="701" y="234"/>
                    <a:pt x="434" y="567"/>
                  </a:cubicBezTo>
                  <a:cubicBezTo>
                    <a:pt x="134" y="901"/>
                    <a:pt x="1" y="1301"/>
                    <a:pt x="1" y="18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9" name="Google Shape;2309;p43"/>
          <p:cNvSpPr/>
          <p:nvPr/>
        </p:nvSpPr>
        <p:spPr>
          <a:xfrm>
            <a:off x="-4342337" y="-4310400"/>
            <a:ext cx="542075" cy="542075"/>
          </a:xfrm>
          <a:custGeom>
            <a:avLst/>
            <a:gdLst/>
            <a:ahLst/>
            <a:cxnLst/>
            <a:rect l="l" t="t" r="r" b="b"/>
            <a:pathLst>
              <a:path w="21683" h="21683" extrusionOk="0">
                <a:moveTo>
                  <a:pt x="0" y="5004"/>
                </a:moveTo>
                <a:cubicBezTo>
                  <a:pt x="0" y="2235"/>
                  <a:pt x="2235" y="0"/>
                  <a:pt x="5004" y="0"/>
                </a:cubicBezTo>
                <a:lnTo>
                  <a:pt x="16679" y="0"/>
                </a:lnTo>
                <a:cubicBezTo>
                  <a:pt x="19447" y="0"/>
                  <a:pt x="21682" y="2235"/>
                  <a:pt x="21682" y="5004"/>
                </a:cubicBezTo>
                <a:lnTo>
                  <a:pt x="21682" y="16679"/>
                </a:lnTo>
                <a:cubicBezTo>
                  <a:pt x="21682" y="19414"/>
                  <a:pt x="19447" y="21682"/>
                  <a:pt x="16679" y="21682"/>
                </a:cubicBezTo>
                <a:lnTo>
                  <a:pt x="5004" y="21682"/>
                </a:lnTo>
                <a:cubicBezTo>
                  <a:pt x="2235" y="21682"/>
                  <a:pt x="0" y="19414"/>
                  <a:pt x="0" y="16679"/>
                </a:cubicBezTo>
                <a:close/>
              </a:path>
            </a:pathLst>
          </a:custGeom>
          <a:solidFill>
            <a:srgbClr val="AC7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3"/>
          <p:cNvSpPr/>
          <p:nvPr/>
        </p:nvSpPr>
        <p:spPr>
          <a:xfrm>
            <a:off x="-4342337" y="-4321250"/>
            <a:ext cx="542075" cy="542075"/>
          </a:xfrm>
          <a:custGeom>
            <a:avLst/>
            <a:gdLst/>
            <a:ahLst/>
            <a:cxnLst/>
            <a:rect l="l" t="t" r="r" b="b"/>
            <a:pathLst>
              <a:path w="21683" h="21683" extrusionOk="0">
                <a:moveTo>
                  <a:pt x="0" y="5004"/>
                </a:moveTo>
                <a:cubicBezTo>
                  <a:pt x="0" y="2235"/>
                  <a:pt x="2235" y="1"/>
                  <a:pt x="5004" y="1"/>
                </a:cubicBezTo>
                <a:lnTo>
                  <a:pt x="16679" y="1"/>
                </a:lnTo>
                <a:cubicBezTo>
                  <a:pt x="19447" y="1"/>
                  <a:pt x="21682" y="2235"/>
                  <a:pt x="21682" y="5004"/>
                </a:cubicBezTo>
                <a:lnTo>
                  <a:pt x="21682" y="16679"/>
                </a:lnTo>
                <a:cubicBezTo>
                  <a:pt x="21682" y="19448"/>
                  <a:pt x="19447" y="21683"/>
                  <a:pt x="16679" y="21683"/>
                </a:cubicBezTo>
                <a:lnTo>
                  <a:pt x="5004" y="21683"/>
                </a:lnTo>
                <a:cubicBezTo>
                  <a:pt x="2235" y="21683"/>
                  <a:pt x="0" y="19448"/>
                  <a:pt x="0" y="16679"/>
                </a:cubicBezTo>
                <a:close/>
              </a:path>
            </a:pathLst>
          </a:custGeom>
          <a:solidFill>
            <a:srgbClr val="AC7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3"/>
          <p:cNvSpPr/>
          <p:nvPr/>
        </p:nvSpPr>
        <p:spPr>
          <a:xfrm>
            <a:off x="-4329012" y="-4297900"/>
            <a:ext cx="515400" cy="516225"/>
          </a:xfrm>
          <a:custGeom>
            <a:avLst/>
            <a:gdLst/>
            <a:ahLst/>
            <a:cxnLst/>
            <a:rect l="l" t="t" r="r" b="b"/>
            <a:pathLst>
              <a:path w="20616" h="20649" extrusionOk="0">
                <a:moveTo>
                  <a:pt x="1" y="4771"/>
                </a:moveTo>
                <a:cubicBezTo>
                  <a:pt x="1" y="2135"/>
                  <a:pt x="2136" y="1"/>
                  <a:pt x="4737" y="1"/>
                </a:cubicBezTo>
                <a:lnTo>
                  <a:pt x="15879" y="1"/>
                </a:lnTo>
                <a:cubicBezTo>
                  <a:pt x="18481" y="1"/>
                  <a:pt x="20616" y="2135"/>
                  <a:pt x="20616" y="4771"/>
                </a:cubicBezTo>
                <a:lnTo>
                  <a:pt x="20616" y="15879"/>
                </a:lnTo>
                <a:cubicBezTo>
                  <a:pt x="20616" y="18514"/>
                  <a:pt x="18481" y="20649"/>
                  <a:pt x="15879" y="20649"/>
                </a:cubicBezTo>
                <a:lnTo>
                  <a:pt x="4737" y="20649"/>
                </a:lnTo>
                <a:cubicBezTo>
                  <a:pt x="2136" y="20649"/>
                  <a:pt x="1" y="18514"/>
                  <a:pt x="1" y="15879"/>
                </a:cubicBezTo>
                <a:close/>
              </a:path>
            </a:pathLst>
          </a:custGeom>
          <a:solidFill>
            <a:srgbClr val="F3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3"/>
          <p:cNvSpPr/>
          <p:nvPr/>
        </p:nvSpPr>
        <p:spPr>
          <a:xfrm>
            <a:off x="-4238937" y="-4212850"/>
            <a:ext cx="335250" cy="335275"/>
          </a:xfrm>
          <a:custGeom>
            <a:avLst/>
            <a:gdLst/>
            <a:ahLst/>
            <a:cxnLst/>
            <a:rect l="l" t="t" r="r" b="b"/>
            <a:pathLst>
              <a:path w="13410" h="13411" extrusionOk="0">
                <a:moveTo>
                  <a:pt x="6705" y="1235"/>
                </a:moveTo>
                <a:cubicBezTo>
                  <a:pt x="9741" y="1235"/>
                  <a:pt x="12209" y="3670"/>
                  <a:pt x="12209" y="6706"/>
                </a:cubicBezTo>
                <a:cubicBezTo>
                  <a:pt x="12209" y="9741"/>
                  <a:pt x="9741" y="12210"/>
                  <a:pt x="6705" y="12210"/>
                </a:cubicBezTo>
                <a:cubicBezTo>
                  <a:pt x="3670" y="12210"/>
                  <a:pt x="1201" y="9741"/>
                  <a:pt x="1201" y="6706"/>
                </a:cubicBezTo>
                <a:cubicBezTo>
                  <a:pt x="1201" y="3670"/>
                  <a:pt x="3670" y="1235"/>
                  <a:pt x="6705" y="1235"/>
                </a:cubicBezTo>
                <a:close/>
                <a:moveTo>
                  <a:pt x="6705" y="1"/>
                </a:moveTo>
                <a:cubicBezTo>
                  <a:pt x="3002" y="1"/>
                  <a:pt x="0" y="3003"/>
                  <a:pt x="0" y="6706"/>
                </a:cubicBezTo>
                <a:cubicBezTo>
                  <a:pt x="0" y="10408"/>
                  <a:pt x="3002" y="13411"/>
                  <a:pt x="6705" y="13411"/>
                </a:cubicBezTo>
                <a:cubicBezTo>
                  <a:pt x="10408" y="13411"/>
                  <a:pt x="13410" y="10408"/>
                  <a:pt x="13410" y="6706"/>
                </a:cubicBezTo>
                <a:cubicBezTo>
                  <a:pt x="13410" y="3003"/>
                  <a:pt x="10408" y="1"/>
                  <a:pt x="6705"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3"/>
          <p:cNvSpPr/>
          <p:nvPr/>
        </p:nvSpPr>
        <p:spPr>
          <a:xfrm>
            <a:off x="-4069662" y="-4030200"/>
            <a:ext cx="17550" cy="36700"/>
          </a:xfrm>
          <a:custGeom>
            <a:avLst/>
            <a:gdLst/>
            <a:ahLst/>
            <a:cxnLst/>
            <a:rect l="l" t="t" r="r" b="b"/>
            <a:pathLst>
              <a:path w="702" h="1468" extrusionOk="0">
                <a:moveTo>
                  <a:pt x="1" y="0"/>
                </a:moveTo>
                <a:lnTo>
                  <a:pt x="1" y="1468"/>
                </a:lnTo>
                <a:cubicBezTo>
                  <a:pt x="234" y="1435"/>
                  <a:pt x="401" y="1368"/>
                  <a:pt x="535" y="1234"/>
                </a:cubicBezTo>
                <a:cubicBezTo>
                  <a:pt x="668" y="1101"/>
                  <a:pt x="701" y="934"/>
                  <a:pt x="701" y="734"/>
                </a:cubicBezTo>
                <a:cubicBezTo>
                  <a:pt x="701" y="567"/>
                  <a:pt x="635" y="434"/>
                  <a:pt x="501" y="300"/>
                </a:cubicBezTo>
                <a:cubicBezTo>
                  <a:pt x="368" y="200"/>
                  <a:pt x="201" y="100"/>
                  <a:pt x="1"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3"/>
          <p:cNvSpPr/>
          <p:nvPr/>
        </p:nvSpPr>
        <p:spPr>
          <a:xfrm>
            <a:off x="-4191412" y="-4165300"/>
            <a:ext cx="240200" cy="240200"/>
          </a:xfrm>
          <a:custGeom>
            <a:avLst/>
            <a:gdLst/>
            <a:ahLst/>
            <a:cxnLst/>
            <a:rect l="l" t="t" r="r" b="b"/>
            <a:pathLst>
              <a:path w="9608" h="9608" extrusionOk="0">
                <a:moveTo>
                  <a:pt x="5238" y="1068"/>
                </a:moveTo>
                <a:lnTo>
                  <a:pt x="5238" y="1802"/>
                </a:lnTo>
                <a:cubicBezTo>
                  <a:pt x="5471" y="1802"/>
                  <a:pt x="5671" y="1835"/>
                  <a:pt x="5872" y="1902"/>
                </a:cubicBezTo>
                <a:cubicBezTo>
                  <a:pt x="6038" y="1935"/>
                  <a:pt x="6205" y="2002"/>
                  <a:pt x="6372" y="2068"/>
                </a:cubicBezTo>
                <a:lnTo>
                  <a:pt x="6072" y="3002"/>
                </a:lnTo>
                <a:cubicBezTo>
                  <a:pt x="5972" y="2936"/>
                  <a:pt x="5838" y="2902"/>
                  <a:pt x="5705" y="2869"/>
                </a:cubicBezTo>
                <a:cubicBezTo>
                  <a:pt x="5571" y="2802"/>
                  <a:pt x="5405" y="2769"/>
                  <a:pt x="5204" y="2769"/>
                </a:cubicBezTo>
                <a:lnTo>
                  <a:pt x="5204" y="4303"/>
                </a:lnTo>
                <a:cubicBezTo>
                  <a:pt x="5405" y="4403"/>
                  <a:pt x="5571" y="4470"/>
                  <a:pt x="5738" y="4570"/>
                </a:cubicBezTo>
                <a:cubicBezTo>
                  <a:pt x="5905" y="4670"/>
                  <a:pt x="6072" y="4804"/>
                  <a:pt x="6205" y="4937"/>
                </a:cubicBezTo>
                <a:cubicBezTo>
                  <a:pt x="6339" y="5071"/>
                  <a:pt x="6439" y="5204"/>
                  <a:pt x="6539" y="5404"/>
                </a:cubicBezTo>
                <a:cubicBezTo>
                  <a:pt x="6605" y="5571"/>
                  <a:pt x="6672" y="5804"/>
                  <a:pt x="6672" y="6038"/>
                </a:cubicBezTo>
                <a:cubicBezTo>
                  <a:pt x="6672" y="6538"/>
                  <a:pt x="6539" y="6939"/>
                  <a:pt x="6272" y="7239"/>
                </a:cubicBezTo>
                <a:cubicBezTo>
                  <a:pt x="6005" y="7506"/>
                  <a:pt x="5671" y="7706"/>
                  <a:pt x="5204" y="7773"/>
                </a:cubicBezTo>
                <a:lnTo>
                  <a:pt x="5204" y="8540"/>
                </a:lnTo>
                <a:lnTo>
                  <a:pt x="4337" y="8540"/>
                </a:lnTo>
                <a:lnTo>
                  <a:pt x="4337" y="7839"/>
                </a:lnTo>
                <a:cubicBezTo>
                  <a:pt x="4037" y="7806"/>
                  <a:pt x="3770" y="7773"/>
                  <a:pt x="3537" y="7739"/>
                </a:cubicBezTo>
                <a:cubicBezTo>
                  <a:pt x="3270" y="7672"/>
                  <a:pt x="3103" y="7606"/>
                  <a:pt x="2969" y="7539"/>
                </a:cubicBezTo>
                <a:lnTo>
                  <a:pt x="3303" y="6572"/>
                </a:lnTo>
                <a:cubicBezTo>
                  <a:pt x="3403" y="6638"/>
                  <a:pt x="3537" y="6705"/>
                  <a:pt x="3703" y="6738"/>
                </a:cubicBezTo>
                <a:cubicBezTo>
                  <a:pt x="3903" y="6805"/>
                  <a:pt x="4104" y="6839"/>
                  <a:pt x="4370" y="6872"/>
                </a:cubicBezTo>
                <a:lnTo>
                  <a:pt x="4370" y="5171"/>
                </a:lnTo>
                <a:cubicBezTo>
                  <a:pt x="4170" y="5104"/>
                  <a:pt x="4004" y="5037"/>
                  <a:pt x="3837" y="4937"/>
                </a:cubicBezTo>
                <a:cubicBezTo>
                  <a:pt x="3670" y="4837"/>
                  <a:pt x="3537" y="4704"/>
                  <a:pt x="3403" y="4604"/>
                </a:cubicBezTo>
                <a:cubicBezTo>
                  <a:pt x="3270" y="4470"/>
                  <a:pt x="3170" y="4303"/>
                  <a:pt x="3070" y="4103"/>
                </a:cubicBezTo>
                <a:cubicBezTo>
                  <a:pt x="3003" y="3936"/>
                  <a:pt x="2969" y="3703"/>
                  <a:pt x="2969" y="3436"/>
                </a:cubicBezTo>
                <a:cubicBezTo>
                  <a:pt x="2969" y="2969"/>
                  <a:pt x="3070" y="2602"/>
                  <a:pt x="3336" y="2335"/>
                </a:cubicBezTo>
                <a:cubicBezTo>
                  <a:pt x="3570" y="2068"/>
                  <a:pt x="3937" y="1902"/>
                  <a:pt x="4370" y="1835"/>
                </a:cubicBezTo>
                <a:lnTo>
                  <a:pt x="4370" y="1068"/>
                </a:lnTo>
                <a:close/>
                <a:moveTo>
                  <a:pt x="4804" y="0"/>
                </a:moveTo>
                <a:cubicBezTo>
                  <a:pt x="2169" y="0"/>
                  <a:pt x="1" y="2169"/>
                  <a:pt x="1" y="4804"/>
                </a:cubicBezTo>
                <a:cubicBezTo>
                  <a:pt x="1" y="7472"/>
                  <a:pt x="2169" y="9607"/>
                  <a:pt x="4804" y="9607"/>
                </a:cubicBezTo>
                <a:cubicBezTo>
                  <a:pt x="7473" y="9607"/>
                  <a:pt x="9608" y="7472"/>
                  <a:pt x="9608" y="4804"/>
                </a:cubicBezTo>
                <a:cubicBezTo>
                  <a:pt x="9608" y="2169"/>
                  <a:pt x="7439" y="0"/>
                  <a:pt x="4804"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3"/>
          <p:cNvSpPr/>
          <p:nvPr/>
        </p:nvSpPr>
        <p:spPr>
          <a:xfrm>
            <a:off x="-4090512" y="-4096925"/>
            <a:ext cx="16725" cy="33375"/>
          </a:xfrm>
          <a:custGeom>
            <a:avLst/>
            <a:gdLst/>
            <a:ahLst/>
            <a:cxnLst/>
            <a:rect l="l" t="t" r="r" b="b"/>
            <a:pathLst>
              <a:path w="669" h="1335" extrusionOk="0">
                <a:moveTo>
                  <a:pt x="668" y="1"/>
                </a:moveTo>
                <a:cubicBezTo>
                  <a:pt x="435" y="1"/>
                  <a:pt x="234" y="67"/>
                  <a:pt x="134" y="201"/>
                </a:cubicBezTo>
                <a:cubicBezTo>
                  <a:pt x="34" y="301"/>
                  <a:pt x="1" y="434"/>
                  <a:pt x="1" y="634"/>
                </a:cubicBezTo>
                <a:cubicBezTo>
                  <a:pt x="1" y="801"/>
                  <a:pt x="68" y="935"/>
                  <a:pt x="201" y="1035"/>
                </a:cubicBezTo>
                <a:cubicBezTo>
                  <a:pt x="334" y="1168"/>
                  <a:pt x="468" y="1268"/>
                  <a:pt x="668" y="1335"/>
                </a:cubicBezTo>
                <a:lnTo>
                  <a:pt x="668" y="1"/>
                </a:ln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3"/>
          <p:cNvSpPr/>
          <p:nvPr/>
        </p:nvSpPr>
        <p:spPr>
          <a:xfrm>
            <a:off x="-3594312" y="-4310400"/>
            <a:ext cx="542075" cy="542075"/>
          </a:xfrm>
          <a:custGeom>
            <a:avLst/>
            <a:gdLst/>
            <a:ahLst/>
            <a:cxnLst/>
            <a:rect l="l" t="t" r="r" b="b"/>
            <a:pathLst>
              <a:path w="21683" h="21683" extrusionOk="0">
                <a:moveTo>
                  <a:pt x="0" y="5004"/>
                </a:moveTo>
                <a:cubicBezTo>
                  <a:pt x="0" y="2235"/>
                  <a:pt x="2269" y="0"/>
                  <a:pt x="5004" y="0"/>
                </a:cubicBezTo>
                <a:lnTo>
                  <a:pt x="16679" y="0"/>
                </a:lnTo>
                <a:cubicBezTo>
                  <a:pt x="19448" y="0"/>
                  <a:pt x="21683" y="2235"/>
                  <a:pt x="21683" y="5004"/>
                </a:cubicBezTo>
                <a:lnTo>
                  <a:pt x="21683" y="16679"/>
                </a:lnTo>
                <a:cubicBezTo>
                  <a:pt x="21683" y="19414"/>
                  <a:pt x="19448" y="21682"/>
                  <a:pt x="16679" y="21682"/>
                </a:cubicBezTo>
                <a:lnTo>
                  <a:pt x="5004" y="21682"/>
                </a:lnTo>
                <a:cubicBezTo>
                  <a:pt x="2269" y="21682"/>
                  <a:pt x="0" y="19414"/>
                  <a:pt x="0" y="16679"/>
                </a:cubicBezTo>
                <a:close/>
              </a:path>
            </a:pathLst>
          </a:custGeom>
          <a:solidFill>
            <a:srgbClr val="AC7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3"/>
          <p:cNvSpPr/>
          <p:nvPr/>
        </p:nvSpPr>
        <p:spPr>
          <a:xfrm>
            <a:off x="-3594312" y="-4321250"/>
            <a:ext cx="542075" cy="542075"/>
          </a:xfrm>
          <a:custGeom>
            <a:avLst/>
            <a:gdLst/>
            <a:ahLst/>
            <a:cxnLst/>
            <a:rect l="l" t="t" r="r" b="b"/>
            <a:pathLst>
              <a:path w="21683" h="21683" extrusionOk="0">
                <a:moveTo>
                  <a:pt x="0" y="5004"/>
                </a:moveTo>
                <a:cubicBezTo>
                  <a:pt x="0" y="2235"/>
                  <a:pt x="2269" y="1"/>
                  <a:pt x="5004" y="1"/>
                </a:cubicBezTo>
                <a:lnTo>
                  <a:pt x="16679" y="1"/>
                </a:lnTo>
                <a:cubicBezTo>
                  <a:pt x="19448" y="1"/>
                  <a:pt x="21683" y="2235"/>
                  <a:pt x="21683" y="5004"/>
                </a:cubicBezTo>
                <a:lnTo>
                  <a:pt x="21683" y="16679"/>
                </a:lnTo>
                <a:cubicBezTo>
                  <a:pt x="21683" y="19448"/>
                  <a:pt x="19448" y="21683"/>
                  <a:pt x="16679" y="21683"/>
                </a:cubicBezTo>
                <a:lnTo>
                  <a:pt x="5004" y="21683"/>
                </a:lnTo>
                <a:cubicBezTo>
                  <a:pt x="2269" y="21683"/>
                  <a:pt x="0" y="19448"/>
                  <a:pt x="0" y="16679"/>
                </a:cubicBezTo>
                <a:close/>
              </a:path>
            </a:pathLst>
          </a:custGeom>
          <a:solidFill>
            <a:srgbClr val="AC7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3"/>
          <p:cNvSpPr/>
          <p:nvPr/>
        </p:nvSpPr>
        <p:spPr>
          <a:xfrm>
            <a:off x="-3580962" y="-4297900"/>
            <a:ext cx="516225" cy="516225"/>
          </a:xfrm>
          <a:custGeom>
            <a:avLst/>
            <a:gdLst/>
            <a:ahLst/>
            <a:cxnLst/>
            <a:rect l="l" t="t" r="r" b="b"/>
            <a:pathLst>
              <a:path w="20649" h="20649" extrusionOk="0">
                <a:moveTo>
                  <a:pt x="0" y="4771"/>
                </a:moveTo>
                <a:cubicBezTo>
                  <a:pt x="0" y="2135"/>
                  <a:pt x="2135" y="1"/>
                  <a:pt x="4770" y="1"/>
                </a:cubicBezTo>
                <a:lnTo>
                  <a:pt x="15878" y="1"/>
                </a:lnTo>
                <a:cubicBezTo>
                  <a:pt x="18513" y="1"/>
                  <a:pt x="20648" y="2135"/>
                  <a:pt x="20648" y="4771"/>
                </a:cubicBezTo>
                <a:lnTo>
                  <a:pt x="20648" y="15879"/>
                </a:lnTo>
                <a:cubicBezTo>
                  <a:pt x="20648" y="18514"/>
                  <a:pt x="18513" y="20649"/>
                  <a:pt x="15878" y="20649"/>
                </a:cubicBezTo>
                <a:lnTo>
                  <a:pt x="4770" y="20649"/>
                </a:lnTo>
                <a:cubicBezTo>
                  <a:pt x="2135" y="20649"/>
                  <a:pt x="0" y="18514"/>
                  <a:pt x="0" y="15879"/>
                </a:cubicBezTo>
                <a:close/>
              </a:path>
            </a:pathLst>
          </a:custGeom>
          <a:solidFill>
            <a:srgbClr val="F3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3"/>
          <p:cNvSpPr/>
          <p:nvPr/>
        </p:nvSpPr>
        <p:spPr>
          <a:xfrm>
            <a:off x="-3491737" y="-4228350"/>
            <a:ext cx="349450" cy="366725"/>
          </a:xfrm>
          <a:custGeom>
            <a:avLst/>
            <a:gdLst/>
            <a:ahLst/>
            <a:cxnLst/>
            <a:rect l="l" t="t" r="r" b="b"/>
            <a:pathLst>
              <a:path w="13978" h="14669" extrusionOk="0">
                <a:moveTo>
                  <a:pt x="8590" y="1203"/>
                </a:moveTo>
                <a:cubicBezTo>
                  <a:pt x="9451" y="1203"/>
                  <a:pt x="10315" y="1506"/>
                  <a:pt x="11008" y="2122"/>
                </a:cubicBezTo>
                <a:cubicBezTo>
                  <a:pt x="12509" y="3456"/>
                  <a:pt x="12643" y="5758"/>
                  <a:pt x="11308" y="7259"/>
                </a:cubicBezTo>
                <a:cubicBezTo>
                  <a:pt x="10572" y="8067"/>
                  <a:pt x="9575" y="8479"/>
                  <a:pt x="8578" y="8479"/>
                </a:cubicBezTo>
                <a:cubicBezTo>
                  <a:pt x="7722" y="8479"/>
                  <a:pt x="6865" y="8175"/>
                  <a:pt x="6171" y="7559"/>
                </a:cubicBezTo>
                <a:cubicBezTo>
                  <a:pt x="4670" y="6192"/>
                  <a:pt x="4537" y="3923"/>
                  <a:pt x="5871" y="2422"/>
                </a:cubicBezTo>
                <a:cubicBezTo>
                  <a:pt x="6589" y="1614"/>
                  <a:pt x="7588" y="1203"/>
                  <a:pt x="8590" y="1203"/>
                </a:cubicBezTo>
                <a:close/>
                <a:moveTo>
                  <a:pt x="8593" y="0"/>
                </a:moveTo>
                <a:cubicBezTo>
                  <a:pt x="7264" y="0"/>
                  <a:pt x="5939" y="546"/>
                  <a:pt x="4971" y="1622"/>
                </a:cubicBezTo>
                <a:cubicBezTo>
                  <a:pt x="3269" y="3523"/>
                  <a:pt x="3369" y="6425"/>
                  <a:pt x="5137" y="8226"/>
                </a:cubicBezTo>
                <a:lnTo>
                  <a:pt x="4937" y="8493"/>
                </a:lnTo>
                <a:lnTo>
                  <a:pt x="4804" y="8393"/>
                </a:lnTo>
                <a:lnTo>
                  <a:pt x="4670" y="8527"/>
                </a:lnTo>
                <a:cubicBezTo>
                  <a:pt x="4629" y="8499"/>
                  <a:pt x="4593" y="8483"/>
                  <a:pt x="4556" y="8483"/>
                </a:cubicBezTo>
                <a:cubicBezTo>
                  <a:pt x="4504" y="8483"/>
                  <a:pt x="4448" y="8515"/>
                  <a:pt x="4370" y="8593"/>
                </a:cubicBezTo>
                <a:lnTo>
                  <a:pt x="234" y="13197"/>
                </a:lnTo>
                <a:cubicBezTo>
                  <a:pt x="0" y="13463"/>
                  <a:pt x="34" y="13864"/>
                  <a:pt x="301" y="14097"/>
                </a:cubicBezTo>
                <a:lnTo>
                  <a:pt x="768" y="14498"/>
                </a:lnTo>
                <a:cubicBezTo>
                  <a:pt x="880" y="14610"/>
                  <a:pt x="1032" y="14669"/>
                  <a:pt x="1185" y="14669"/>
                </a:cubicBezTo>
                <a:cubicBezTo>
                  <a:pt x="1349" y="14669"/>
                  <a:pt x="1514" y="14602"/>
                  <a:pt x="1635" y="14464"/>
                </a:cubicBezTo>
                <a:lnTo>
                  <a:pt x="5771" y="9861"/>
                </a:lnTo>
                <a:cubicBezTo>
                  <a:pt x="5871" y="9727"/>
                  <a:pt x="5871" y="9627"/>
                  <a:pt x="5805" y="9527"/>
                </a:cubicBezTo>
                <a:lnTo>
                  <a:pt x="5938" y="9394"/>
                </a:lnTo>
                <a:lnTo>
                  <a:pt x="5805" y="9294"/>
                </a:lnTo>
                <a:lnTo>
                  <a:pt x="6105" y="8994"/>
                </a:lnTo>
                <a:cubicBezTo>
                  <a:pt x="6864" y="9452"/>
                  <a:pt x="7720" y="9679"/>
                  <a:pt x="8576" y="9679"/>
                </a:cubicBezTo>
                <a:cubicBezTo>
                  <a:pt x="9901" y="9679"/>
                  <a:pt x="11223" y="9134"/>
                  <a:pt x="12176" y="8060"/>
                </a:cubicBezTo>
                <a:cubicBezTo>
                  <a:pt x="13977" y="6058"/>
                  <a:pt x="13810" y="3023"/>
                  <a:pt x="11809" y="1221"/>
                </a:cubicBezTo>
                <a:cubicBezTo>
                  <a:pt x="10883" y="404"/>
                  <a:pt x="9737" y="0"/>
                  <a:pt x="8593"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3"/>
          <p:cNvSpPr/>
          <p:nvPr/>
        </p:nvSpPr>
        <p:spPr>
          <a:xfrm>
            <a:off x="-2845437" y="-4310400"/>
            <a:ext cx="542075" cy="542075"/>
          </a:xfrm>
          <a:custGeom>
            <a:avLst/>
            <a:gdLst/>
            <a:ahLst/>
            <a:cxnLst/>
            <a:rect l="l" t="t" r="r" b="b"/>
            <a:pathLst>
              <a:path w="21683" h="21683" extrusionOk="0">
                <a:moveTo>
                  <a:pt x="0" y="5004"/>
                </a:moveTo>
                <a:cubicBezTo>
                  <a:pt x="0" y="2235"/>
                  <a:pt x="2235" y="0"/>
                  <a:pt x="5004" y="0"/>
                </a:cubicBezTo>
                <a:lnTo>
                  <a:pt x="16679" y="0"/>
                </a:lnTo>
                <a:cubicBezTo>
                  <a:pt x="19447" y="0"/>
                  <a:pt x="21682" y="2235"/>
                  <a:pt x="21682" y="5004"/>
                </a:cubicBezTo>
                <a:lnTo>
                  <a:pt x="21682" y="16679"/>
                </a:lnTo>
                <a:cubicBezTo>
                  <a:pt x="21682" y="19414"/>
                  <a:pt x="19447" y="21682"/>
                  <a:pt x="16679" y="21682"/>
                </a:cubicBezTo>
                <a:lnTo>
                  <a:pt x="5004" y="21682"/>
                </a:lnTo>
                <a:cubicBezTo>
                  <a:pt x="2235" y="21682"/>
                  <a:pt x="0" y="19414"/>
                  <a:pt x="0" y="16679"/>
                </a:cubicBezTo>
                <a:close/>
              </a:path>
            </a:pathLst>
          </a:custGeom>
          <a:solidFill>
            <a:srgbClr val="AC7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3"/>
          <p:cNvSpPr/>
          <p:nvPr/>
        </p:nvSpPr>
        <p:spPr>
          <a:xfrm>
            <a:off x="-2845437" y="-4321250"/>
            <a:ext cx="542075" cy="542075"/>
          </a:xfrm>
          <a:custGeom>
            <a:avLst/>
            <a:gdLst/>
            <a:ahLst/>
            <a:cxnLst/>
            <a:rect l="l" t="t" r="r" b="b"/>
            <a:pathLst>
              <a:path w="21683" h="21683" extrusionOk="0">
                <a:moveTo>
                  <a:pt x="0" y="5004"/>
                </a:moveTo>
                <a:cubicBezTo>
                  <a:pt x="0" y="2235"/>
                  <a:pt x="2235" y="1"/>
                  <a:pt x="5004" y="1"/>
                </a:cubicBezTo>
                <a:lnTo>
                  <a:pt x="16679" y="1"/>
                </a:lnTo>
                <a:cubicBezTo>
                  <a:pt x="19447" y="1"/>
                  <a:pt x="21682" y="2235"/>
                  <a:pt x="21682" y="5004"/>
                </a:cubicBezTo>
                <a:lnTo>
                  <a:pt x="21682" y="16679"/>
                </a:lnTo>
                <a:cubicBezTo>
                  <a:pt x="21682" y="19448"/>
                  <a:pt x="19447" y="21683"/>
                  <a:pt x="16679" y="21683"/>
                </a:cubicBezTo>
                <a:lnTo>
                  <a:pt x="5004" y="21683"/>
                </a:lnTo>
                <a:cubicBezTo>
                  <a:pt x="2235" y="21683"/>
                  <a:pt x="0" y="19448"/>
                  <a:pt x="0" y="16679"/>
                </a:cubicBezTo>
                <a:close/>
              </a:path>
            </a:pathLst>
          </a:custGeom>
          <a:solidFill>
            <a:srgbClr val="AC7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3"/>
          <p:cNvSpPr/>
          <p:nvPr/>
        </p:nvSpPr>
        <p:spPr>
          <a:xfrm>
            <a:off x="-2832937" y="-4297900"/>
            <a:ext cx="516225" cy="516225"/>
          </a:xfrm>
          <a:custGeom>
            <a:avLst/>
            <a:gdLst/>
            <a:ahLst/>
            <a:cxnLst/>
            <a:rect l="l" t="t" r="r" b="b"/>
            <a:pathLst>
              <a:path w="20649" h="20649" extrusionOk="0">
                <a:moveTo>
                  <a:pt x="1" y="4771"/>
                </a:moveTo>
                <a:cubicBezTo>
                  <a:pt x="1" y="2135"/>
                  <a:pt x="2135" y="1"/>
                  <a:pt x="4771" y="1"/>
                </a:cubicBezTo>
                <a:lnTo>
                  <a:pt x="15879" y="1"/>
                </a:lnTo>
                <a:cubicBezTo>
                  <a:pt x="18514" y="1"/>
                  <a:pt x="20649" y="2135"/>
                  <a:pt x="20649" y="4771"/>
                </a:cubicBezTo>
                <a:lnTo>
                  <a:pt x="20649" y="15879"/>
                </a:lnTo>
                <a:cubicBezTo>
                  <a:pt x="20649" y="18514"/>
                  <a:pt x="18514" y="20649"/>
                  <a:pt x="15879" y="20649"/>
                </a:cubicBezTo>
                <a:lnTo>
                  <a:pt x="4771" y="20649"/>
                </a:lnTo>
                <a:cubicBezTo>
                  <a:pt x="2135" y="20649"/>
                  <a:pt x="1" y="18514"/>
                  <a:pt x="1" y="15879"/>
                </a:cubicBezTo>
                <a:close/>
              </a:path>
            </a:pathLst>
          </a:custGeom>
          <a:solidFill>
            <a:srgbClr val="F3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3"/>
          <p:cNvSpPr/>
          <p:nvPr/>
        </p:nvSpPr>
        <p:spPr>
          <a:xfrm>
            <a:off x="-2701187" y="-4252600"/>
            <a:ext cx="254375" cy="382675"/>
          </a:xfrm>
          <a:custGeom>
            <a:avLst/>
            <a:gdLst/>
            <a:ahLst/>
            <a:cxnLst/>
            <a:rect l="l" t="t" r="r" b="b"/>
            <a:pathLst>
              <a:path w="10175" h="15307" extrusionOk="0">
                <a:moveTo>
                  <a:pt x="6681" y="1167"/>
                </a:moveTo>
                <a:cubicBezTo>
                  <a:pt x="6983" y="1167"/>
                  <a:pt x="7289" y="1238"/>
                  <a:pt x="7573" y="1391"/>
                </a:cubicBezTo>
                <a:cubicBezTo>
                  <a:pt x="8474" y="1858"/>
                  <a:pt x="8841" y="3025"/>
                  <a:pt x="8374" y="3959"/>
                </a:cubicBezTo>
                <a:cubicBezTo>
                  <a:pt x="8025" y="4610"/>
                  <a:pt x="7368" y="4969"/>
                  <a:pt x="6686" y="4969"/>
                </a:cubicBezTo>
                <a:cubicBezTo>
                  <a:pt x="6390" y="4969"/>
                  <a:pt x="6088" y="4901"/>
                  <a:pt x="5805" y="4760"/>
                </a:cubicBezTo>
                <a:cubicBezTo>
                  <a:pt x="4871" y="4260"/>
                  <a:pt x="4504" y="3125"/>
                  <a:pt x="5005" y="2191"/>
                </a:cubicBezTo>
                <a:cubicBezTo>
                  <a:pt x="5329" y="1542"/>
                  <a:pt x="5993" y="1167"/>
                  <a:pt x="6681" y="1167"/>
                </a:cubicBezTo>
                <a:close/>
                <a:moveTo>
                  <a:pt x="6687" y="1"/>
                </a:moveTo>
                <a:cubicBezTo>
                  <a:pt x="5578" y="1"/>
                  <a:pt x="4506" y="610"/>
                  <a:pt x="3970" y="1658"/>
                </a:cubicBezTo>
                <a:cubicBezTo>
                  <a:pt x="3337" y="2825"/>
                  <a:pt x="3570" y="4226"/>
                  <a:pt x="4404" y="5127"/>
                </a:cubicBezTo>
                <a:cubicBezTo>
                  <a:pt x="4404" y="5160"/>
                  <a:pt x="4404" y="5160"/>
                  <a:pt x="4371" y="5160"/>
                </a:cubicBezTo>
                <a:lnTo>
                  <a:pt x="4104" y="5727"/>
                </a:lnTo>
                <a:cubicBezTo>
                  <a:pt x="3970" y="5961"/>
                  <a:pt x="4037" y="6294"/>
                  <a:pt x="4237" y="6461"/>
                </a:cubicBezTo>
                <a:lnTo>
                  <a:pt x="168" y="14233"/>
                </a:lnTo>
                <a:cubicBezTo>
                  <a:pt x="1" y="14567"/>
                  <a:pt x="134" y="14934"/>
                  <a:pt x="435" y="15101"/>
                </a:cubicBezTo>
                <a:lnTo>
                  <a:pt x="668" y="15234"/>
                </a:lnTo>
                <a:cubicBezTo>
                  <a:pt x="767" y="15284"/>
                  <a:pt x="869" y="15307"/>
                  <a:pt x="968" y="15307"/>
                </a:cubicBezTo>
                <a:cubicBezTo>
                  <a:pt x="1202" y="15307"/>
                  <a:pt x="1418" y="15178"/>
                  <a:pt x="1535" y="14967"/>
                </a:cubicBezTo>
                <a:lnTo>
                  <a:pt x="1802" y="14467"/>
                </a:lnTo>
                <a:cubicBezTo>
                  <a:pt x="1854" y="14484"/>
                  <a:pt x="1908" y="14492"/>
                  <a:pt x="1962" y="14492"/>
                </a:cubicBezTo>
                <a:cubicBezTo>
                  <a:pt x="2119" y="14492"/>
                  <a:pt x="2279" y="14424"/>
                  <a:pt x="2403" y="14300"/>
                </a:cubicBezTo>
                <a:lnTo>
                  <a:pt x="4004" y="15134"/>
                </a:lnTo>
                <a:lnTo>
                  <a:pt x="4337" y="14467"/>
                </a:lnTo>
                <a:lnTo>
                  <a:pt x="2770" y="13666"/>
                </a:lnTo>
                <a:lnTo>
                  <a:pt x="2870" y="13466"/>
                </a:lnTo>
                <a:lnTo>
                  <a:pt x="4437" y="14267"/>
                </a:lnTo>
                <a:lnTo>
                  <a:pt x="4771" y="13600"/>
                </a:lnTo>
                <a:lnTo>
                  <a:pt x="3203" y="12799"/>
                </a:lnTo>
                <a:lnTo>
                  <a:pt x="3303" y="12599"/>
                </a:lnTo>
                <a:lnTo>
                  <a:pt x="4871" y="13433"/>
                </a:lnTo>
                <a:lnTo>
                  <a:pt x="5238" y="12766"/>
                </a:lnTo>
                <a:lnTo>
                  <a:pt x="3637" y="11932"/>
                </a:lnTo>
                <a:cubicBezTo>
                  <a:pt x="3670" y="11698"/>
                  <a:pt x="3604" y="11465"/>
                  <a:pt x="3403" y="11331"/>
                </a:cubicBezTo>
                <a:lnTo>
                  <a:pt x="5572" y="7195"/>
                </a:lnTo>
                <a:cubicBezTo>
                  <a:pt x="5617" y="7206"/>
                  <a:pt x="5664" y="7212"/>
                  <a:pt x="5711" y="7212"/>
                </a:cubicBezTo>
                <a:cubicBezTo>
                  <a:pt x="5937" y="7212"/>
                  <a:pt x="6162" y="7082"/>
                  <a:pt x="6272" y="6861"/>
                </a:cubicBezTo>
                <a:lnTo>
                  <a:pt x="6572" y="6328"/>
                </a:lnTo>
                <a:cubicBezTo>
                  <a:pt x="6606" y="6261"/>
                  <a:pt x="6606" y="6194"/>
                  <a:pt x="6639" y="6161"/>
                </a:cubicBezTo>
                <a:cubicBezTo>
                  <a:pt x="7740" y="6161"/>
                  <a:pt x="8841" y="5560"/>
                  <a:pt x="9408" y="4493"/>
                </a:cubicBezTo>
                <a:cubicBezTo>
                  <a:pt x="10175" y="2992"/>
                  <a:pt x="9608" y="1124"/>
                  <a:pt x="8107" y="357"/>
                </a:cubicBezTo>
                <a:cubicBezTo>
                  <a:pt x="7653" y="115"/>
                  <a:pt x="7167" y="1"/>
                  <a:pt x="6687"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3"/>
          <p:cNvSpPr/>
          <p:nvPr/>
        </p:nvSpPr>
        <p:spPr>
          <a:xfrm>
            <a:off x="-2612787" y="-4252875"/>
            <a:ext cx="162650" cy="416150"/>
          </a:xfrm>
          <a:custGeom>
            <a:avLst/>
            <a:gdLst/>
            <a:ahLst/>
            <a:cxnLst/>
            <a:rect l="l" t="t" r="r" b="b"/>
            <a:pathLst>
              <a:path w="6506" h="16646" extrusionOk="0">
                <a:moveTo>
                  <a:pt x="3103" y="1168"/>
                </a:moveTo>
                <a:cubicBezTo>
                  <a:pt x="4137" y="1168"/>
                  <a:pt x="5004" y="2002"/>
                  <a:pt x="5004" y="3036"/>
                </a:cubicBezTo>
                <a:cubicBezTo>
                  <a:pt x="5038" y="4104"/>
                  <a:pt x="4204" y="4971"/>
                  <a:pt x="3136" y="4971"/>
                </a:cubicBezTo>
                <a:cubicBezTo>
                  <a:pt x="3116" y="4972"/>
                  <a:pt x="3096" y="4972"/>
                  <a:pt x="3076" y="4972"/>
                </a:cubicBezTo>
                <a:cubicBezTo>
                  <a:pt x="2069" y="4972"/>
                  <a:pt x="1235" y="4150"/>
                  <a:pt x="1235" y="3103"/>
                </a:cubicBezTo>
                <a:cubicBezTo>
                  <a:pt x="1202" y="2069"/>
                  <a:pt x="2036" y="1202"/>
                  <a:pt x="3103" y="1168"/>
                </a:cubicBezTo>
                <a:close/>
                <a:moveTo>
                  <a:pt x="3131" y="0"/>
                </a:moveTo>
                <a:cubicBezTo>
                  <a:pt x="3110" y="0"/>
                  <a:pt x="3090" y="0"/>
                  <a:pt x="3070" y="1"/>
                </a:cubicBezTo>
                <a:cubicBezTo>
                  <a:pt x="1368" y="34"/>
                  <a:pt x="1" y="1435"/>
                  <a:pt x="34" y="3136"/>
                </a:cubicBezTo>
                <a:cubicBezTo>
                  <a:pt x="68" y="4437"/>
                  <a:pt x="935" y="5571"/>
                  <a:pt x="2102" y="5972"/>
                </a:cubicBezTo>
                <a:cubicBezTo>
                  <a:pt x="2102" y="6005"/>
                  <a:pt x="2102" y="6005"/>
                  <a:pt x="2102" y="6005"/>
                </a:cubicBezTo>
                <a:lnTo>
                  <a:pt x="2102" y="6639"/>
                </a:lnTo>
                <a:cubicBezTo>
                  <a:pt x="2102" y="6939"/>
                  <a:pt x="2302" y="7173"/>
                  <a:pt x="2569" y="7239"/>
                </a:cubicBezTo>
                <a:lnTo>
                  <a:pt x="2703" y="16012"/>
                </a:lnTo>
                <a:cubicBezTo>
                  <a:pt x="2703" y="16346"/>
                  <a:pt x="3003" y="16646"/>
                  <a:pt x="3370" y="16646"/>
                </a:cubicBezTo>
                <a:lnTo>
                  <a:pt x="3603" y="16646"/>
                </a:lnTo>
                <a:cubicBezTo>
                  <a:pt x="3970" y="16613"/>
                  <a:pt x="4237" y="16346"/>
                  <a:pt x="4237" y="15979"/>
                </a:cubicBezTo>
                <a:lnTo>
                  <a:pt x="4237" y="15412"/>
                </a:lnTo>
                <a:cubicBezTo>
                  <a:pt x="4437" y="15378"/>
                  <a:pt x="4637" y="15212"/>
                  <a:pt x="4704" y="14978"/>
                </a:cubicBezTo>
                <a:lnTo>
                  <a:pt x="6505" y="14945"/>
                </a:lnTo>
                <a:lnTo>
                  <a:pt x="6472" y="14211"/>
                </a:lnTo>
                <a:lnTo>
                  <a:pt x="4704" y="14244"/>
                </a:lnTo>
                <a:lnTo>
                  <a:pt x="4704" y="14011"/>
                </a:lnTo>
                <a:lnTo>
                  <a:pt x="6472" y="13977"/>
                </a:lnTo>
                <a:lnTo>
                  <a:pt x="6472" y="13244"/>
                </a:lnTo>
                <a:lnTo>
                  <a:pt x="4704" y="13277"/>
                </a:lnTo>
                <a:lnTo>
                  <a:pt x="4704" y="13043"/>
                </a:lnTo>
                <a:lnTo>
                  <a:pt x="6472" y="13010"/>
                </a:lnTo>
                <a:lnTo>
                  <a:pt x="6439" y="12276"/>
                </a:lnTo>
                <a:lnTo>
                  <a:pt x="4637" y="12310"/>
                </a:lnTo>
                <a:cubicBezTo>
                  <a:pt x="4571" y="12076"/>
                  <a:pt x="4404" y="11909"/>
                  <a:pt x="4170" y="11909"/>
                </a:cubicBezTo>
                <a:lnTo>
                  <a:pt x="4104" y="7206"/>
                </a:lnTo>
                <a:cubicBezTo>
                  <a:pt x="4371" y="7139"/>
                  <a:pt x="4571" y="6906"/>
                  <a:pt x="4571" y="6606"/>
                </a:cubicBezTo>
                <a:lnTo>
                  <a:pt x="4571" y="5972"/>
                </a:lnTo>
                <a:cubicBezTo>
                  <a:pt x="4571" y="5905"/>
                  <a:pt x="4571" y="5872"/>
                  <a:pt x="4537" y="5805"/>
                </a:cubicBezTo>
                <a:cubicBezTo>
                  <a:pt x="5538" y="5271"/>
                  <a:pt x="6205" y="4237"/>
                  <a:pt x="6205" y="3036"/>
                </a:cubicBezTo>
                <a:cubicBezTo>
                  <a:pt x="6172" y="1355"/>
                  <a:pt x="4804" y="0"/>
                  <a:pt x="3131"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3"/>
          <p:cNvSpPr/>
          <p:nvPr/>
        </p:nvSpPr>
        <p:spPr>
          <a:xfrm>
            <a:off x="-2097412" y="-4310400"/>
            <a:ext cx="542075" cy="542075"/>
          </a:xfrm>
          <a:custGeom>
            <a:avLst/>
            <a:gdLst/>
            <a:ahLst/>
            <a:cxnLst/>
            <a:rect l="l" t="t" r="r" b="b"/>
            <a:pathLst>
              <a:path w="21683" h="21683" extrusionOk="0">
                <a:moveTo>
                  <a:pt x="1" y="5004"/>
                </a:moveTo>
                <a:cubicBezTo>
                  <a:pt x="1" y="2235"/>
                  <a:pt x="2235" y="0"/>
                  <a:pt x="5004" y="0"/>
                </a:cubicBezTo>
                <a:lnTo>
                  <a:pt x="16679" y="0"/>
                </a:lnTo>
                <a:cubicBezTo>
                  <a:pt x="19448" y="0"/>
                  <a:pt x="21683" y="2235"/>
                  <a:pt x="21683" y="5004"/>
                </a:cubicBezTo>
                <a:lnTo>
                  <a:pt x="21683" y="16679"/>
                </a:lnTo>
                <a:cubicBezTo>
                  <a:pt x="21683" y="19414"/>
                  <a:pt x="19448" y="21682"/>
                  <a:pt x="16679" y="21682"/>
                </a:cubicBezTo>
                <a:lnTo>
                  <a:pt x="5004" y="21682"/>
                </a:lnTo>
                <a:cubicBezTo>
                  <a:pt x="2235" y="21682"/>
                  <a:pt x="1" y="19414"/>
                  <a:pt x="1" y="16679"/>
                </a:cubicBezTo>
                <a:close/>
              </a:path>
            </a:pathLst>
          </a:custGeom>
          <a:solidFill>
            <a:srgbClr val="AC7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3"/>
          <p:cNvSpPr/>
          <p:nvPr/>
        </p:nvSpPr>
        <p:spPr>
          <a:xfrm>
            <a:off x="-2097412" y="-4321250"/>
            <a:ext cx="542075" cy="542075"/>
          </a:xfrm>
          <a:custGeom>
            <a:avLst/>
            <a:gdLst/>
            <a:ahLst/>
            <a:cxnLst/>
            <a:rect l="l" t="t" r="r" b="b"/>
            <a:pathLst>
              <a:path w="21683" h="21683" extrusionOk="0">
                <a:moveTo>
                  <a:pt x="1" y="5004"/>
                </a:moveTo>
                <a:cubicBezTo>
                  <a:pt x="1" y="2235"/>
                  <a:pt x="2235" y="1"/>
                  <a:pt x="5004" y="1"/>
                </a:cubicBezTo>
                <a:lnTo>
                  <a:pt x="16679" y="1"/>
                </a:lnTo>
                <a:cubicBezTo>
                  <a:pt x="19448" y="1"/>
                  <a:pt x="21683" y="2235"/>
                  <a:pt x="21683" y="5004"/>
                </a:cubicBezTo>
                <a:lnTo>
                  <a:pt x="21683" y="16679"/>
                </a:lnTo>
                <a:cubicBezTo>
                  <a:pt x="21683" y="19448"/>
                  <a:pt x="19448" y="21683"/>
                  <a:pt x="16679" y="21683"/>
                </a:cubicBezTo>
                <a:lnTo>
                  <a:pt x="5004" y="21683"/>
                </a:lnTo>
                <a:cubicBezTo>
                  <a:pt x="2235" y="21683"/>
                  <a:pt x="1" y="19448"/>
                  <a:pt x="1" y="16679"/>
                </a:cubicBezTo>
                <a:close/>
              </a:path>
            </a:pathLst>
          </a:custGeom>
          <a:solidFill>
            <a:srgbClr val="AC7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3"/>
          <p:cNvSpPr/>
          <p:nvPr/>
        </p:nvSpPr>
        <p:spPr>
          <a:xfrm>
            <a:off x="-2084062" y="-4297900"/>
            <a:ext cx="515375" cy="516225"/>
          </a:xfrm>
          <a:custGeom>
            <a:avLst/>
            <a:gdLst/>
            <a:ahLst/>
            <a:cxnLst/>
            <a:rect l="l" t="t" r="r" b="b"/>
            <a:pathLst>
              <a:path w="20615" h="20649" extrusionOk="0">
                <a:moveTo>
                  <a:pt x="0" y="4771"/>
                </a:moveTo>
                <a:cubicBezTo>
                  <a:pt x="0" y="2135"/>
                  <a:pt x="2135" y="1"/>
                  <a:pt x="4737" y="1"/>
                </a:cubicBezTo>
                <a:lnTo>
                  <a:pt x="15845" y="1"/>
                </a:lnTo>
                <a:cubicBezTo>
                  <a:pt x="18480" y="1"/>
                  <a:pt x="20615" y="2135"/>
                  <a:pt x="20615" y="4771"/>
                </a:cubicBezTo>
                <a:lnTo>
                  <a:pt x="20615" y="15879"/>
                </a:lnTo>
                <a:cubicBezTo>
                  <a:pt x="20615" y="18514"/>
                  <a:pt x="18480" y="20649"/>
                  <a:pt x="15845" y="20649"/>
                </a:cubicBezTo>
                <a:lnTo>
                  <a:pt x="4737" y="20649"/>
                </a:lnTo>
                <a:cubicBezTo>
                  <a:pt x="2102" y="20649"/>
                  <a:pt x="0" y="18514"/>
                  <a:pt x="0" y="15879"/>
                </a:cubicBezTo>
                <a:close/>
              </a:path>
            </a:pathLst>
          </a:custGeom>
          <a:solidFill>
            <a:srgbClr val="F3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3"/>
          <p:cNvSpPr/>
          <p:nvPr/>
        </p:nvSpPr>
        <p:spPr>
          <a:xfrm>
            <a:off x="-1941462" y="-4231175"/>
            <a:ext cx="230175" cy="179300"/>
          </a:xfrm>
          <a:custGeom>
            <a:avLst/>
            <a:gdLst/>
            <a:ahLst/>
            <a:cxnLst/>
            <a:rect l="l" t="t" r="r" b="b"/>
            <a:pathLst>
              <a:path w="9207" h="7172" extrusionOk="0">
                <a:moveTo>
                  <a:pt x="2035" y="0"/>
                </a:moveTo>
                <a:cubicBezTo>
                  <a:pt x="901" y="0"/>
                  <a:pt x="0" y="901"/>
                  <a:pt x="0" y="2035"/>
                </a:cubicBezTo>
                <a:lnTo>
                  <a:pt x="0" y="7172"/>
                </a:lnTo>
                <a:lnTo>
                  <a:pt x="1168" y="7172"/>
                </a:lnTo>
                <a:lnTo>
                  <a:pt x="1168" y="2035"/>
                </a:lnTo>
                <a:cubicBezTo>
                  <a:pt x="1168" y="1535"/>
                  <a:pt x="1535" y="1168"/>
                  <a:pt x="2035" y="1168"/>
                </a:cubicBezTo>
                <a:lnTo>
                  <a:pt x="7172" y="1168"/>
                </a:lnTo>
                <a:cubicBezTo>
                  <a:pt x="7639" y="1168"/>
                  <a:pt x="8039" y="1535"/>
                  <a:pt x="8039" y="2035"/>
                </a:cubicBezTo>
                <a:lnTo>
                  <a:pt x="8039" y="7172"/>
                </a:lnTo>
                <a:lnTo>
                  <a:pt x="9207" y="7172"/>
                </a:lnTo>
                <a:lnTo>
                  <a:pt x="9207" y="2035"/>
                </a:lnTo>
                <a:cubicBezTo>
                  <a:pt x="9207" y="901"/>
                  <a:pt x="8306" y="0"/>
                  <a:pt x="7172"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3"/>
          <p:cNvSpPr/>
          <p:nvPr/>
        </p:nvSpPr>
        <p:spPr>
          <a:xfrm>
            <a:off x="-1964812" y="-4093575"/>
            <a:ext cx="276875" cy="234350"/>
          </a:xfrm>
          <a:custGeom>
            <a:avLst/>
            <a:gdLst/>
            <a:ahLst/>
            <a:cxnLst/>
            <a:rect l="l" t="t" r="r" b="b"/>
            <a:pathLst>
              <a:path w="11075" h="9374" extrusionOk="0">
                <a:moveTo>
                  <a:pt x="5538" y="2235"/>
                </a:moveTo>
                <a:cubicBezTo>
                  <a:pt x="6338" y="2235"/>
                  <a:pt x="6972" y="2869"/>
                  <a:pt x="6972" y="3669"/>
                </a:cubicBezTo>
                <a:cubicBezTo>
                  <a:pt x="6972" y="4236"/>
                  <a:pt x="6638" y="4737"/>
                  <a:pt x="6171" y="4970"/>
                </a:cubicBezTo>
                <a:lnTo>
                  <a:pt x="6405" y="8106"/>
                </a:lnTo>
                <a:lnTo>
                  <a:pt x="4670" y="8106"/>
                </a:lnTo>
                <a:lnTo>
                  <a:pt x="4904" y="4970"/>
                </a:lnTo>
                <a:cubicBezTo>
                  <a:pt x="4437" y="4737"/>
                  <a:pt x="4103" y="4270"/>
                  <a:pt x="4103" y="3669"/>
                </a:cubicBezTo>
                <a:cubicBezTo>
                  <a:pt x="4103" y="2869"/>
                  <a:pt x="4737" y="2235"/>
                  <a:pt x="5538" y="2235"/>
                </a:cubicBezTo>
                <a:close/>
                <a:moveTo>
                  <a:pt x="2002" y="0"/>
                </a:moveTo>
                <a:cubicBezTo>
                  <a:pt x="901" y="0"/>
                  <a:pt x="0" y="901"/>
                  <a:pt x="0" y="2001"/>
                </a:cubicBezTo>
                <a:lnTo>
                  <a:pt x="0" y="7405"/>
                </a:lnTo>
                <a:cubicBezTo>
                  <a:pt x="0" y="8506"/>
                  <a:pt x="901" y="9373"/>
                  <a:pt x="2002" y="9373"/>
                </a:cubicBezTo>
                <a:lnTo>
                  <a:pt x="9073" y="9373"/>
                </a:lnTo>
                <a:cubicBezTo>
                  <a:pt x="10174" y="9373"/>
                  <a:pt x="11075" y="8506"/>
                  <a:pt x="11075" y="7405"/>
                </a:cubicBezTo>
                <a:lnTo>
                  <a:pt x="11075" y="2001"/>
                </a:lnTo>
                <a:cubicBezTo>
                  <a:pt x="11075" y="901"/>
                  <a:pt x="10174" y="0"/>
                  <a:pt x="9073"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3"/>
          <p:cNvSpPr/>
          <p:nvPr/>
        </p:nvSpPr>
        <p:spPr>
          <a:xfrm>
            <a:off x="5056150" y="1440900"/>
            <a:ext cx="3429000" cy="546600"/>
          </a:xfrm>
          <a:prstGeom prst="roundRect">
            <a:avLst>
              <a:gd name="adj" fmla="val 16667"/>
            </a:avLst>
          </a:prstGeom>
          <a:solidFill>
            <a:schemeClr val="lt2"/>
          </a:solidFill>
          <a:ln>
            <a:noFill/>
          </a:ln>
        </p:spPr>
        <p:txBody>
          <a:bodyPr spcFirstLastPara="1" wrap="square" lIns="182875" tIns="91425" rIns="137150" bIns="91425" anchor="ctr" anchorCtr="0">
            <a:noAutofit/>
          </a:bodyPr>
          <a:lstStyle/>
          <a:p>
            <a:pPr marL="171450" lvl="0" indent="-171450" algn="r" rtl="0">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Roboto"/>
                <a:ea typeface="Roboto"/>
                <a:cs typeface="Roboto"/>
                <a:sym typeface="Roboto"/>
              </a:rPr>
              <a:t>Introduction</a:t>
            </a:r>
          </a:p>
          <a:p>
            <a:pPr marL="171450" lvl="0" indent="-171450" algn="r" rtl="0">
              <a:spcBef>
                <a:spcPts val="0"/>
              </a:spcBef>
              <a:spcAft>
                <a:spcPts val="0"/>
              </a:spcAft>
              <a:buClr>
                <a:schemeClr val="dk1"/>
              </a:buClr>
              <a:buSzPts val="1100"/>
              <a:buFont typeface="Arial" panose="020B0604020202020204" pitchFamily="34" charset="0"/>
              <a:buChar char="•"/>
            </a:pPr>
            <a:r>
              <a:rPr lang="en-ZA" sz="1200" dirty="0">
                <a:solidFill>
                  <a:schemeClr val="dk1"/>
                </a:solidFill>
                <a:latin typeface="Roboto"/>
                <a:ea typeface="Roboto"/>
                <a:cs typeface="Roboto"/>
                <a:sym typeface="Roboto"/>
              </a:rPr>
              <a:t>R</a:t>
            </a:r>
            <a:r>
              <a:rPr lang="en" sz="1200" dirty="0">
                <a:solidFill>
                  <a:schemeClr val="dk1"/>
                </a:solidFill>
                <a:latin typeface="Roboto"/>
                <a:ea typeface="Roboto"/>
                <a:cs typeface="Roboto"/>
                <a:sym typeface="Roboto"/>
              </a:rPr>
              <a:t>esearch Objective</a:t>
            </a:r>
          </a:p>
        </p:txBody>
      </p:sp>
      <p:sp>
        <p:nvSpPr>
          <p:cNvPr id="2331" name="Google Shape;2331;p43"/>
          <p:cNvSpPr/>
          <p:nvPr/>
        </p:nvSpPr>
        <p:spPr>
          <a:xfrm>
            <a:off x="5056150" y="2259126"/>
            <a:ext cx="3429000" cy="546600"/>
          </a:xfrm>
          <a:prstGeom prst="roundRect">
            <a:avLst>
              <a:gd name="adj" fmla="val 16667"/>
            </a:avLst>
          </a:prstGeom>
          <a:solidFill>
            <a:schemeClr val="lt2"/>
          </a:solidFill>
          <a:ln>
            <a:noFill/>
          </a:ln>
        </p:spPr>
        <p:txBody>
          <a:bodyPr spcFirstLastPara="1" wrap="square" lIns="182875" tIns="91425" rIns="137150" bIns="91425" anchor="ctr" anchorCtr="0">
            <a:noAutofit/>
          </a:bodyPr>
          <a:lstStyle/>
          <a:p>
            <a:pPr marL="171450" lvl="0" indent="-171450" algn="r" rtl="0">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Roboto"/>
                <a:ea typeface="Roboto"/>
                <a:cs typeface="Roboto"/>
                <a:sym typeface="Roboto"/>
              </a:rPr>
              <a:t>Data Understanding </a:t>
            </a:r>
          </a:p>
          <a:p>
            <a:pPr marL="171450" lvl="0" indent="-171450" algn="r" rtl="0">
              <a:spcBef>
                <a:spcPts val="0"/>
              </a:spcBef>
              <a:spcAft>
                <a:spcPts val="0"/>
              </a:spcAft>
              <a:buClr>
                <a:schemeClr val="dk1"/>
              </a:buClr>
              <a:buSzPts val="1100"/>
              <a:buFont typeface="Arial" panose="020B0604020202020204" pitchFamily="34" charset="0"/>
              <a:buChar char="•"/>
            </a:pPr>
            <a:r>
              <a:rPr lang="en-ZA" sz="1200" dirty="0">
                <a:solidFill>
                  <a:schemeClr val="dk1"/>
                </a:solidFill>
                <a:latin typeface="Roboto"/>
                <a:ea typeface="Roboto"/>
                <a:cs typeface="Roboto"/>
                <a:sym typeface="Roboto"/>
              </a:rPr>
              <a:t>Data Preparation</a:t>
            </a:r>
            <a:endParaRPr sz="1200" dirty="0">
              <a:solidFill>
                <a:schemeClr val="dk1"/>
              </a:solidFill>
              <a:latin typeface="Roboto"/>
              <a:ea typeface="Roboto"/>
              <a:cs typeface="Roboto"/>
              <a:sym typeface="Roboto"/>
            </a:endParaRPr>
          </a:p>
        </p:txBody>
      </p:sp>
      <p:sp>
        <p:nvSpPr>
          <p:cNvPr id="2332" name="Google Shape;2332;p43"/>
          <p:cNvSpPr/>
          <p:nvPr/>
        </p:nvSpPr>
        <p:spPr>
          <a:xfrm>
            <a:off x="5056150" y="3076175"/>
            <a:ext cx="3429000" cy="546600"/>
          </a:xfrm>
          <a:prstGeom prst="roundRect">
            <a:avLst>
              <a:gd name="adj" fmla="val 16667"/>
            </a:avLst>
          </a:prstGeom>
          <a:solidFill>
            <a:schemeClr val="lt2"/>
          </a:solidFill>
          <a:ln>
            <a:noFill/>
          </a:ln>
        </p:spPr>
        <p:txBody>
          <a:bodyPr spcFirstLastPara="1" wrap="square" lIns="182875" tIns="91425" rIns="137150" bIns="91425" anchor="ctr" anchorCtr="0">
            <a:noAutofit/>
          </a:bodyPr>
          <a:lstStyle/>
          <a:p>
            <a:pPr marL="171450" lvl="0" indent="-171450" algn="r" rtl="0">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Roboto"/>
                <a:ea typeface="Roboto"/>
                <a:cs typeface="Roboto"/>
                <a:sym typeface="Roboto"/>
              </a:rPr>
              <a:t>Key Performance Indicators (KPIs)</a:t>
            </a:r>
          </a:p>
          <a:p>
            <a:pPr marL="171450" lvl="0" indent="-171450" algn="r" rtl="0">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Roboto"/>
                <a:ea typeface="Roboto"/>
                <a:cs typeface="Roboto"/>
                <a:sym typeface="Roboto"/>
              </a:rPr>
              <a:t>Dashboard creation </a:t>
            </a:r>
          </a:p>
        </p:txBody>
      </p:sp>
      <p:sp>
        <p:nvSpPr>
          <p:cNvPr id="2333" name="Google Shape;2333;p43"/>
          <p:cNvSpPr/>
          <p:nvPr/>
        </p:nvSpPr>
        <p:spPr>
          <a:xfrm>
            <a:off x="4819200" y="1439909"/>
            <a:ext cx="547291" cy="546636"/>
          </a:xfrm>
          <a:custGeom>
            <a:avLst/>
            <a:gdLst/>
            <a:ahLst/>
            <a:cxnLst/>
            <a:rect l="l" t="t" r="r" b="b"/>
            <a:pathLst>
              <a:path w="27554" h="27521" extrusionOk="0">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solidFill>
            <a:srgbClr val="EB7B7B"/>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b="1">
                <a:solidFill>
                  <a:schemeClr val="lt1"/>
                </a:solidFill>
                <a:latin typeface="Roboto"/>
                <a:ea typeface="Roboto"/>
                <a:cs typeface="Roboto"/>
                <a:sym typeface="Roboto"/>
              </a:rPr>
              <a:t>1</a:t>
            </a:r>
            <a:endParaRPr>
              <a:solidFill>
                <a:schemeClr val="lt1"/>
              </a:solidFill>
            </a:endParaRPr>
          </a:p>
        </p:txBody>
      </p:sp>
      <p:sp>
        <p:nvSpPr>
          <p:cNvPr id="2334" name="Google Shape;2334;p43"/>
          <p:cNvSpPr/>
          <p:nvPr/>
        </p:nvSpPr>
        <p:spPr>
          <a:xfrm>
            <a:off x="4819200" y="2256939"/>
            <a:ext cx="547291" cy="546616"/>
          </a:xfrm>
          <a:custGeom>
            <a:avLst/>
            <a:gdLst/>
            <a:ahLst/>
            <a:cxnLst/>
            <a:rect l="l" t="t" r="r" b="b"/>
            <a:pathLst>
              <a:path w="27554" h="27520" extrusionOk="0">
                <a:moveTo>
                  <a:pt x="27553" y="13777"/>
                </a:moveTo>
                <a:cubicBezTo>
                  <a:pt x="27553" y="21349"/>
                  <a:pt x="21382" y="27520"/>
                  <a:pt x="13777" y="27520"/>
                </a:cubicBezTo>
                <a:cubicBezTo>
                  <a:pt x="6171" y="27520"/>
                  <a:pt x="0" y="21349"/>
                  <a:pt x="0" y="13777"/>
                </a:cubicBezTo>
                <a:cubicBezTo>
                  <a:pt x="0" y="6171"/>
                  <a:pt x="6171" y="0"/>
                  <a:pt x="13777" y="0"/>
                </a:cubicBezTo>
                <a:cubicBezTo>
                  <a:pt x="21382" y="0"/>
                  <a:pt x="27553" y="6171"/>
                  <a:pt x="27553" y="13777"/>
                </a:cubicBezTo>
                <a:close/>
              </a:path>
            </a:pathLst>
          </a:custGeom>
          <a:solidFill>
            <a:srgbClr val="BE4626"/>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b="1" dirty="0">
                <a:solidFill>
                  <a:schemeClr val="lt1"/>
                </a:solidFill>
                <a:latin typeface="Roboto"/>
                <a:ea typeface="Roboto"/>
                <a:cs typeface="Roboto"/>
                <a:sym typeface="Roboto"/>
              </a:rPr>
              <a:t>2</a:t>
            </a:r>
            <a:endParaRPr dirty="0">
              <a:solidFill>
                <a:schemeClr val="lt1"/>
              </a:solidFill>
            </a:endParaRPr>
          </a:p>
        </p:txBody>
      </p:sp>
      <p:sp>
        <p:nvSpPr>
          <p:cNvPr id="2335" name="Google Shape;2335;p43"/>
          <p:cNvSpPr/>
          <p:nvPr/>
        </p:nvSpPr>
        <p:spPr>
          <a:xfrm>
            <a:off x="4819200" y="3072867"/>
            <a:ext cx="547291" cy="546636"/>
          </a:xfrm>
          <a:custGeom>
            <a:avLst/>
            <a:gdLst/>
            <a:ahLst/>
            <a:cxnLst/>
            <a:rect l="l" t="t" r="r" b="b"/>
            <a:pathLst>
              <a:path w="27554" h="27521" extrusionOk="0">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solidFill>
            <a:srgbClr val="E69138"/>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b="1" dirty="0">
                <a:solidFill>
                  <a:schemeClr val="lt1"/>
                </a:solidFill>
                <a:latin typeface="Roboto"/>
                <a:ea typeface="Roboto"/>
                <a:cs typeface="Roboto"/>
                <a:sym typeface="Roboto"/>
              </a:rPr>
              <a:t>3</a:t>
            </a:r>
            <a:endParaRPr dirty="0">
              <a:solidFill>
                <a:schemeClr val="lt1"/>
              </a:solidFill>
            </a:endParaRPr>
          </a:p>
        </p:txBody>
      </p:sp>
      <p:sp>
        <p:nvSpPr>
          <p:cNvPr id="2" name="Google Shape;2332;p43">
            <a:extLst>
              <a:ext uri="{FF2B5EF4-FFF2-40B4-BE49-F238E27FC236}">
                <a16:creationId xmlns:a16="http://schemas.microsoft.com/office/drawing/2014/main" id="{2DDE280C-F027-5FC9-E586-D6F2440EA4E5}"/>
              </a:ext>
            </a:extLst>
          </p:cNvPr>
          <p:cNvSpPr/>
          <p:nvPr/>
        </p:nvSpPr>
        <p:spPr>
          <a:xfrm>
            <a:off x="5072271" y="3886644"/>
            <a:ext cx="3429000" cy="546600"/>
          </a:xfrm>
          <a:prstGeom prst="roundRect">
            <a:avLst>
              <a:gd name="adj" fmla="val 16667"/>
            </a:avLst>
          </a:prstGeom>
          <a:solidFill>
            <a:schemeClr val="lt2"/>
          </a:solidFill>
          <a:ln>
            <a:noFill/>
          </a:ln>
        </p:spPr>
        <p:txBody>
          <a:bodyPr spcFirstLastPara="1" wrap="square" lIns="182875" tIns="91425" rIns="137150" bIns="91425" anchor="ctr" anchorCtr="0">
            <a:noAutofit/>
          </a:bodyPr>
          <a:lstStyle/>
          <a:p>
            <a:pPr marL="171450" lvl="0" indent="-171450" algn="r" rtl="0">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Roboto"/>
                <a:ea typeface="Roboto"/>
                <a:cs typeface="Roboto"/>
                <a:sym typeface="Roboto"/>
              </a:rPr>
              <a:t>Key Insights</a:t>
            </a:r>
          </a:p>
          <a:p>
            <a:pPr marL="171450" lvl="0" indent="-171450" algn="r" rtl="0">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Roboto"/>
                <a:ea typeface="Roboto"/>
                <a:cs typeface="Roboto"/>
                <a:sym typeface="Roboto"/>
              </a:rPr>
              <a:t>Recommendations</a:t>
            </a:r>
          </a:p>
        </p:txBody>
      </p:sp>
      <p:sp>
        <p:nvSpPr>
          <p:cNvPr id="3" name="Google Shape;2335;p43">
            <a:extLst>
              <a:ext uri="{FF2B5EF4-FFF2-40B4-BE49-F238E27FC236}">
                <a16:creationId xmlns:a16="http://schemas.microsoft.com/office/drawing/2014/main" id="{4D79161D-8819-FB4C-6CD6-307D72B878B1}"/>
              </a:ext>
            </a:extLst>
          </p:cNvPr>
          <p:cNvSpPr/>
          <p:nvPr/>
        </p:nvSpPr>
        <p:spPr>
          <a:xfrm>
            <a:off x="4835321" y="3883336"/>
            <a:ext cx="547291" cy="546636"/>
          </a:xfrm>
          <a:custGeom>
            <a:avLst/>
            <a:gdLst/>
            <a:ahLst/>
            <a:cxnLst/>
            <a:rect l="l" t="t" r="r" b="b"/>
            <a:pathLst>
              <a:path w="27554" h="27521" extrusionOk="0">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solidFill>
            <a:srgbClr val="EEB24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b="1" dirty="0">
                <a:solidFill>
                  <a:schemeClr val="lt1"/>
                </a:solidFill>
                <a:latin typeface="Roboto"/>
                <a:ea typeface="Roboto"/>
                <a:cs typeface="Roboto"/>
                <a:sym typeface="Roboto"/>
              </a:rPr>
              <a:t>4</a:t>
            </a:r>
            <a:endParaRPr dirty="0">
              <a:solidFill>
                <a:schemeClr val="lt1"/>
              </a:solidFill>
            </a:endParaRPr>
          </a:p>
        </p:txBody>
      </p:sp>
      <p:pic>
        <p:nvPicPr>
          <p:cNvPr id="4" name="Picture 3" descr="A logo with a triangle shape&#10;&#10;AI-generated content may be incorrect.">
            <a:extLst>
              <a:ext uri="{FF2B5EF4-FFF2-40B4-BE49-F238E27FC236}">
                <a16:creationId xmlns:a16="http://schemas.microsoft.com/office/drawing/2014/main" id="{4AC825A6-1D4D-F001-EA8C-1946E0908766}"/>
              </a:ext>
            </a:extLst>
          </p:cNvPr>
          <p:cNvPicPr>
            <a:picLocks noChangeAspect="1"/>
          </p:cNvPicPr>
          <p:nvPr/>
        </p:nvPicPr>
        <p:blipFill>
          <a:blip r:embed="rId3"/>
          <a:srcRect l="12494" t="16685" r="13467" b="17244"/>
          <a:stretch/>
        </p:blipFill>
        <p:spPr>
          <a:xfrm>
            <a:off x="4153032" y="107232"/>
            <a:ext cx="837936" cy="747765"/>
          </a:xfrm>
          <a:prstGeom prst="rect">
            <a:avLst/>
          </a:prstGeom>
        </p:spPr>
      </p:pic>
      <p:grpSp>
        <p:nvGrpSpPr>
          <p:cNvPr id="6" name="Group 5">
            <a:extLst>
              <a:ext uri="{FF2B5EF4-FFF2-40B4-BE49-F238E27FC236}">
                <a16:creationId xmlns:a16="http://schemas.microsoft.com/office/drawing/2014/main" id="{84996A3A-2AD5-5D8E-CA96-89D378E537DD}"/>
              </a:ext>
            </a:extLst>
          </p:cNvPr>
          <p:cNvGrpSpPr/>
          <p:nvPr/>
        </p:nvGrpSpPr>
        <p:grpSpPr>
          <a:xfrm>
            <a:off x="4153029" y="4564188"/>
            <a:ext cx="1242400" cy="408400"/>
            <a:chOff x="7983906" y="9324079"/>
            <a:chExt cx="1653429" cy="543514"/>
          </a:xfrm>
        </p:grpSpPr>
        <p:pic>
          <p:nvPicPr>
            <p:cNvPr id="7" name="Picture 6" descr="Blue text on a black background">
              <a:extLst>
                <a:ext uri="{FF2B5EF4-FFF2-40B4-BE49-F238E27FC236}">
                  <a16:creationId xmlns:a16="http://schemas.microsoft.com/office/drawing/2014/main" id="{F5E7A971-EAE0-3401-E6F8-BE533C94F7C0}"/>
                </a:ext>
              </a:extLst>
            </p:cNvPr>
            <p:cNvPicPr>
              <a:picLocks noChangeAspect="1"/>
            </p:cNvPicPr>
            <p:nvPr/>
          </p:nvPicPr>
          <p:blipFill>
            <a:blip r:embed="rId4">
              <a:duotone>
                <a:schemeClr val="accent1">
                  <a:shade val="45000"/>
                  <a:satMod val="135000"/>
                </a:schemeClr>
                <a:prstClr val="white"/>
              </a:duotone>
            </a:blip>
            <a:stretch>
              <a:fillRect/>
            </a:stretch>
          </p:blipFill>
          <p:spPr>
            <a:xfrm>
              <a:off x="8256405" y="9324079"/>
              <a:ext cx="1380930" cy="543514"/>
            </a:xfrm>
            <a:prstGeom prst="rect">
              <a:avLst/>
            </a:prstGeom>
          </p:spPr>
        </p:pic>
        <p:sp>
          <p:nvSpPr>
            <p:cNvPr id="8" name="TextBox 7">
              <a:extLst>
                <a:ext uri="{FF2B5EF4-FFF2-40B4-BE49-F238E27FC236}">
                  <a16:creationId xmlns:a16="http://schemas.microsoft.com/office/drawing/2014/main" id="{9C5D6F4E-69C8-C026-C7AE-E818601BE9AA}"/>
                </a:ext>
              </a:extLst>
            </p:cNvPr>
            <p:cNvSpPr txBox="1"/>
            <p:nvPr/>
          </p:nvSpPr>
          <p:spPr>
            <a:xfrm>
              <a:off x="7983906" y="9362108"/>
              <a:ext cx="622049" cy="491521"/>
            </a:xfrm>
            <a:prstGeom prst="rect">
              <a:avLst/>
            </a:prstGeom>
            <a:noFill/>
          </p:spPr>
          <p:txBody>
            <a:bodyPr wrap="square" rtlCol="0">
              <a:spAutoFit/>
            </a:bodyPr>
            <a:lstStyle/>
            <a:p>
              <a:r>
                <a:rPr lang="en-US" sz="1800" dirty="0">
                  <a:solidFill>
                    <a:schemeClr val="accent6">
                      <a:lumMod val="75000"/>
                    </a:schemeClr>
                  </a:solidFill>
                  <a:latin typeface="Libre Franklin" pitchFamily="2" charset="0"/>
                </a:rPr>
                <a:t>2</a:t>
              </a:r>
              <a:endParaRPr lang="en-ZA" sz="1800" dirty="0">
                <a:solidFill>
                  <a:schemeClr val="accent6">
                    <a:lumMod val="75000"/>
                  </a:schemeClr>
                </a:solidFill>
                <a:latin typeface="Libre Franklin" pitchFamily="2"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29"/>
          <p:cNvSpPr txBox="1">
            <a:spLocks noGrp="1"/>
          </p:cNvSpPr>
          <p:nvPr>
            <p:ph type="title"/>
          </p:nvPr>
        </p:nvSpPr>
        <p:spPr>
          <a:xfrm>
            <a:off x="6587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ZA" dirty="0"/>
              <a:t>INTRODUCTION</a:t>
            </a:r>
          </a:p>
        </p:txBody>
      </p:sp>
      <p:sp>
        <p:nvSpPr>
          <p:cNvPr id="901" name="Google Shape;901;p29"/>
          <p:cNvSpPr/>
          <p:nvPr/>
        </p:nvSpPr>
        <p:spPr>
          <a:xfrm flipH="1">
            <a:off x="5432250" y="2836486"/>
            <a:ext cx="3428957" cy="2098436"/>
          </a:xfrm>
          <a:custGeom>
            <a:avLst/>
            <a:gdLst/>
            <a:ahLst/>
            <a:cxnLst/>
            <a:rect l="l" t="t" r="r" b="b"/>
            <a:pathLst>
              <a:path w="305952" h="187235" extrusionOk="0">
                <a:moveTo>
                  <a:pt x="305952" y="0"/>
                </a:moveTo>
                <a:lnTo>
                  <a:pt x="184665" y="23050"/>
                </a:lnTo>
                <a:lnTo>
                  <a:pt x="220491" y="43731"/>
                </a:lnTo>
                <a:lnTo>
                  <a:pt x="0" y="171056"/>
                </a:lnTo>
                <a:lnTo>
                  <a:pt x="28053" y="187234"/>
                </a:lnTo>
                <a:lnTo>
                  <a:pt x="248544" y="59943"/>
                </a:lnTo>
                <a:lnTo>
                  <a:pt x="284370" y="80624"/>
                </a:lnTo>
                <a:lnTo>
                  <a:pt x="3059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9"/>
          <p:cNvSpPr txBox="1"/>
          <p:nvPr/>
        </p:nvSpPr>
        <p:spPr>
          <a:xfrm>
            <a:off x="658788" y="1202365"/>
            <a:ext cx="4208775" cy="561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000"/>
              </a:spcAft>
              <a:buNone/>
            </a:pPr>
            <a:r>
              <a:rPr lang="en-US" sz="1000" dirty="0">
                <a:solidFill>
                  <a:srgbClr val="000000"/>
                </a:solidFill>
                <a:latin typeface="Roboto"/>
                <a:ea typeface="Roboto"/>
                <a:cs typeface="Roboto"/>
                <a:sym typeface="Roboto"/>
              </a:rPr>
              <a:t>This presentation showcases my final Real Estate Analytics Project, emphasizing my Power BI and data visualization skills as part of my professional portfolio. </a:t>
            </a:r>
          </a:p>
          <a:p>
            <a:pPr marL="0" lvl="0" indent="0" algn="just" rtl="0">
              <a:spcBef>
                <a:spcPts val="0"/>
              </a:spcBef>
              <a:spcAft>
                <a:spcPts val="1000"/>
              </a:spcAft>
              <a:buNone/>
            </a:pPr>
            <a:r>
              <a:rPr lang="en-US" sz="1000" dirty="0">
                <a:solidFill>
                  <a:srgbClr val="000000"/>
                </a:solidFill>
                <a:latin typeface="Roboto"/>
                <a:ea typeface="Roboto"/>
                <a:cs typeface="Roboto"/>
                <a:sym typeface="Roboto"/>
              </a:rPr>
              <a:t>Successfully completed as part of a data-driven initiative, this project combines hands-on learning with real-world applications to enhance property insights and optimize decision-making processes.</a:t>
            </a:r>
          </a:p>
          <a:p>
            <a:pPr marL="0" lvl="0" indent="0" algn="just" rtl="0">
              <a:spcBef>
                <a:spcPts val="0"/>
              </a:spcBef>
              <a:spcAft>
                <a:spcPts val="1000"/>
              </a:spcAft>
              <a:buNone/>
            </a:pPr>
            <a:r>
              <a:rPr lang="en-US" sz="1000" dirty="0">
                <a:solidFill>
                  <a:srgbClr val="000000"/>
                </a:solidFill>
                <a:latin typeface="Roboto"/>
                <a:ea typeface="Roboto"/>
                <a:cs typeface="Roboto"/>
                <a:sym typeface="Roboto"/>
              </a:rPr>
              <a:t>Developed an interactive Power BI dashboard to analyze key metrics, including property trends, market performance, and customer preferences. The dashboard provides actionable insights to identify investment opportunities, streamline property management, and understand market dynamics.</a:t>
            </a:r>
          </a:p>
          <a:p>
            <a:pPr marL="0" lvl="0" indent="0" algn="just" rtl="0">
              <a:spcBef>
                <a:spcPts val="0"/>
              </a:spcBef>
              <a:spcAft>
                <a:spcPts val="1000"/>
              </a:spcAft>
              <a:buNone/>
            </a:pPr>
            <a:r>
              <a:rPr lang="en-US" sz="1000" dirty="0">
                <a:solidFill>
                  <a:srgbClr val="000000"/>
                </a:solidFill>
                <a:latin typeface="Roboto"/>
                <a:ea typeface="Roboto"/>
                <a:cs typeface="Roboto"/>
                <a:sym typeface="Roboto"/>
              </a:rPr>
              <a:t>The project covers every stage of the business analytics process — from defining the real estate challenges to transforming raw data into visually compelling, data-driven insights.</a:t>
            </a:r>
          </a:p>
          <a:p>
            <a:pPr marL="0" lvl="0" indent="0" algn="just" rtl="0">
              <a:spcBef>
                <a:spcPts val="0"/>
              </a:spcBef>
              <a:spcAft>
                <a:spcPts val="1000"/>
              </a:spcAft>
              <a:buNone/>
            </a:pPr>
            <a:r>
              <a:rPr lang="en-US" sz="1000" dirty="0">
                <a:solidFill>
                  <a:srgbClr val="000000"/>
                </a:solidFill>
                <a:latin typeface="Roboto"/>
                <a:ea typeface="Roboto"/>
                <a:cs typeface="Roboto"/>
                <a:sym typeface="Roboto"/>
              </a:rPr>
              <a:t>A practical demonstration of leveraging analytics to address real-world challenges in the real estate sector!</a:t>
            </a:r>
            <a:endParaRPr sz="1000" dirty="0">
              <a:solidFill>
                <a:srgbClr val="000000"/>
              </a:solidFill>
              <a:latin typeface="Roboto"/>
              <a:ea typeface="Roboto"/>
              <a:cs typeface="Roboto"/>
              <a:sym typeface="Roboto"/>
            </a:endParaRPr>
          </a:p>
        </p:txBody>
      </p:sp>
      <p:grpSp>
        <p:nvGrpSpPr>
          <p:cNvPr id="917" name="Google Shape;917;p29"/>
          <p:cNvGrpSpPr/>
          <p:nvPr/>
        </p:nvGrpSpPr>
        <p:grpSpPr>
          <a:xfrm flipH="1">
            <a:off x="6542227" y="482467"/>
            <a:ext cx="589499" cy="3234304"/>
            <a:chOff x="7139615" y="1617320"/>
            <a:chExt cx="429163" cy="2354790"/>
          </a:xfrm>
        </p:grpSpPr>
        <p:sp>
          <p:nvSpPr>
            <p:cNvPr id="918" name="Google Shape;918;p29"/>
            <p:cNvSpPr/>
            <p:nvPr/>
          </p:nvSpPr>
          <p:spPr>
            <a:xfrm>
              <a:off x="7140610" y="2696598"/>
              <a:ext cx="428168" cy="247277"/>
            </a:xfrm>
            <a:custGeom>
              <a:avLst/>
              <a:gdLst/>
              <a:ahLst/>
              <a:cxnLst/>
              <a:rect l="l" t="t" r="r" b="b"/>
              <a:pathLst>
                <a:path w="43032" h="24852" extrusionOk="0">
                  <a:moveTo>
                    <a:pt x="21449" y="1"/>
                  </a:moveTo>
                  <a:lnTo>
                    <a:pt x="1" y="12376"/>
                  </a:lnTo>
                  <a:lnTo>
                    <a:pt x="21583" y="24852"/>
                  </a:lnTo>
                  <a:lnTo>
                    <a:pt x="43031" y="12476"/>
                  </a:lnTo>
                  <a:lnTo>
                    <a:pt x="21449"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9"/>
            <p:cNvSpPr/>
            <p:nvPr/>
          </p:nvSpPr>
          <p:spPr>
            <a:xfrm>
              <a:off x="7139615" y="2820387"/>
              <a:ext cx="214084" cy="1151722"/>
            </a:xfrm>
            <a:custGeom>
              <a:avLst/>
              <a:gdLst/>
              <a:ahLst/>
              <a:cxnLst/>
              <a:rect l="l" t="t" r="r" b="b"/>
              <a:pathLst>
                <a:path w="21516" h="115751" extrusionOk="0">
                  <a:moveTo>
                    <a:pt x="1" y="1"/>
                  </a:moveTo>
                  <a:lnTo>
                    <a:pt x="1" y="103375"/>
                  </a:lnTo>
                  <a:lnTo>
                    <a:pt x="21516" y="115750"/>
                  </a:lnTo>
                  <a:lnTo>
                    <a:pt x="21516" y="12343"/>
                  </a:lnTo>
                  <a:lnTo>
                    <a:pt x="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9"/>
            <p:cNvSpPr/>
            <p:nvPr/>
          </p:nvSpPr>
          <p:spPr>
            <a:xfrm>
              <a:off x="7353673" y="2820387"/>
              <a:ext cx="214423" cy="1151722"/>
            </a:xfrm>
            <a:custGeom>
              <a:avLst/>
              <a:gdLst/>
              <a:ahLst/>
              <a:cxnLst/>
              <a:rect l="l" t="t" r="r" b="b"/>
              <a:pathLst>
                <a:path w="21550" h="115751" extrusionOk="0">
                  <a:moveTo>
                    <a:pt x="21550" y="1"/>
                  </a:moveTo>
                  <a:lnTo>
                    <a:pt x="1" y="12343"/>
                  </a:lnTo>
                  <a:lnTo>
                    <a:pt x="1" y="115750"/>
                  </a:lnTo>
                  <a:lnTo>
                    <a:pt x="21550" y="103375"/>
                  </a:lnTo>
                  <a:lnTo>
                    <a:pt x="21550"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9"/>
            <p:cNvSpPr/>
            <p:nvPr/>
          </p:nvSpPr>
          <p:spPr>
            <a:xfrm>
              <a:off x="7380895" y="2927591"/>
              <a:ext cx="40168" cy="1028910"/>
            </a:xfrm>
            <a:custGeom>
              <a:avLst/>
              <a:gdLst/>
              <a:ahLst/>
              <a:cxnLst/>
              <a:rect l="l" t="t" r="r" b="b"/>
              <a:pathLst>
                <a:path w="4037" h="103408" extrusionOk="0">
                  <a:moveTo>
                    <a:pt x="4036" y="0"/>
                  </a:moveTo>
                  <a:lnTo>
                    <a:pt x="0" y="2335"/>
                  </a:lnTo>
                  <a:lnTo>
                    <a:pt x="0" y="103408"/>
                  </a:lnTo>
                  <a:lnTo>
                    <a:pt x="4036" y="101073"/>
                  </a:lnTo>
                  <a:lnTo>
                    <a:pt x="40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9"/>
            <p:cNvSpPr/>
            <p:nvPr/>
          </p:nvSpPr>
          <p:spPr>
            <a:xfrm>
              <a:off x="7440958" y="2893077"/>
              <a:ext cx="39840" cy="1028581"/>
            </a:xfrm>
            <a:custGeom>
              <a:avLst/>
              <a:gdLst/>
              <a:ahLst/>
              <a:cxnLst/>
              <a:rect l="l" t="t" r="r" b="b"/>
              <a:pathLst>
                <a:path w="4004" h="103375" extrusionOk="0">
                  <a:moveTo>
                    <a:pt x="4004" y="0"/>
                  </a:moveTo>
                  <a:lnTo>
                    <a:pt x="1" y="2335"/>
                  </a:lnTo>
                  <a:lnTo>
                    <a:pt x="1" y="103374"/>
                  </a:lnTo>
                  <a:lnTo>
                    <a:pt x="4004" y="101072"/>
                  </a:lnTo>
                  <a:lnTo>
                    <a:pt x="4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9"/>
            <p:cNvSpPr/>
            <p:nvPr/>
          </p:nvSpPr>
          <p:spPr>
            <a:xfrm>
              <a:off x="7500704" y="2858553"/>
              <a:ext cx="40168" cy="1028581"/>
            </a:xfrm>
            <a:custGeom>
              <a:avLst/>
              <a:gdLst/>
              <a:ahLst/>
              <a:cxnLst/>
              <a:rect l="l" t="t" r="r" b="b"/>
              <a:pathLst>
                <a:path w="4037" h="103375" extrusionOk="0">
                  <a:moveTo>
                    <a:pt x="4036" y="1"/>
                  </a:moveTo>
                  <a:lnTo>
                    <a:pt x="0" y="2303"/>
                  </a:lnTo>
                  <a:lnTo>
                    <a:pt x="0" y="103375"/>
                  </a:lnTo>
                  <a:lnTo>
                    <a:pt x="4036" y="101073"/>
                  </a:lnTo>
                  <a:lnTo>
                    <a:pt x="40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9"/>
            <p:cNvSpPr/>
            <p:nvPr/>
          </p:nvSpPr>
          <p:spPr>
            <a:xfrm>
              <a:off x="7139615" y="2239270"/>
              <a:ext cx="215418" cy="142066"/>
            </a:xfrm>
            <a:custGeom>
              <a:avLst/>
              <a:gdLst/>
              <a:ahLst/>
              <a:cxnLst/>
              <a:rect l="l" t="t" r="r" b="b"/>
              <a:pathLst>
                <a:path w="21650" h="14278" extrusionOk="0">
                  <a:moveTo>
                    <a:pt x="1" y="0"/>
                  </a:moveTo>
                  <a:lnTo>
                    <a:pt x="1" y="1768"/>
                  </a:lnTo>
                  <a:lnTo>
                    <a:pt x="21649" y="14277"/>
                  </a:lnTo>
                  <a:lnTo>
                    <a:pt x="21649" y="12476"/>
                  </a:lnTo>
                  <a:lnTo>
                    <a:pt x="1"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9"/>
            <p:cNvSpPr/>
            <p:nvPr/>
          </p:nvSpPr>
          <p:spPr>
            <a:xfrm>
              <a:off x="7355007" y="2239936"/>
              <a:ext cx="213756" cy="141399"/>
            </a:xfrm>
            <a:custGeom>
              <a:avLst/>
              <a:gdLst/>
              <a:ahLst/>
              <a:cxnLst/>
              <a:rect l="l" t="t" r="r" b="b"/>
              <a:pathLst>
                <a:path w="21483" h="14211" extrusionOk="0">
                  <a:moveTo>
                    <a:pt x="21482" y="0"/>
                  </a:moveTo>
                  <a:lnTo>
                    <a:pt x="0" y="12409"/>
                  </a:lnTo>
                  <a:lnTo>
                    <a:pt x="0" y="14210"/>
                  </a:lnTo>
                  <a:lnTo>
                    <a:pt x="21482" y="1801"/>
                  </a:lnTo>
                  <a:lnTo>
                    <a:pt x="21482" y="0"/>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9"/>
            <p:cNvSpPr/>
            <p:nvPr/>
          </p:nvSpPr>
          <p:spPr>
            <a:xfrm>
              <a:off x="7355007" y="2240593"/>
              <a:ext cx="204124" cy="684063"/>
            </a:xfrm>
            <a:custGeom>
              <a:avLst/>
              <a:gdLst/>
              <a:ahLst/>
              <a:cxnLst/>
              <a:rect l="l" t="t" r="r" b="b"/>
              <a:pathLst>
                <a:path w="20515" h="68750" extrusionOk="0">
                  <a:moveTo>
                    <a:pt x="20515" y="1"/>
                  </a:moveTo>
                  <a:lnTo>
                    <a:pt x="0" y="11776"/>
                  </a:lnTo>
                  <a:lnTo>
                    <a:pt x="0" y="68750"/>
                  </a:lnTo>
                  <a:lnTo>
                    <a:pt x="20515" y="56975"/>
                  </a:lnTo>
                  <a:lnTo>
                    <a:pt x="20515"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7" name="Google Shape;927;p29"/>
            <p:cNvGrpSpPr/>
            <p:nvPr/>
          </p:nvGrpSpPr>
          <p:grpSpPr>
            <a:xfrm>
              <a:off x="7375582" y="2288051"/>
              <a:ext cx="166961" cy="587455"/>
              <a:chOff x="7375582" y="2288051"/>
              <a:chExt cx="166961" cy="587455"/>
            </a:xfrm>
          </p:grpSpPr>
          <p:sp>
            <p:nvSpPr>
              <p:cNvPr id="928" name="Google Shape;928;p29"/>
              <p:cNvSpPr/>
              <p:nvPr/>
            </p:nvSpPr>
            <p:spPr>
              <a:xfrm>
                <a:off x="7375582" y="2741400"/>
                <a:ext cx="166961" cy="134106"/>
              </a:xfrm>
              <a:custGeom>
                <a:avLst/>
                <a:gdLst/>
                <a:ahLst/>
                <a:cxnLst/>
                <a:rect l="l" t="t" r="r" b="b"/>
                <a:pathLst>
                  <a:path w="16780" h="13478" extrusionOk="0">
                    <a:moveTo>
                      <a:pt x="16779" y="1"/>
                    </a:moveTo>
                    <a:lnTo>
                      <a:pt x="1" y="9708"/>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9"/>
              <p:cNvSpPr/>
              <p:nvPr/>
            </p:nvSpPr>
            <p:spPr>
              <a:xfrm>
                <a:off x="7375582" y="2288051"/>
                <a:ext cx="166961" cy="134106"/>
              </a:xfrm>
              <a:custGeom>
                <a:avLst/>
                <a:gdLst/>
                <a:ahLst/>
                <a:cxnLst/>
                <a:rect l="l" t="t" r="r" b="b"/>
                <a:pathLst>
                  <a:path w="16780" h="13478" extrusionOk="0">
                    <a:moveTo>
                      <a:pt x="16779" y="1"/>
                    </a:moveTo>
                    <a:lnTo>
                      <a:pt x="1" y="9675"/>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9"/>
              <p:cNvSpPr/>
              <p:nvPr/>
            </p:nvSpPr>
            <p:spPr>
              <a:xfrm>
                <a:off x="7375582" y="2344473"/>
                <a:ext cx="166961" cy="134434"/>
              </a:xfrm>
              <a:custGeom>
                <a:avLst/>
                <a:gdLst/>
                <a:ahLst/>
                <a:cxnLst/>
                <a:rect l="l" t="t" r="r" b="b"/>
                <a:pathLst>
                  <a:path w="16780" h="13511" extrusionOk="0">
                    <a:moveTo>
                      <a:pt x="16779" y="1"/>
                    </a:moveTo>
                    <a:lnTo>
                      <a:pt x="1" y="9708"/>
                    </a:lnTo>
                    <a:lnTo>
                      <a:pt x="1" y="13510"/>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9"/>
              <p:cNvSpPr/>
              <p:nvPr/>
            </p:nvSpPr>
            <p:spPr>
              <a:xfrm>
                <a:off x="7375582" y="2457975"/>
                <a:ext cx="166961" cy="134106"/>
              </a:xfrm>
              <a:custGeom>
                <a:avLst/>
                <a:gdLst/>
                <a:ahLst/>
                <a:cxnLst/>
                <a:rect l="l" t="t" r="r" b="b"/>
                <a:pathLst>
                  <a:path w="16780" h="13478" extrusionOk="0">
                    <a:moveTo>
                      <a:pt x="16779" y="1"/>
                    </a:moveTo>
                    <a:lnTo>
                      <a:pt x="1" y="9674"/>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9"/>
              <p:cNvSpPr/>
              <p:nvPr/>
            </p:nvSpPr>
            <p:spPr>
              <a:xfrm>
                <a:off x="7375582" y="2401224"/>
                <a:ext cx="166961" cy="134096"/>
              </a:xfrm>
              <a:custGeom>
                <a:avLst/>
                <a:gdLst/>
                <a:ahLst/>
                <a:cxnLst/>
                <a:rect l="l" t="t" r="r" b="b"/>
                <a:pathLst>
                  <a:path w="16780" h="13477" extrusionOk="0">
                    <a:moveTo>
                      <a:pt x="16779" y="1"/>
                    </a:moveTo>
                    <a:lnTo>
                      <a:pt x="1" y="9708"/>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9"/>
              <p:cNvSpPr/>
              <p:nvPr/>
            </p:nvSpPr>
            <p:spPr>
              <a:xfrm>
                <a:off x="7375582" y="2514726"/>
                <a:ext cx="166961" cy="134106"/>
              </a:xfrm>
              <a:custGeom>
                <a:avLst/>
                <a:gdLst/>
                <a:ahLst/>
                <a:cxnLst/>
                <a:rect l="l" t="t" r="r" b="b"/>
                <a:pathLst>
                  <a:path w="16780" h="13478" extrusionOk="0">
                    <a:moveTo>
                      <a:pt x="16779" y="1"/>
                    </a:moveTo>
                    <a:lnTo>
                      <a:pt x="1" y="9674"/>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9"/>
              <p:cNvSpPr/>
              <p:nvPr/>
            </p:nvSpPr>
            <p:spPr>
              <a:xfrm>
                <a:off x="7375582" y="2571476"/>
                <a:ext cx="166961" cy="134106"/>
              </a:xfrm>
              <a:custGeom>
                <a:avLst/>
                <a:gdLst/>
                <a:ahLst/>
                <a:cxnLst/>
                <a:rect l="l" t="t" r="r" b="b"/>
                <a:pathLst>
                  <a:path w="16780" h="13478" extrusionOk="0">
                    <a:moveTo>
                      <a:pt x="16779" y="1"/>
                    </a:moveTo>
                    <a:lnTo>
                      <a:pt x="1" y="9675"/>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9"/>
              <p:cNvSpPr/>
              <p:nvPr/>
            </p:nvSpPr>
            <p:spPr>
              <a:xfrm>
                <a:off x="7375582" y="2628237"/>
                <a:ext cx="166961" cy="134096"/>
              </a:xfrm>
              <a:custGeom>
                <a:avLst/>
                <a:gdLst/>
                <a:ahLst/>
                <a:cxnLst/>
                <a:rect l="l" t="t" r="r" b="b"/>
                <a:pathLst>
                  <a:path w="16780" h="13477" extrusionOk="0">
                    <a:moveTo>
                      <a:pt x="16779" y="0"/>
                    </a:moveTo>
                    <a:lnTo>
                      <a:pt x="1" y="9674"/>
                    </a:lnTo>
                    <a:lnTo>
                      <a:pt x="1" y="13476"/>
                    </a:lnTo>
                    <a:lnTo>
                      <a:pt x="16779" y="3769"/>
                    </a:lnTo>
                    <a:lnTo>
                      <a:pt x="16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9"/>
              <p:cNvSpPr/>
              <p:nvPr/>
            </p:nvSpPr>
            <p:spPr>
              <a:xfrm>
                <a:off x="7375582" y="2684649"/>
                <a:ext cx="166961" cy="134434"/>
              </a:xfrm>
              <a:custGeom>
                <a:avLst/>
                <a:gdLst/>
                <a:ahLst/>
                <a:cxnLst/>
                <a:rect l="l" t="t" r="r" b="b"/>
                <a:pathLst>
                  <a:path w="16780" h="13511" extrusionOk="0">
                    <a:moveTo>
                      <a:pt x="16779" y="1"/>
                    </a:moveTo>
                    <a:lnTo>
                      <a:pt x="1" y="9708"/>
                    </a:lnTo>
                    <a:lnTo>
                      <a:pt x="1" y="13510"/>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7" name="Google Shape;937;p29"/>
            <p:cNvSpPr/>
            <p:nvPr/>
          </p:nvSpPr>
          <p:spPr>
            <a:xfrm>
              <a:off x="7150897" y="2240593"/>
              <a:ext cx="204134" cy="684063"/>
            </a:xfrm>
            <a:custGeom>
              <a:avLst/>
              <a:gdLst/>
              <a:ahLst/>
              <a:cxnLst/>
              <a:rect l="l" t="t" r="r" b="b"/>
              <a:pathLst>
                <a:path w="20516" h="68750" extrusionOk="0">
                  <a:moveTo>
                    <a:pt x="1" y="1"/>
                  </a:moveTo>
                  <a:lnTo>
                    <a:pt x="1" y="56975"/>
                  </a:lnTo>
                  <a:lnTo>
                    <a:pt x="20515" y="68750"/>
                  </a:lnTo>
                  <a:lnTo>
                    <a:pt x="20515" y="11776"/>
                  </a:lnTo>
                  <a:lnTo>
                    <a:pt x="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9"/>
            <p:cNvSpPr/>
            <p:nvPr/>
          </p:nvSpPr>
          <p:spPr>
            <a:xfrm>
              <a:off x="7139615" y="2115809"/>
              <a:ext cx="429163" cy="247606"/>
            </a:xfrm>
            <a:custGeom>
              <a:avLst/>
              <a:gdLst/>
              <a:ahLst/>
              <a:cxnLst/>
              <a:rect l="l" t="t" r="r" b="b"/>
              <a:pathLst>
                <a:path w="43132" h="24885" extrusionOk="0">
                  <a:moveTo>
                    <a:pt x="21516" y="1"/>
                  </a:moveTo>
                  <a:lnTo>
                    <a:pt x="1" y="12409"/>
                  </a:lnTo>
                  <a:lnTo>
                    <a:pt x="21649" y="24885"/>
                  </a:lnTo>
                  <a:lnTo>
                    <a:pt x="43131" y="12476"/>
                  </a:lnTo>
                  <a:lnTo>
                    <a:pt x="2151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29"/>
            <p:cNvGrpSpPr/>
            <p:nvPr/>
          </p:nvGrpSpPr>
          <p:grpSpPr>
            <a:xfrm>
              <a:off x="7167493" y="2288051"/>
              <a:ext cx="166961" cy="587455"/>
              <a:chOff x="7167493" y="2288051"/>
              <a:chExt cx="166961" cy="587455"/>
            </a:xfrm>
          </p:grpSpPr>
          <p:sp>
            <p:nvSpPr>
              <p:cNvPr id="940" name="Google Shape;940;p29"/>
              <p:cNvSpPr/>
              <p:nvPr/>
            </p:nvSpPr>
            <p:spPr>
              <a:xfrm>
                <a:off x="7167493" y="2741400"/>
                <a:ext cx="166961" cy="134106"/>
              </a:xfrm>
              <a:custGeom>
                <a:avLst/>
                <a:gdLst/>
                <a:ahLst/>
                <a:cxnLst/>
                <a:rect l="l" t="t" r="r" b="b"/>
                <a:pathLst>
                  <a:path w="16780" h="13478" extrusionOk="0">
                    <a:moveTo>
                      <a:pt x="1" y="1"/>
                    </a:moveTo>
                    <a:lnTo>
                      <a:pt x="1" y="3804"/>
                    </a:lnTo>
                    <a:lnTo>
                      <a:pt x="16779" y="13477"/>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9"/>
              <p:cNvSpPr/>
              <p:nvPr/>
            </p:nvSpPr>
            <p:spPr>
              <a:xfrm>
                <a:off x="7167493" y="2288051"/>
                <a:ext cx="166961" cy="134106"/>
              </a:xfrm>
              <a:custGeom>
                <a:avLst/>
                <a:gdLst/>
                <a:ahLst/>
                <a:cxnLst/>
                <a:rect l="l" t="t" r="r" b="b"/>
                <a:pathLst>
                  <a:path w="16780" h="13478" extrusionOk="0">
                    <a:moveTo>
                      <a:pt x="1" y="1"/>
                    </a:moveTo>
                    <a:lnTo>
                      <a:pt x="1" y="3804"/>
                    </a:lnTo>
                    <a:lnTo>
                      <a:pt x="16779" y="13477"/>
                    </a:lnTo>
                    <a:lnTo>
                      <a:pt x="16779" y="967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9"/>
              <p:cNvSpPr/>
              <p:nvPr/>
            </p:nvSpPr>
            <p:spPr>
              <a:xfrm>
                <a:off x="7167493" y="2344473"/>
                <a:ext cx="166961" cy="134434"/>
              </a:xfrm>
              <a:custGeom>
                <a:avLst/>
                <a:gdLst/>
                <a:ahLst/>
                <a:cxnLst/>
                <a:rect l="l" t="t" r="r" b="b"/>
                <a:pathLst>
                  <a:path w="16780" h="13511" extrusionOk="0">
                    <a:moveTo>
                      <a:pt x="1" y="1"/>
                    </a:moveTo>
                    <a:lnTo>
                      <a:pt x="1" y="3803"/>
                    </a:lnTo>
                    <a:lnTo>
                      <a:pt x="16779" y="13510"/>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9"/>
              <p:cNvSpPr/>
              <p:nvPr/>
            </p:nvSpPr>
            <p:spPr>
              <a:xfrm>
                <a:off x="7167493" y="2457975"/>
                <a:ext cx="166961" cy="134106"/>
              </a:xfrm>
              <a:custGeom>
                <a:avLst/>
                <a:gdLst/>
                <a:ahLst/>
                <a:cxnLst/>
                <a:rect l="l" t="t" r="r" b="b"/>
                <a:pathLst>
                  <a:path w="16780" h="13478" extrusionOk="0">
                    <a:moveTo>
                      <a:pt x="1" y="1"/>
                    </a:moveTo>
                    <a:lnTo>
                      <a:pt x="1" y="3804"/>
                    </a:lnTo>
                    <a:lnTo>
                      <a:pt x="16779" y="13477"/>
                    </a:lnTo>
                    <a:lnTo>
                      <a:pt x="16779" y="967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9"/>
              <p:cNvSpPr/>
              <p:nvPr/>
            </p:nvSpPr>
            <p:spPr>
              <a:xfrm>
                <a:off x="7167493" y="2401224"/>
                <a:ext cx="166961" cy="134096"/>
              </a:xfrm>
              <a:custGeom>
                <a:avLst/>
                <a:gdLst/>
                <a:ahLst/>
                <a:cxnLst/>
                <a:rect l="l" t="t" r="r" b="b"/>
                <a:pathLst>
                  <a:path w="16780" h="13477" extrusionOk="0">
                    <a:moveTo>
                      <a:pt x="1" y="1"/>
                    </a:moveTo>
                    <a:lnTo>
                      <a:pt x="1" y="3803"/>
                    </a:lnTo>
                    <a:lnTo>
                      <a:pt x="16779" y="13477"/>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9"/>
              <p:cNvSpPr/>
              <p:nvPr/>
            </p:nvSpPr>
            <p:spPr>
              <a:xfrm>
                <a:off x="7167493" y="2514726"/>
                <a:ext cx="166961" cy="134106"/>
              </a:xfrm>
              <a:custGeom>
                <a:avLst/>
                <a:gdLst/>
                <a:ahLst/>
                <a:cxnLst/>
                <a:rect l="l" t="t" r="r" b="b"/>
                <a:pathLst>
                  <a:path w="16780" h="13478" extrusionOk="0">
                    <a:moveTo>
                      <a:pt x="1" y="1"/>
                    </a:moveTo>
                    <a:lnTo>
                      <a:pt x="1" y="3804"/>
                    </a:lnTo>
                    <a:lnTo>
                      <a:pt x="16779" y="13477"/>
                    </a:lnTo>
                    <a:lnTo>
                      <a:pt x="16779" y="967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9"/>
              <p:cNvSpPr/>
              <p:nvPr/>
            </p:nvSpPr>
            <p:spPr>
              <a:xfrm>
                <a:off x="7167493" y="2571476"/>
                <a:ext cx="166961" cy="134106"/>
              </a:xfrm>
              <a:custGeom>
                <a:avLst/>
                <a:gdLst/>
                <a:ahLst/>
                <a:cxnLst/>
                <a:rect l="l" t="t" r="r" b="b"/>
                <a:pathLst>
                  <a:path w="16780" h="13478" extrusionOk="0">
                    <a:moveTo>
                      <a:pt x="1" y="1"/>
                    </a:moveTo>
                    <a:lnTo>
                      <a:pt x="1" y="3804"/>
                    </a:lnTo>
                    <a:lnTo>
                      <a:pt x="16779" y="13477"/>
                    </a:lnTo>
                    <a:lnTo>
                      <a:pt x="16779" y="967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9"/>
              <p:cNvSpPr/>
              <p:nvPr/>
            </p:nvSpPr>
            <p:spPr>
              <a:xfrm>
                <a:off x="7167493" y="2628237"/>
                <a:ext cx="166961" cy="134096"/>
              </a:xfrm>
              <a:custGeom>
                <a:avLst/>
                <a:gdLst/>
                <a:ahLst/>
                <a:cxnLst/>
                <a:rect l="l" t="t" r="r" b="b"/>
                <a:pathLst>
                  <a:path w="16780" h="13477" extrusionOk="0">
                    <a:moveTo>
                      <a:pt x="1" y="0"/>
                    </a:moveTo>
                    <a:lnTo>
                      <a:pt x="1" y="3769"/>
                    </a:lnTo>
                    <a:lnTo>
                      <a:pt x="16779" y="13476"/>
                    </a:lnTo>
                    <a:lnTo>
                      <a:pt x="16779" y="967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9"/>
              <p:cNvSpPr/>
              <p:nvPr/>
            </p:nvSpPr>
            <p:spPr>
              <a:xfrm>
                <a:off x="7167493" y="2684649"/>
                <a:ext cx="166961" cy="134434"/>
              </a:xfrm>
              <a:custGeom>
                <a:avLst/>
                <a:gdLst/>
                <a:ahLst/>
                <a:cxnLst/>
                <a:rect l="l" t="t" r="r" b="b"/>
                <a:pathLst>
                  <a:path w="16780" h="13511" extrusionOk="0">
                    <a:moveTo>
                      <a:pt x="1" y="1"/>
                    </a:moveTo>
                    <a:lnTo>
                      <a:pt x="1" y="3804"/>
                    </a:lnTo>
                    <a:lnTo>
                      <a:pt x="16779" y="13510"/>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29"/>
            <p:cNvSpPr/>
            <p:nvPr/>
          </p:nvSpPr>
          <p:spPr>
            <a:xfrm>
              <a:off x="7178447" y="2027201"/>
              <a:ext cx="353155" cy="203796"/>
            </a:xfrm>
            <a:custGeom>
              <a:avLst/>
              <a:gdLst/>
              <a:ahLst/>
              <a:cxnLst/>
              <a:rect l="l" t="t" r="r" b="b"/>
              <a:pathLst>
                <a:path w="35493" h="20482" extrusionOk="0">
                  <a:moveTo>
                    <a:pt x="17680" y="0"/>
                  </a:moveTo>
                  <a:lnTo>
                    <a:pt x="0" y="10207"/>
                  </a:lnTo>
                  <a:lnTo>
                    <a:pt x="17813" y="20481"/>
                  </a:lnTo>
                  <a:lnTo>
                    <a:pt x="35492" y="10274"/>
                  </a:lnTo>
                  <a:lnTo>
                    <a:pt x="1768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9"/>
            <p:cNvSpPr/>
            <p:nvPr/>
          </p:nvSpPr>
          <p:spPr>
            <a:xfrm>
              <a:off x="7177780" y="2129081"/>
              <a:ext cx="176583" cy="211766"/>
            </a:xfrm>
            <a:custGeom>
              <a:avLst/>
              <a:gdLst/>
              <a:ahLst/>
              <a:cxnLst/>
              <a:rect l="l" t="t" r="r" b="b"/>
              <a:pathLst>
                <a:path w="17747" h="21283" extrusionOk="0">
                  <a:moveTo>
                    <a:pt x="1" y="1"/>
                  </a:moveTo>
                  <a:lnTo>
                    <a:pt x="1" y="11109"/>
                  </a:lnTo>
                  <a:lnTo>
                    <a:pt x="17747" y="21283"/>
                  </a:lnTo>
                  <a:lnTo>
                    <a:pt x="17747" y="10175"/>
                  </a:lnTo>
                  <a:lnTo>
                    <a:pt x="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9"/>
            <p:cNvSpPr/>
            <p:nvPr/>
          </p:nvSpPr>
          <p:spPr>
            <a:xfrm>
              <a:off x="7298923" y="2217700"/>
              <a:ext cx="32865" cy="110196"/>
            </a:xfrm>
            <a:custGeom>
              <a:avLst/>
              <a:gdLst/>
              <a:ahLst/>
              <a:cxnLst/>
              <a:rect l="l" t="t" r="r" b="b"/>
              <a:pathLst>
                <a:path w="3303" h="11075" extrusionOk="0">
                  <a:moveTo>
                    <a:pt x="0" y="0"/>
                  </a:moveTo>
                  <a:lnTo>
                    <a:pt x="0" y="9173"/>
                  </a:lnTo>
                  <a:lnTo>
                    <a:pt x="3302" y="11075"/>
                  </a:lnTo>
                  <a:lnTo>
                    <a:pt x="3302" y="190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9"/>
            <p:cNvSpPr/>
            <p:nvPr/>
          </p:nvSpPr>
          <p:spPr>
            <a:xfrm>
              <a:off x="7249465" y="2189155"/>
              <a:ext cx="32875" cy="110196"/>
            </a:xfrm>
            <a:custGeom>
              <a:avLst/>
              <a:gdLst/>
              <a:ahLst/>
              <a:cxnLst/>
              <a:rect l="l" t="t" r="r" b="b"/>
              <a:pathLst>
                <a:path w="3304" h="11075" extrusionOk="0">
                  <a:moveTo>
                    <a:pt x="1" y="0"/>
                  </a:moveTo>
                  <a:lnTo>
                    <a:pt x="1" y="9174"/>
                  </a:lnTo>
                  <a:lnTo>
                    <a:pt x="3303" y="11075"/>
                  </a:lnTo>
                  <a:lnTo>
                    <a:pt x="3303" y="190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9"/>
            <p:cNvSpPr/>
            <p:nvPr/>
          </p:nvSpPr>
          <p:spPr>
            <a:xfrm>
              <a:off x="7200017" y="2160611"/>
              <a:ext cx="33203" cy="110206"/>
            </a:xfrm>
            <a:custGeom>
              <a:avLst/>
              <a:gdLst/>
              <a:ahLst/>
              <a:cxnLst/>
              <a:rect l="l" t="t" r="r" b="b"/>
              <a:pathLst>
                <a:path w="3337" h="11076" extrusionOk="0">
                  <a:moveTo>
                    <a:pt x="1" y="1"/>
                  </a:moveTo>
                  <a:lnTo>
                    <a:pt x="1" y="9174"/>
                  </a:lnTo>
                  <a:lnTo>
                    <a:pt x="3336" y="11075"/>
                  </a:lnTo>
                  <a:lnTo>
                    <a:pt x="3336" y="190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9"/>
            <p:cNvSpPr/>
            <p:nvPr/>
          </p:nvSpPr>
          <p:spPr>
            <a:xfrm>
              <a:off x="7354340" y="2129081"/>
              <a:ext cx="176583" cy="211766"/>
            </a:xfrm>
            <a:custGeom>
              <a:avLst/>
              <a:gdLst/>
              <a:ahLst/>
              <a:cxnLst/>
              <a:rect l="l" t="t" r="r" b="b"/>
              <a:pathLst>
                <a:path w="17747" h="21283" extrusionOk="0">
                  <a:moveTo>
                    <a:pt x="17747" y="1"/>
                  </a:moveTo>
                  <a:lnTo>
                    <a:pt x="1" y="10175"/>
                  </a:lnTo>
                  <a:lnTo>
                    <a:pt x="1" y="21283"/>
                  </a:lnTo>
                  <a:lnTo>
                    <a:pt x="17747" y="11109"/>
                  </a:lnTo>
                  <a:lnTo>
                    <a:pt x="1774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9"/>
            <p:cNvSpPr/>
            <p:nvPr/>
          </p:nvSpPr>
          <p:spPr>
            <a:xfrm>
              <a:off x="7376577" y="2217700"/>
              <a:ext cx="32865" cy="110196"/>
            </a:xfrm>
            <a:custGeom>
              <a:avLst/>
              <a:gdLst/>
              <a:ahLst/>
              <a:cxnLst/>
              <a:rect l="l" t="t" r="r" b="b"/>
              <a:pathLst>
                <a:path w="3303" h="11075" extrusionOk="0">
                  <a:moveTo>
                    <a:pt x="3303" y="0"/>
                  </a:moveTo>
                  <a:lnTo>
                    <a:pt x="1" y="1902"/>
                  </a:lnTo>
                  <a:lnTo>
                    <a:pt x="1" y="11075"/>
                  </a:lnTo>
                  <a:lnTo>
                    <a:pt x="3303" y="9173"/>
                  </a:lnTo>
                  <a:lnTo>
                    <a:pt x="33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9"/>
            <p:cNvSpPr/>
            <p:nvPr/>
          </p:nvSpPr>
          <p:spPr>
            <a:xfrm>
              <a:off x="7426024" y="2189155"/>
              <a:ext cx="32875" cy="110196"/>
            </a:xfrm>
            <a:custGeom>
              <a:avLst/>
              <a:gdLst/>
              <a:ahLst/>
              <a:cxnLst/>
              <a:rect l="l" t="t" r="r" b="b"/>
              <a:pathLst>
                <a:path w="3304" h="11075" extrusionOk="0">
                  <a:moveTo>
                    <a:pt x="3303" y="0"/>
                  </a:moveTo>
                  <a:lnTo>
                    <a:pt x="1" y="1902"/>
                  </a:lnTo>
                  <a:lnTo>
                    <a:pt x="1" y="11075"/>
                  </a:lnTo>
                  <a:lnTo>
                    <a:pt x="3303" y="9174"/>
                  </a:lnTo>
                  <a:lnTo>
                    <a:pt x="33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9"/>
            <p:cNvSpPr/>
            <p:nvPr/>
          </p:nvSpPr>
          <p:spPr>
            <a:xfrm>
              <a:off x="7475482" y="2160611"/>
              <a:ext cx="32865" cy="110206"/>
            </a:xfrm>
            <a:custGeom>
              <a:avLst/>
              <a:gdLst/>
              <a:ahLst/>
              <a:cxnLst/>
              <a:rect l="l" t="t" r="r" b="b"/>
              <a:pathLst>
                <a:path w="3303" h="11076" extrusionOk="0">
                  <a:moveTo>
                    <a:pt x="3302" y="1"/>
                  </a:moveTo>
                  <a:lnTo>
                    <a:pt x="0" y="1902"/>
                  </a:lnTo>
                  <a:lnTo>
                    <a:pt x="0" y="11075"/>
                  </a:lnTo>
                  <a:lnTo>
                    <a:pt x="3302" y="9174"/>
                  </a:lnTo>
                  <a:lnTo>
                    <a:pt x="3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9"/>
            <p:cNvSpPr/>
            <p:nvPr/>
          </p:nvSpPr>
          <p:spPr>
            <a:xfrm>
              <a:off x="7216284" y="2011929"/>
              <a:ext cx="276481" cy="159329"/>
            </a:xfrm>
            <a:custGeom>
              <a:avLst/>
              <a:gdLst/>
              <a:ahLst/>
              <a:cxnLst/>
              <a:rect l="l" t="t" r="r" b="b"/>
              <a:pathLst>
                <a:path w="27787" h="16013" extrusionOk="0">
                  <a:moveTo>
                    <a:pt x="13843" y="1"/>
                  </a:moveTo>
                  <a:lnTo>
                    <a:pt x="0" y="7973"/>
                  </a:lnTo>
                  <a:lnTo>
                    <a:pt x="13943" y="16012"/>
                  </a:lnTo>
                  <a:lnTo>
                    <a:pt x="27787" y="8040"/>
                  </a:lnTo>
                  <a:lnTo>
                    <a:pt x="13843"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9"/>
            <p:cNvSpPr/>
            <p:nvPr/>
          </p:nvSpPr>
          <p:spPr>
            <a:xfrm>
              <a:off x="7215617" y="2091583"/>
              <a:ext cx="138414" cy="117500"/>
            </a:xfrm>
            <a:custGeom>
              <a:avLst/>
              <a:gdLst/>
              <a:ahLst/>
              <a:cxnLst/>
              <a:rect l="l" t="t" r="r" b="b"/>
              <a:pathLst>
                <a:path w="13911" h="11809" extrusionOk="0">
                  <a:moveTo>
                    <a:pt x="0" y="0"/>
                  </a:moveTo>
                  <a:lnTo>
                    <a:pt x="0" y="3837"/>
                  </a:lnTo>
                  <a:lnTo>
                    <a:pt x="13910" y="11809"/>
                  </a:lnTo>
                  <a:lnTo>
                    <a:pt x="13910" y="7973"/>
                  </a:lnTo>
                  <a:lnTo>
                    <a:pt x="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9"/>
            <p:cNvSpPr/>
            <p:nvPr/>
          </p:nvSpPr>
          <p:spPr>
            <a:xfrm>
              <a:off x="7354012" y="2091583"/>
              <a:ext cx="138076" cy="117500"/>
            </a:xfrm>
            <a:custGeom>
              <a:avLst/>
              <a:gdLst/>
              <a:ahLst/>
              <a:cxnLst/>
              <a:rect l="l" t="t" r="r" b="b"/>
              <a:pathLst>
                <a:path w="13877" h="11809" extrusionOk="0">
                  <a:moveTo>
                    <a:pt x="13877" y="0"/>
                  </a:moveTo>
                  <a:lnTo>
                    <a:pt x="0" y="7973"/>
                  </a:lnTo>
                  <a:lnTo>
                    <a:pt x="0" y="11809"/>
                  </a:lnTo>
                  <a:lnTo>
                    <a:pt x="13877" y="3837"/>
                  </a:lnTo>
                  <a:lnTo>
                    <a:pt x="13877"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9"/>
            <p:cNvSpPr/>
            <p:nvPr/>
          </p:nvSpPr>
          <p:spPr>
            <a:xfrm>
              <a:off x="7315180" y="1855287"/>
              <a:ext cx="78008" cy="45143"/>
            </a:xfrm>
            <a:custGeom>
              <a:avLst/>
              <a:gdLst/>
              <a:ahLst/>
              <a:cxnLst/>
              <a:rect l="l" t="t" r="r" b="b"/>
              <a:pathLst>
                <a:path w="7840" h="4537" extrusionOk="0">
                  <a:moveTo>
                    <a:pt x="3903" y="0"/>
                  </a:moveTo>
                  <a:lnTo>
                    <a:pt x="1" y="2268"/>
                  </a:lnTo>
                  <a:lnTo>
                    <a:pt x="3903" y="4537"/>
                  </a:lnTo>
                  <a:lnTo>
                    <a:pt x="7839" y="2268"/>
                  </a:lnTo>
                  <a:lnTo>
                    <a:pt x="390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9"/>
            <p:cNvSpPr/>
            <p:nvPr/>
          </p:nvSpPr>
          <p:spPr>
            <a:xfrm>
              <a:off x="7325796" y="1861585"/>
              <a:ext cx="56436" cy="32537"/>
            </a:xfrm>
            <a:custGeom>
              <a:avLst/>
              <a:gdLst/>
              <a:ahLst/>
              <a:cxnLst/>
              <a:rect l="l" t="t" r="r" b="b"/>
              <a:pathLst>
                <a:path w="5672" h="3270" extrusionOk="0">
                  <a:moveTo>
                    <a:pt x="2836" y="1"/>
                  </a:moveTo>
                  <a:lnTo>
                    <a:pt x="1" y="1635"/>
                  </a:lnTo>
                  <a:lnTo>
                    <a:pt x="2836" y="3270"/>
                  </a:lnTo>
                  <a:lnTo>
                    <a:pt x="5672" y="1635"/>
                  </a:lnTo>
                  <a:lnTo>
                    <a:pt x="2836"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9"/>
            <p:cNvSpPr/>
            <p:nvPr/>
          </p:nvSpPr>
          <p:spPr>
            <a:xfrm>
              <a:off x="7314851" y="1877852"/>
              <a:ext cx="39173" cy="234999"/>
            </a:xfrm>
            <a:custGeom>
              <a:avLst/>
              <a:gdLst/>
              <a:ahLst/>
              <a:cxnLst/>
              <a:rect l="l" t="t" r="r" b="b"/>
              <a:pathLst>
                <a:path w="3937" h="23618" extrusionOk="0">
                  <a:moveTo>
                    <a:pt x="0" y="0"/>
                  </a:moveTo>
                  <a:lnTo>
                    <a:pt x="0" y="21382"/>
                  </a:lnTo>
                  <a:lnTo>
                    <a:pt x="3936" y="23617"/>
                  </a:lnTo>
                  <a:lnTo>
                    <a:pt x="3936" y="2235"/>
                  </a:lnTo>
                  <a:lnTo>
                    <a:pt x="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9"/>
            <p:cNvSpPr/>
            <p:nvPr/>
          </p:nvSpPr>
          <p:spPr>
            <a:xfrm>
              <a:off x="7354012" y="1877852"/>
              <a:ext cx="38845" cy="234999"/>
            </a:xfrm>
            <a:custGeom>
              <a:avLst/>
              <a:gdLst/>
              <a:ahLst/>
              <a:cxnLst/>
              <a:rect l="l" t="t" r="r" b="b"/>
              <a:pathLst>
                <a:path w="3904" h="23618" extrusionOk="0">
                  <a:moveTo>
                    <a:pt x="3903" y="0"/>
                  </a:moveTo>
                  <a:lnTo>
                    <a:pt x="0" y="2235"/>
                  </a:lnTo>
                  <a:lnTo>
                    <a:pt x="0" y="23617"/>
                  </a:lnTo>
                  <a:lnTo>
                    <a:pt x="3903" y="21382"/>
                  </a:lnTo>
                  <a:lnTo>
                    <a:pt x="3903"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9"/>
            <p:cNvSpPr/>
            <p:nvPr/>
          </p:nvSpPr>
          <p:spPr>
            <a:xfrm>
              <a:off x="7325796" y="1617320"/>
              <a:ext cx="28228" cy="276819"/>
            </a:xfrm>
            <a:custGeom>
              <a:avLst/>
              <a:gdLst/>
              <a:ahLst/>
              <a:cxnLst/>
              <a:rect l="l" t="t" r="r" b="b"/>
              <a:pathLst>
                <a:path w="2837" h="27821" extrusionOk="0">
                  <a:moveTo>
                    <a:pt x="2836" y="1"/>
                  </a:moveTo>
                  <a:lnTo>
                    <a:pt x="1" y="26186"/>
                  </a:lnTo>
                  <a:lnTo>
                    <a:pt x="2836" y="27821"/>
                  </a:lnTo>
                  <a:lnTo>
                    <a:pt x="283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9"/>
            <p:cNvSpPr/>
            <p:nvPr/>
          </p:nvSpPr>
          <p:spPr>
            <a:xfrm>
              <a:off x="7354012" y="1617320"/>
              <a:ext cx="28218" cy="276819"/>
            </a:xfrm>
            <a:custGeom>
              <a:avLst/>
              <a:gdLst/>
              <a:ahLst/>
              <a:cxnLst/>
              <a:rect l="l" t="t" r="r" b="b"/>
              <a:pathLst>
                <a:path w="2836" h="27821" extrusionOk="0">
                  <a:moveTo>
                    <a:pt x="0" y="1"/>
                  </a:moveTo>
                  <a:lnTo>
                    <a:pt x="0" y="27821"/>
                  </a:lnTo>
                  <a:lnTo>
                    <a:pt x="2836" y="26186"/>
                  </a:lnTo>
                  <a:lnTo>
                    <a:pt x="0"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29"/>
          <p:cNvGrpSpPr/>
          <p:nvPr/>
        </p:nvGrpSpPr>
        <p:grpSpPr>
          <a:xfrm flipH="1">
            <a:off x="6947038" y="2173086"/>
            <a:ext cx="589048" cy="1776610"/>
            <a:chOff x="6845236" y="2848204"/>
            <a:chExt cx="428835" cy="1293491"/>
          </a:xfrm>
        </p:grpSpPr>
        <p:grpSp>
          <p:nvGrpSpPr>
            <p:cNvPr id="968" name="Google Shape;968;p29"/>
            <p:cNvGrpSpPr/>
            <p:nvPr/>
          </p:nvGrpSpPr>
          <p:grpSpPr>
            <a:xfrm>
              <a:off x="6845236" y="2848204"/>
              <a:ext cx="428835" cy="1293491"/>
              <a:chOff x="6845236" y="2848204"/>
              <a:chExt cx="428835" cy="1293491"/>
            </a:xfrm>
          </p:grpSpPr>
          <p:sp>
            <p:nvSpPr>
              <p:cNvPr id="969" name="Google Shape;969;p29"/>
              <p:cNvSpPr/>
              <p:nvPr/>
            </p:nvSpPr>
            <p:spPr>
              <a:xfrm>
                <a:off x="6845902" y="2867118"/>
                <a:ext cx="428168" cy="247277"/>
              </a:xfrm>
              <a:custGeom>
                <a:avLst/>
                <a:gdLst/>
                <a:ahLst/>
                <a:cxnLst/>
                <a:rect l="l" t="t" r="r" b="b"/>
                <a:pathLst>
                  <a:path w="43032" h="24852" extrusionOk="0">
                    <a:moveTo>
                      <a:pt x="21449" y="1"/>
                    </a:moveTo>
                    <a:lnTo>
                      <a:pt x="1" y="12376"/>
                    </a:lnTo>
                    <a:lnTo>
                      <a:pt x="21583" y="24852"/>
                    </a:lnTo>
                    <a:lnTo>
                      <a:pt x="43031" y="12443"/>
                    </a:lnTo>
                    <a:lnTo>
                      <a:pt x="21449" y="1"/>
                    </a:lnTo>
                    <a:close/>
                  </a:path>
                </a:pathLst>
              </a:custGeom>
              <a:solidFill>
                <a:srgbClr val="DB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9"/>
              <p:cNvSpPr/>
              <p:nvPr/>
            </p:nvSpPr>
            <p:spPr>
              <a:xfrm>
                <a:off x="6845236" y="2989983"/>
                <a:ext cx="214094" cy="1151713"/>
              </a:xfrm>
              <a:custGeom>
                <a:avLst/>
                <a:gdLst/>
                <a:ahLst/>
                <a:cxnLst/>
                <a:rect l="l" t="t" r="r" b="b"/>
                <a:pathLst>
                  <a:path w="21517" h="115750" extrusionOk="0">
                    <a:moveTo>
                      <a:pt x="1" y="0"/>
                    </a:moveTo>
                    <a:lnTo>
                      <a:pt x="1" y="103408"/>
                    </a:lnTo>
                    <a:lnTo>
                      <a:pt x="21516" y="115750"/>
                    </a:lnTo>
                    <a:lnTo>
                      <a:pt x="21516" y="12376"/>
                    </a:lnTo>
                    <a:lnTo>
                      <a:pt x="1" y="0"/>
                    </a:lnTo>
                    <a:close/>
                  </a:path>
                </a:pathLst>
              </a:custGeom>
              <a:solidFill>
                <a:srgbClr val="A737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9"/>
              <p:cNvSpPr/>
              <p:nvPr/>
            </p:nvSpPr>
            <p:spPr>
              <a:xfrm>
                <a:off x="7059304" y="2989983"/>
                <a:ext cx="214084" cy="1151713"/>
              </a:xfrm>
              <a:custGeom>
                <a:avLst/>
                <a:gdLst/>
                <a:ahLst/>
                <a:cxnLst/>
                <a:rect l="l" t="t" r="r" b="b"/>
                <a:pathLst>
                  <a:path w="21516" h="115750" extrusionOk="0">
                    <a:moveTo>
                      <a:pt x="21516" y="0"/>
                    </a:moveTo>
                    <a:lnTo>
                      <a:pt x="0" y="12376"/>
                    </a:lnTo>
                    <a:lnTo>
                      <a:pt x="0" y="115750"/>
                    </a:lnTo>
                    <a:lnTo>
                      <a:pt x="21516" y="103408"/>
                    </a:lnTo>
                    <a:lnTo>
                      <a:pt x="215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9"/>
              <p:cNvSpPr/>
              <p:nvPr/>
            </p:nvSpPr>
            <p:spPr>
              <a:xfrm>
                <a:off x="7086515" y="3097515"/>
                <a:ext cx="39840" cy="1028581"/>
              </a:xfrm>
              <a:custGeom>
                <a:avLst/>
                <a:gdLst/>
                <a:ahLst/>
                <a:cxnLst/>
                <a:rect l="l" t="t" r="r" b="b"/>
                <a:pathLst>
                  <a:path w="4004" h="103375" extrusionOk="0">
                    <a:moveTo>
                      <a:pt x="4003" y="0"/>
                    </a:moveTo>
                    <a:lnTo>
                      <a:pt x="0" y="2302"/>
                    </a:lnTo>
                    <a:lnTo>
                      <a:pt x="0" y="103374"/>
                    </a:lnTo>
                    <a:lnTo>
                      <a:pt x="4003" y="101039"/>
                    </a:lnTo>
                    <a:lnTo>
                      <a:pt x="4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9"/>
              <p:cNvSpPr/>
              <p:nvPr/>
            </p:nvSpPr>
            <p:spPr>
              <a:xfrm>
                <a:off x="6892037" y="2848204"/>
                <a:ext cx="335225" cy="193836"/>
              </a:xfrm>
              <a:custGeom>
                <a:avLst/>
                <a:gdLst/>
                <a:ahLst/>
                <a:cxnLst/>
                <a:rect l="l" t="t" r="r" b="b"/>
                <a:pathLst>
                  <a:path w="33691" h="19481" extrusionOk="0">
                    <a:moveTo>
                      <a:pt x="16779" y="0"/>
                    </a:moveTo>
                    <a:lnTo>
                      <a:pt x="0" y="9707"/>
                    </a:lnTo>
                    <a:lnTo>
                      <a:pt x="16879" y="19481"/>
                    </a:lnTo>
                    <a:lnTo>
                      <a:pt x="33691" y="9774"/>
                    </a:lnTo>
                    <a:lnTo>
                      <a:pt x="16779" y="0"/>
                    </a:lnTo>
                    <a:close/>
                  </a:path>
                </a:pathLst>
              </a:custGeom>
              <a:solidFill>
                <a:srgbClr val="DB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9"/>
              <p:cNvSpPr/>
              <p:nvPr/>
            </p:nvSpPr>
            <p:spPr>
              <a:xfrm>
                <a:off x="6891370" y="2944515"/>
                <a:ext cx="167618" cy="142394"/>
              </a:xfrm>
              <a:custGeom>
                <a:avLst/>
                <a:gdLst/>
                <a:ahLst/>
                <a:cxnLst/>
                <a:rect l="l" t="t" r="r" b="b"/>
                <a:pathLst>
                  <a:path w="16846" h="14311" extrusionOk="0">
                    <a:moveTo>
                      <a:pt x="0" y="0"/>
                    </a:moveTo>
                    <a:lnTo>
                      <a:pt x="0" y="4637"/>
                    </a:lnTo>
                    <a:lnTo>
                      <a:pt x="16846" y="14311"/>
                    </a:lnTo>
                    <a:lnTo>
                      <a:pt x="16846" y="9674"/>
                    </a:lnTo>
                    <a:lnTo>
                      <a:pt x="0" y="0"/>
                    </a:lnTo>
                    <a:close/>
                  </a:path>
                </a:pathLst>
              </a:custGeom>
              <a:solidFill>
                <a:srgbClr val="A737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9"/>
              <p:cNvSpPr/>
              <p:nvPr/>
            </p:nvSpPr>
            <p:spPr>
              <a:xfrm>
                <a:off x="7058966" y="2944515"/>
                <a:ext cx="167628" cy="142394"/>
              </a:xfrm>
              <a:custGeom>
                <a:avLst/>
                <a:gdLst/>
                <a:ahLst/>
                <a:cxnLst/>
                <a:rect l="l" t="t" r="r" b="b"/>
                <a:pathLst>
                  <a:path w="16847" h="14311" extrusionOk="0">
                    <a:moveTo>
                      <a:pt x="16846" y="0"/>
                    </a:moveTo>
                    <a:lnTo>
                      <a:pt x="1" y="9674"/>
                    </a:lnTo>
                    <a:lnTo>
                      <a:pt x="1" y="14311"/>
                    </a:lnTo>
                    <a:lnTo>
                      <a:pt x="16846" y="4637"/>
                    </a:lnTo>
                    <a:lnTo>
                      <a:pt x="16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29"/>
            <p:cNvGrpSpPr/>
            <p:nvPr/>
          </p:nvGrpSpPr>
          <p:grpSpPr>
            <a:xfrm>
              <a:off x="7146251" y="3028148"/>
              <a:ext cx="99914" cy="1063424"/>
              <a:chOff x="7146251" y="3028148"/>
              <a:chExt cx="99914" cy="1063424"/>
            </a:xfrm>
          </p:grpSpPr>
          <p:sp>
            <p:nvSpPr>
              <p:cNvPr id="977" name="Google Shape;977;p29"/>
              <p:cNvSpPr/>
              <p:nvPr/>
            </p:nvSpPr>
            <p:spPr>
              <a:xfrm>
                <a:off x="7146251" y="3063001"/>
                <a:ext cx="39840" cy="1028571"/>
              </a:xfrm>
              <a:custGeom>
                <a:avLst/>
                <a:gdLst/>
                <a:ahLst/>
                <a:cxnLst/>
                <a:rect l="l" t="t" r="r" b="b"/>
                <a:pathLst>
                  <a:path w="4004" h="103374" extrusionOk="0">
                    <a:moveTo>
                      <a:pt x="4004" y="0"/>
                    </a:moveTo>
                    <a:lnTo>
                      <a:pt x="1" y="2302"/>
                    </a:lnTo>
                    <a:lnTo>
                      <a:pt x="1" y="103374"/>
                    </a:lnTo>
                    <a:lnTo>
                      <a:pt x="4004" y="101039"/>
                    </a:lnTo>
                    <a:lnTo>
                      <a:pt x="4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9"/>
              <p:cNvSpPr/>
              <p:nvPr/>
            </p:nvSpPr>
            <p:spPr>
              <a:xfrm>
                <a:off x="7206325" y="3028148"/>
                <a:ext cx="39840" cy="1028581"/>
              </a:xfrm>
              <a:custGeom>
                <a:avLst/>
                <a:gdLst/>
                <a:ahLst/>
                <a:cxnLst/>
                <a:rect l="l" t="t" r="r" b="b"/>
                <a:pathLst>
                  <a:path w="4004" h="103375" extrusionOk="0">
                    <a:moveTo>
                      <a:pt x="4003" y="0"/>
                    </a:moveTo>
                    <a:lnTo>
                      <a:pt x="0" y="2336"/>
                    </a:lnTo>
                    <a:lnTo>
                      <a:pt x="0" y="103374"/>
                    </a:lnTo>
                    <a:lnTo>
                      <a:pt x="4003" y="101073"/>
                    </a:lnTo>
                    <a:lnTo>
                      <a:pt x="4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9" name="Google Shape;979;p29"/>
          <p:cNvGrpSpPr/>
          <p:nvPr/>
        </p:nvGrpSpPr>
        <p:grpSpPr>
          <a:xfrm flipH="1">
            <a:off x="7338632" y="2650348"/>
            <a:ext cx="589499" cy="1527677"/>
            <a:chOff x="6559821" y="3195683"/>
            <a:chExt cx="429163" cy="1112251"/>
          </a:xfrm>
        </p:grpSpPr>
        <p:sp>
          <p:nvSpPr>
            <p:cNvPr id="980" name="Google Shape;980;p29"/>
            <p:cNvSpPr/>
            <p:nvPr/>
          </p:nvSpPr>
          <p:spPr>
            <a:xfrm>
              <a:off x="6559821" y="3622548"/>
              <a:ext cx="215418" cy="203468"/>
            </a:xfrm>
            <a:custGeom>
              <a:avLst/>
              <a:gdLst/>
              <a:ahLst/>
              <a:cxnLst/>
              <a:rect l="l" t="t" r="r" b="b"/>
              <a:pathLst>
                <a:path w="21650" h="20449" extrusionOk="0">
                  <a:moveTo>
                    <a:pt x="1" y="0"/>
                  </a:moveTo>
                  <a:lnTo>
                    <a:pt x="1" y="7939"/>
                  </a:lnTo>
                  <a:lnTo>
                    <a:pt x="21649" y="20448"/>
                  </a:lnTo>
                  <a:lnTo>
                    <a:pt x="21649" y="12476"/>
                  </a:lnTo>
                  <a:lnTo>
                    <a:pt x="1" y="0"/>
                  </a:lnTo>
                  <a:close/>
                </a:path>
              </a:pathLst>
            </a:custGeom>
            <a:solidFill>
              <a:srgbClr val="D68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9"/>
            <p:cNvSpPr/>
            <p:nvPr/>
          </p:nvSpPr>
          <p:spPr>
            <a:xfrm>
              <a:off x="6775213" y="3623872"/>
              <a:ext cx="203796" cy="684063"/>
            </a:xfrm>
            <a:custGeom>
              <a:avLst/>
              <a:gdLst/>
              <a:ahLst/>
              <a:cxnLst/>
              <a:rect l="l" t="t" r="r" b="b"/>
              <a:pathLst>
                <a:path w="20482" h="68750" extrusionOk="0">
                  <a:moveTo>
                    <a:pt x="20482" y="1"/>
                  </a:moveTo>
                  <a:lnTo>
                    <a:pt x="0" y="11776"/>
                  </a:lnTo>
                  <a:lnTo>
                    <a:pt x="0" y="68750"/>
                  </a:lnTo>
                  <a:lnTo>
                    <a:pt x="20482" y="56975"/>
                  </a:lnTo>
                  <a:lnTo>
                    <a:pt x="204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9"/>
            <p:cNvSpPr/>
            <p:nvPr/>
          </p:nvSpPr>
          <p:spPr>
            <a:xfrm>
              <a:off x="6795788" y="4124679"/>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9"/>
            <p:cNvSpPr/>
            <p:nvPr/>
          </p:nvSpPr>
          <p:spPr>
            <a:xfrm>
              <a:off x="6795788" y="3727752"/>
              <a:ext cx="166961" cy="134096"/>
            </a:xfrm>
            <a:custGeom>
              <a:avLst/>
              <a:gdLst/>
              <a:ahLst/>
              <a:cxnLst/>
              <a:rect l="l" t="t" r="r" b="b"/>
              <a:pathLst>
                <a:path w="16780" h="13477" extrusionOk="0">
                  <a:moveTo>
                    <a:pt x="16779" y="0"/>
                  </a:moveTo>
                  <a:lnTo>
                    <a:pt x="1" y="9674"/>
                  </a:lnTo>
                  <a:lnTo>
                    <a:pt x="1" y="13477"/>
                  </a:lnTo>
                  <a:lnTo>
                    <a:pt x="16779" y="3803"/>
                  </a:lnTo>
                  <a:lnTo>
                    <a:pt x="16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9"/>
            <p:cNvSpPr/>
            <p:nvPr/>
          </p:nvSpPr>
          <p:spPr>
            <a:xfrm>
              <a:off x="6795788" y="3841254"/>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9"/>
            <p:cNvSpPr/>
            <p:nvPr/>
          </p:nvSpPr>
          <p:spPr>
            <a:xfrm>
              <a:off x="6795788" y="3784503"/>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9"/>
            <p:cNvSpPr/>
            <p:nvPr/>
          </p:nvSpPr>
          <p:spPr>
            <a:xfrm>
              <a:off x="6795788" y="3898004"/>
              <a:ext cx="166961" cy="134106"/>
            </a:xfrm>
            <a:custGeom>
              <a:avLst/>
              <a:gdLst/>
              <a:ahLst/>
              <a:cxnLst/>
              <a:rect l="l" t="t" r="r" b="b"/>
              <a:pathLst>
                <a:path w="16780" h="13478" extrusionOk="0">
                  <a:moveTo>
                    <a:pt x="16779" y="1"/>
                  </a:moveTo>
                  <a:lnTo>
                    <a:pt x="1" y="9674"/>
                  </a:lnTo>
                  <a:lnTo>
                    <a:pt x="1" y="13477"/>
                  </a:lnTo>
                  <a:lnTo>
                    <a:pt x="16779" y="3770"/>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9"/>
            <p:cNvSpPr/>
            <p:nvPr/>
          </p:nvSpPr>
          <p:spPr>
            <a:xfrm>
              <a:off x="6795788" y="3954427"/>
              <a:ext cx="166961" cy="134096"/>
            </a:xfrm>
            <a:custGeom>
              <a:avLst/>
              <a:gdLst/>
              <a:ahLst/>
              <a:cxnLst/>
              <a:rect l="l" t="t" r="r" b="b"/>
              <a:pathLst>
                <a:path w="16780" h="13477" extrusionOk="0">
                  <a:moveTo>
                    <a:pt x="16779" y="0"/>
                  </a:moveTo>
                  <a:lnTo>
                    <a:pt x="1" y="9707"/>
                  </a:lnTo>
                  <a:lnTo>
                    <a:pt x="1" y="13477"/>
                  </a:lnTo>
                  <a:lnTo>
                    <a:pt x="16779" y="3803"/>
                  </a:lnTo>
                  <a:lnTo>
                    <a:pt x="16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9"/>
            <p:cNvSpPr/>
            <p:nvPr/>
          </p:nvSpPr>
          <p:spPr>
            <a:xfrm>
              <a:off x="6795788" y="4011177"/>
              <a:ext cx="166961" cy="134096"/>
            </a:xfrm>
            <a:custGeom>
              <a:avLst/>
              <a:gdLst/>
              <a:ahLst/>
              <a:cxnLst/>
              <a:rect l="l" t="t" r="r" b="b"/>
              <a:pathLst>
                <a:path w="16780" h="13477" extrusionOk="0">
                  <a:moveTo>
                    <a:pt x="16779" y="1"/>
                  </a:moveTo>
                  <a:lnTo>
                    <a:pt x="1" y="9707"/>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9"/>
            <p:cNvSpPr/>
            <p:nvPr/>
          </p:nvSpPr>
          <p:spPr>
            <a:xfrm>
              <a:off x="6795788" y="4067928"/>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9"/>
            <p:cNvSpPr/>
            <p:nvPr/>
          </p:nvSpPr>
          <p:spPr>
            <a:xfrm>
              <a:off x="6571103" y="3623872"/>
              <a:ext cx="204134" cy="684063"/>
            </a:xfrm>
            <a:custGeom>
              <a:avLst/>
              <a:gdLst/>
              <a:ahLst/>
              <a:cxnLst/>
              <a:rect l="l" t="t" r="r" b="b"/>
              <a:pathLst>
                <a:path w="20516" h="68750" extrusionOk="0">
                  <a:moveTo>
                    <a:pt x="1" y="1"/>
                  </a:moveTo>
                  <a:lnTo>
                    <a:pt x="1" y="56975"/>
                  </a:lnTo>
                  <a:lnTo>
                    <a:pt x="20515" y="68750"/>
                  </a:lnTo>
                  <a:lnTo>
                    <a:pt x="20515" y="11776"/>
                  </a:lnTo>
                  <a:lnTo>
                    <a:pt x="1" y="1"/>
                  </a:lnTo>
                  <a:close/>
                </a:path>
              </a:pathLst>
            </a:custGeom>
            <a:solidFill>
              <a:srgbClr val="E2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9"/>
            <p:cNvSpPr/>
            <p:nvPr/>
          </p:nvSpPr>
          <p:spPr>
            <a:xfrm>
              <a:off x="6559821" y="3499088"/>
              <a:ext cx="429163" cy="247606"/>
            </a:xfrm>
            <a:custGeom>
              <a:avLst/>
              <a:gdLst/>
              <a:ahLst/>
              <a:cxnLst/>
              <a:rect l="l" t="t" r="r" b="b"/>
              <a:pathLst>
                <a:path w="43132" h="24885" extrusionOk="0">
                  <a:moveTo>
                    <a:pt x="21483" y="0"/>
                  </a:moveTo>
                  <a:lnTo>
                    <a:pt x="1" y="12409"/>
                  </a:lnTo>
                  <a:lnTo>
                    <a:pt x="21649" y="24885"/>
                  </a:lnTo>
                  <a:lnTo>
                    <a:pt x="43131" y="12476"/>
                  </a:lnTo>
                  <a:lnTo>
                    <a:pt x="21483"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9"/>
            <p:cNvSpPr/>
            <p:nvPr/>
          </p:nvSpPr>
          <p:spPr>
            <a:xfrm>
              <a:off x="6598653" y="3195683"/>
              <a:ext cx="352817" cy="203796"/>
            </a:xfrm>
            <a:custGeom>
              <a:avLst/>
              <a:gdLst/>
              <a:ahLst/>
              <a:cxnLst/>
              <a:rect l="l" t="t" r="r" b="b"/>
              <a:pathLst>
                <a:path w="35459" h="20482" extrusionOk="0">
                  <a:moveTo>
                    <a:pt x="17680" y="0"/>
                  </a:moveTo>
                  <a:lnTo>
                    <a:pt x="0" y="10207"/>
                  </a:lnTo>
                  <a:lnTo>
                    <a:pt x="17780" y="20482"/>
                  </a:lnTo>
                  <a:lnTo>
                    <a:pt x="35459" y="10274"/>
                  </a:lnTo>
                  <a:lnTo>
                    <a:pt x="17680"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9"/>
            <p:cNvSpPr/>
            <p:nvPr/>
          </p:nvSpPr>
          <p:spPr>
            <a:xfrm>
              <a:off x="6597986" y="3296968"/>
              <a:ext cx="176583" cy="427173"/>
            </a:xfrm>
            <a:custGeom>
              <a:avLst/>
              <a:gdLst/>
              <a:ahLst/>
              <a:cxnLst/>
              <a:rect l="l" t="t" r="r" b="b"/>
              <a:pathLst>
                <a:path w="17747" h="42932" extrusionOk="0">
                  <a:moveTo>
                    <a:pt x="1" y="1"/>
                  </a:moveTo>
                  <a:lnTo>
                    <a:pt x="1" y="32724"/>
                  </a:lnTo>
                  <a:lnTo>
                    <a:pt x="17747" y="42932"/>
                  </a:lnTo>
                  <a:lnTo>
                    <a:pt x="17747" y="10175"/>
                  </a:lnTo>
                  <a:lnTo>
                    <a:pt x="1" y="1"/>
                  </a:lnTo>
                  <a:close/>
                </a:path>
              </a:pathLst>
            </a:custGeom>
            <a:solidFill>
              <a:srgbClr val="E2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9"/>
            <p:cNvSpPr/>
            <p:nvPr/>
          </p:nvSpPr>
          <p:spPr>
            <a:xfrm>
              <a:off x="6669671" y="3357042"/>
              <a:ext cx="32875" cy="325604"/>
            </a:xfrm>
            <a:custGeom>
              <a:avLst/>
              <a:gdLst/>
              <a:ahLst/>
              <a:cxnLst/>
              <a:rect l="l" t="t" r="r" b="b"/>
              <a:pathLst>
                <a:path w="3304" h="32724" extrusionOk="0">
                  <a:moveTo>
                    <a:pt x="1" y="0"/>
                  </a:moveTo>
                  <a:lnTo>
                    <a:pt x="1" y="30789"/>
                  </a:lnTo>
                  <a:lnTo>
                    <a:pt x="3303" y="32724"/>
                  </a:lnTo>
                  <a:lnTo>
                    <a:pt x="3303" y="1902"/>
                  </a:lnTo>
                  <a:lnTo>
                    <a:pt x="1"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9"/>
            <p:cNvSpPr/>
            <p:nvPr/>
          </p:nvSpPr>
          <p:spPr>
            <a:xfrm>
              <a:off x="6774546" y="3296968"/>
              <a:ext cx="176254" cy="427173"/>
            </a:xfrm>
            <a:custGeom>
              <a:avLst/>
              <a:gdLst/>
              <a:ahLst/>
              <a:cxnLst/>
              <a:rect l="l" t="t" r="r" b="b"/>
              <a:pathLst>
                <a:path w="17714" h="42932" extrusionOk="0">
                  <a:moveTo>
                    <a:pt x="17713" y="1"/>
                  </a:moveTo>
                  <a:lnTo>
                    <a:pt x="1" y="10175"/>
                  </a:lnTo>
                  <a:lnTo>
                    <a:pt x="1" y="42932"/>
                  </a:lnTo>
                  <a:lnTo>
                    <a:pt x="17713" y="32724"/>
                  </a:lnTo>
                  <a:lnTo>
                    <a:pt x="177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9"/>
            <p:cNvSpPr/>
            <p:nvPr/>
          </p:nvSpPr>
          <p:spPr>
            <a:xfrm>
              <a:off x="6846231" y="3357042"/>
              <a:ext cx="32875" cy="325604"/>
            </a:xfrm>
            <a:custGeom>
              <a:avLst/>
              <a:gdLst/>
              <a:ahLst/>
              <a:cxnLst/>
              <a:rect l="l" t="t" r="r" b="b"/>
              <a:pathLst>
                <a:path w="3304" h="32724" extrusionOk="0">
                  <a:moveTo>
                    <a:pt x="3303" y="0"/>
                  </a:moveTo>
                  <a:lnTo>
                    <a:pt x="1" y="1902"/>
                  </a:lnTo>
                  <a:lnTo>
                    <a:pt x="1" y="32724"/>
                  </a:lnTo>
                  <a:lnTo>
                    <a:pt x="3303" y="30789"/>
                  </a:lnTo>
                  <a:lnTo>
                    <a:pt x="3303"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29"/>
          <p:cNvGrpSpPr/>
          <p:nvPr/>
        </p:nvGrpSpPr>
        <p:grpSpPr>
          <a:xfrm flipH="1">
            <a:off x="7721112" y="3089404"/>
            <a:ext cx="589485" cy="1309726"/>
            <a:chOff x="6281380" y="3515345"/>
            <a:chExt cx="429153" cy="953569"/>
          </a:xfrm>
        </p:grpSpPr>
        <p:sp>
          <p:nvSpPr>
            <p:cNvPr id="998" name="Google Shape;998;p29"/>
            <p:cNvSpPr/>
            <p:nvPr/>
          </p:nvSpPr>
          <p:spPr>
            <a:xfrm>
              <a:off x="6496434" y="3647770"/>
              <a:ext cx="199816" cy="821144"/>
            </a:xfrm>
            <a:custGeom>
              <a:avLst/>
              <a:gdLst/>
              <a:ahLst/>
              <a:cxnLst/>
              <a:rect l="l" t="t" r="r" b="b"/>
              <a:pathLst>
                <a:path w="20082" h="82527" extrusionOk="0">
                  <a:moveTo>
                    <a:pt x="20081" y="0"/>
                  </a:moveTo>
                  <a:lnTo>
                    <a:pt x="0" y="11609"/>
                  </a:lnTo>
                  <a:lnTo>
                    <a:pt x="0" y="82526"/>
                  </a:lnTo>
                  <a:lnTo>
                    <a:pt x="20081" y="70918"/>
                  </a:lnTo>
                  <a:lnTo>
                    <a:pt x="200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9"/>
            <p:cNvSpPr/>
            <p:nvPr/>
          </p:nvSpPr>
          <p:spPr>
            <a:xfrm>
              <a:off x="6296643" y="3647770"/>
              <a:ext cx="199816" cy="821144"/>
            </a:xfrm>
            <a:custGeom>
              <a:avLst/>
              <a:gdLst/>
              <a:ahLst/>
              <a:cxnLst/>
              <a:rect l="l" t="t" r="r" b="b"/>
              <a:pathLst>
                <a:path w="20082" h="82527" extrusionOk="0">
                  <a:moveTo>
                    <a:pt x="0" y="0"/>
                  </a:moveTo>
                  <a:lnTo>
                    <a:pt x="0" y="70918"/>
                  </a:lnTo>
                  <a:lnTo>
                    <a:pt x="20081" y="82526"/>
                  </a:lnTo>
                  <a:lnTo>
                    <a:pt x="20081" y="11609"/>
                  </a:lnTo>
                  <a:lnTo>
                    <a:pt x="0" y="0"/>
                  </a:lnTo>
                  <a:close/>
                </a:path>
              </a:pathLst>
            </a:custGeom>
            <a:solidFill>
              <a:srgbClr val="C97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9"/>
            <p:cNvSpPr/>
            <p:nvPr/>
          </p:nvSpPr>
          <p:spPr>
            <a:xfrm>
              <a:off x="6496434" y="3646061"/>
              <a:ext cx="214084" cy="141071"/>
            </a:xfrm>
            <a:custGeom>
              <a:avLst/>
              <a:gdLst/>
              <a:ahLst/>
              <a:cxnLst/>
              <a:rect l="l" t="t" r="r" b="b"/>
              <a:pathLst>
                <a:path w="21516" h="14178" extrusionOk="0">
                  <a:moveTo>
                    <a:pt x="21516" y="0"/>
                  </a:moveTo>
                  <a:lnTo>
                    <a:pt x="0" y="12409"/>
                  </a:lnTo>
                  <a:lnTo>
                    <a:pt x="0" y="14177"/>
                  </a:lnTo>
                  <a:lnTo>
                    <a:pt x="21516" y="1768"/>
                  </a:lnTo>
                  <a:lnTo>
                    <a:pt x="21516"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9"/>
            <p:cNvSpPr/>
            <p:nvPr/>
          </p:nvSpPr>
          <p:spPr>
            <a:xfrm>
              <a:off x="6496434" y="3791477"/>
              <a:ext cx="73023" cy="95261"/>
            </a:xfrm>
            <a:custGeom>
              <a:avLst/>
              <a:gdLst/>
              <a:ahLst/>
              <a:cxnLst/>
              <a:rect l="l" t="t" r="r" b="b"/>
              <a:pathLst>
                <a:path w="7339" h="9574" extrusionOk="0">
                  <a:moveTo>
                    <a:pt x="7339" y="0"/>
                  </a:moveTo>
                  <a:lnTo>
                    <a:pt x="0" y="4236"/>
                  </a:lnTo>
                  <a:lnTo>
                    <a:pt x="0" y="9574"/>
                  </a:lnTo>
                  <a:lnTo>
                    <a:pt x="7339" y="5337"/>
                  </a:lnTo>
                  <a:lnTo>
                    <a:pt x="7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9"/>
            <p:cNvSpPr/>
            <p:nvPr/>
          </p:nvSpPr>
          <p:spPr>
            <a:xfrm>
              <a:off x="6496434" y="3862167"/>
              <a:ext cx="73023" cy="94933"/>
            </a:xfrm>
            <a:custGeom>
              <a:avLst/>
              <a:gdLst/>
              <a:ahLst/>
              <a:cxnLst/>
              <a:rect l="l" t="t" r="r" b="b"/>
              <a:pathLst>
                <a:path w="7339" h="9541" extrusionOk="0">
                  <a:moveTo>
                    <a:pt x="7339" y="0"/>
                  </a:moveTo>
                  <a:lnTo>
                    <a:pt x="0" y="4237"/>
                  </a:lnTo>
                  <a:lnTo>
                    <a:pt x="0" y="9540"/>
                  </a:lnTo>
                  <a:lnTo>
                    <a:pt x="7339" y="5304"/>
                  </a:lnTo>
                  <a:lnTo>
                    <a:pt x="7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9"/>
            <p:cNvSpPr/>
            <p:nvPr/>
          </p:nvSpPr>
          <p:spPr>
            <a:xfrm>
              <a:off x="6496434" y="3932518"/>
              <a:ext cx="73023" cy="95271"/>
            </a:xfrm>
            <a:custGeom>
              <a:avLst/>
              <a:gdLst/>
              <a:ahLst/>
              <a:cxnLst/>
              <a:rect l="l" t="t" r="r" b="b"/>
              <a:pathLst>
                <a:path w="7339" h="9575" extrusionOk="0">
                  <a:moveTo>
                    <a:pt x="7339" y="1"/>
                  </a:moveTo>
                  <a:lnTo>
                    <a:pt x="0" y="4271"/>
                  </a:lnTo>
                  <a:lnTo>
                    <a:pt x="0" y="9574"/>
                  </a:lnTo>
                  <a:lnTo>
                    <a:pt x="7339" y="5338"/>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9"/>
            <p:cNvSpPr/>
            <p:nvPr/>
          </p:nvSpPr>
          <p:spPr>
            <a:xfrm>
              <a:off x="6496434" y="4003208"/>
              <a:ext cx="73023" cy="94943"/>
            </a:xfrm>
            <a:custGeom>
              <a:avLst/>
              <a:gdLst/>
              <a:ahLst/>
              <a:cxnLst/>
              <a:rect l="l" t="t" r="r" b="b"/>
              <a:pathLst>
                <a:path w="7339" h="9542" extrusionOk="0">
                  <a:moveTo>
                    <a:pt x="7339" y="1"/>
                  </a:moveTo>
                  <a:lnTo>
                    <a:pt x="0" y="4237"/>
                  </a:lnTo>
                  <a:lnTo>
                    <a:pt x="0" y="9541"/>
                  </a:lnTo>
                  <a:lnTo>
                    <a:pt x="7339" y="5305"/>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9"/>
            <p:cNvSpPr/>
            <p:nvPr/>
          </p:nvSpPr>
          <p:spPr>
            <a:xfrm>
              <a:off x="6496434" y="4073908"/>
              <a:ext cx="73023" cy="94933"/>
            </a:xfrm>
            <a:custGeom>
              <a:avLst/>
              <a:gdLst/>
              <a:ahLst/>
              <a:cxnLst/>
              <a:rect l="l" t="t" r="r" b="b"/>
              <a:pathLst>
                <a:path w="7339" h="9541" extrusionOk="0">
                  <a:moveTo>
                    <a:pt x="7339" y="0"/>
                  </a:moveTo>
                  <a:lnTo>
                    <a:pt x="0" y="4236"/>
                  </a:lnTo>
                  <a:lnTo>
                    <a:pt x="0" y="9540"/>
                  </a:lnTo>
                  <a:lnTo>
                    <a:pt x="7339" y="5304"/>
                  </a:lnTo>
                  <a:lnTo>
                    <a:pt x="7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9"/>
            <p:cNvSpPr/>
            <p:nvPr/>
          </p:nvSpPr>
          <p:spPr>
            <a:xfrm>
              <a:off x="6496434" y="4144259"/>
              <a:ext cx="73023" cy="95271"/>
            </a:xfrm>
            <a:custGeom>
              <a:avLst/>
              <a:gdLst/>
              <a:ahLst/>
              <a:cxnLst/>
              <a:rect l="l" t="t" r="r" b="b"/>
              <a:pathLst>
                <a:path w="7339" h="9575" extrusionOk="0">
                  <a:moveTo>
                    <a:pt x="7339" y="1"/>
                  </a:moveTo>
                  <a:lnTo>
                    <a:pt x="0" y="4237"/>
                  </a:lnTo>
                  <a:lnTo>
                    <a:pt x="0" y="9574"/>
                  </a:lnTo>
                  <a:lnTo>
                    <a:pt x="7339" y="5338"/>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9"/>
            <p:cNvSpPr/>
            <p:nvPr/>
          </p:nvSpPr>
          <p:spPr>
            <a:xfrm>
              <a:off x="6496434" y="4214949"/>
              <a:ext cx="73023" cy="94933"/>
            </a:xfrm>
            <a:custGeom>
              <a:avLst/>
              <a:gdLst/>
              <a:ahLst/>
              <a:cxnLst/>
              <a:rect l="l" t="t" r="r" b="b"/>
              <a:pathLst>
                <a:path w="7339" h="9541" extrusionOk="0">
                  <a:moveTo>
                    <a:pt x="7339" y="1"/>
                  </a:moveTo>
                  <a:lnTo>
                    <a:pt x="0" y="4237"/>
                  </a:lnTo>
                  <a:lnTo>
                    <a:pt x="0" y="9541"/>
                  </a:lnTo>
                  <a:lnTo>
                    <a:pt x="7339" y="5305"/>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9"/>
            <p:cNvSpPr/>
            <p:nvPr/>
          </p:nvSpPr>
          <p:spPr>
            <a:xfrm>
              <a:off x="6496434" y="4285310"/>
              <a:ext cx="73023" cy="95271"/>
            </a:xfrm>
            <a:custGeom>
              <a:avLst/>
              <a:gdLst/>
              <a:ahLst/>
              <a:cxnLst/>
              <a:rect l="l" t="t" r="r" b="b"/>
              <a:pathLst>
                <a:path w="7339" h="9575" extrusionOk="0">
                  <a:moveTo>
                    <a:pt x="7339" y="1"/>
                  </a:moveTo>
                  <a:lnTo>
                    <a:pt x="0" y="4237"/>
                  </a:lnTo>
                  <a:lnTo>
                    <a:pt x="0" y="9574"/>
                  </a:lnTo>
                  <a:lnTo>
                    <a:pt x="7339" y="5338"/>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9"/>
            <p:cNvSpPr/>
            <p:nvPr/>
          </p:nvSpPr>
          <p:spPr>
            <a:xfrm>
              <a:off x="6581062" y="3767241"/>
              <a:ext cx="30875" cy="70715"/>
            </a:xfrm>
            <a:custGeom>
              <a:avLst/>
              <a:gdLst/>
              <a:ahLst/>
              <a:cxnLst/>
              <a:rect l="l" t="t" r="r" b="b"/>
              <a:pathLst>
                <a:path w="3103" h="7107" extrusionOk="0">
                  <a:moveTo>
                    <a:pt x="3103" y="1"/>
                  </a:moveTo>
                  <a:lnTo>
                    <a:pt x="1" y="1769"/>
                  </a:lnTo>
                  <a:lnTo>
                    <a:pt x="1" y="7106"/>
                  </a:lnTo>
                  <a:lnTo>
                    <a:pt x="3103" y="5305"/>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9"/>
            <p:cNvSpPr/>
            <p:nvPr/>
          </p:nvSpPr>
          <p:spPr>
            <a:xfrm>
              <a:off x="6623208" y="3742686"/>
              <a:ext cx="30875" cy="70705"/>
            </a:xfrm>
            <a:custGeom>
              <a:avLst/>
              <a:gdLst/>
              <a:ahLst/>
              <a:cxnLst/>
              <a:rect l="l" t="t" r="r" b="b"/>
              <a:pathLst>
                <a:path w="3103" h="7106" extrusionOk="0">
                  <a:moveTo>
                    <a:pt x="3103" y="1"/>
                  </a:moveTo>
                  <a:lnTo>
                    <a:pt x="1" y="1802"/>
                  </a:lnTo>
                  <a:lnTo>
                    <a:pt x="1" y="7106"/>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9"/>
            <p:cNvSpPr/>
            <p:nvPr/>
          </p:nvSpPr>
          <p:spPr>
            <a:xfrm>
              <a:off x="6665691" y="3718460"/>
              <a:ext cx="30546" cy="70376"/>
            </a:xfrm>
            <a:custGeom>
              <a:avLst/>
              <a:gdLst/>
              <a:ahLst/>
              <a:cxnLst/>
              <a:rect l="l" t="t" r="r" b="b"/>
              <a:pathLst>
                <a:path w="3070" h="7073" extrusionOk="0">
                  <a:moveTo>
                    <a:pt x="3069" y="0"/>
                  </a:moveTo>
                  <a:lnTo>
                    <a:pt x="1" y="1768"/>
                  </a:lnTo>
                  <a:lnTo>
                    <a:pt x="1" y="7072"/>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9"/>
            <p:cNvSpPr/>
            <p:nvPr/>
          </p:nvSpPr>
          <p:spPr>
            <a:xfrm>
              <a:off x="6581062" y="3837602"/>
              <a:ext cx="30875" cy="70705"/>
            </a:xfrm>
            <a:custGeom>
              <a:avLst/>
              <a:gdLst/>
              <a:ahLst/>
              <a:cxnLst/>
              <a:rect l="l" t="t" r="r" b="b"/>
              <a:pathLst>
                <a:path w="3103" h="7106" extrusionOk="0">
                  <a:moveTo>
                    <a:pt x="3103" y="1"/>
                  </a:moveTo>
                  <a:lnTo>
                    <a:pt x="1" y="1802"/>
                  </a:lnTo>
                  <a:lnTo>
                    <a:pt x="1" y="7106"/>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9"/>
            <p:cNvSpPr/>
            <p:nvPr/>
          </p:nvSpPr>
          <p:spPr>
            <a:xfrm>
              <a:off x="6623208" y="3813376"/>
              <a:ext cx="30875" cy="70705"/>
            </a:xfrm>
            <a:custGeom>
              <a:avLst/>
              <a:gdLst/>
              <a:ahLst/>
              <a:cxnLst/>
              <a:rect l="l" t="t" r="r" b="b"/>
              <a:pathLst>
                <a:path w="3103" h="7106" extrusionOk="0">
                  <a:moveTo>
                    <a:pt x="3103" y="1"/>
                  </a:moveTo>
                  <a:lnTo>
                    <a:pt x="1" y="1769"/>
                  </a:lnTo>
                  <a:lnTo>
                    <a:pt x="1" y="7106"/>
                  </a:lnTo>
                  <a:lnTo>
                    <a:pt x="3103" y="5304"/>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9"/>
            <p:cNvSpPr/>
            <p:nvPr/>
          </p:nvSpPr>
          <p:spPr>
            <a:xfrm>
              <a:off x="6665691" y="3788821"/>
              <a:ext cx="30546" cy="70705"/>
            </a:xfrm>
            <a:custGeom>
              <a:avLst/>
              <a:gdLst/>
              <a:ahLst/>
              <a:cxnLst/>
              <a:rect l="l" t="t" r="r" b="b"/>
              <a:pathLst>
                <a:path w="3070" h="7106" extrusionOk="0">
                  <a:moveTo>
                    <a:pt x="3069" y="0"/>
                  </a:moveTo>
                  <a:lnTo>
                    <a:pt x="1" y="1801"/>
                  </a:lnTo>
                  <a:lnTo>
                    <a:pt x="1" y="7105"/>
                  </a:lnTo>
                  <a:lnTo>
                    <a:pt x="3069" y="5337"/>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9"/>
            <p:cNvSpPr/>
            <p:nvPr/>
          </p:nvSpPr>
          <p:spPr>
            <a:xfrm>
              <a:off x="6581062" y="3908292"/>
              <a:ext cx="30875" cy="70705"/>
            </a:xfrm>
            <a:custGeom>
              <a:avLst/>
              <a:gdLst/>
              <a:ahLst/>
              <a:cxnLst/>
              <a:rect l="l" t="t" r="r" b="b"/>
              <a:pathLst>
                <a:path w="3103" h="7106" extrusionOk="0">
                  <a:moveTo>
                    <a:pt x="3103" y="1"/>
                  </a:moveTo>
                  <a:lnTo>
                    <a:pt x="1" y="1769"/>
                  </a:lnTo>
                  <a:lnTo>
                    <a:pt x="1" y="7106"/>
                  </a:lnTo>
                  <a:lnTo>
                    <a:pt x="3103" y="5305"/>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9"/>
            <p:cNvSpPr/>
            <p:nvPr/>
          </p:nvSpPr>
          <p:spPr>
            <a:xfrm>
              <a:off x="6623208" y="3883737"/>
              <a:ext cx="30875" cy="70705"/>
            </a:xfrm>
            <a:custGeom>
              <a:avLst/>
              <a:gdLst/>
              <a:ahLst/>
              <a:cxnLst/>
              <a:rect l="l" t="t" r="r" b="b"/>
              <a:pathLst>
                <a:path w="3103" h="7106" extrusionOk="0">
                  <a:moveTo>
                    <a:pt x="3103" y="0"/>
                  </a:moveTo>
                  <a:lnTo>
                    <a:pt x="1" y="1802"/>
                  </a:lnTo>
                  <a:lnTo>
                    <a:pt x="1" y="7105"/>
                  </a:lnTo>
                  <a:lnTo>
                    <a:pt x="3103" y="5338"/>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9"/>
            <p:cNvSpPr/>
            <p:nvPr/>
          </p:nvSpPr>
          <p:spPr>
            <a:xfrm>
              <a:off x="6665691" y="3859511"/>
              <a:ext cx="30546" cy="70705"/>
            </a:xfrm>
            <a:custGeom>
              <a:avLst/>
              <a:gdLst/>
              <a:ahLst/>
              <a:cxnLst/>
              <a:rect l="l" t="t" r="r" b="b"/>
              <a:pathLst>
                <a:path w="3070" h="7106" extrusionOk="0">
                  <a:moveTo>
                    <a:pt x="3069" y="0"/>
                  </a:moveTo>
                  <a:lnTo>
                    <a:pt x="1" y="1768"/>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9"/>
            <p:cNvSpPr/>
            <p:nvPr/>
          </p:nvSpPr>
          <p:spPr>
            <a:xfrm>
              <a:off x="6581062" y="3978653"/>
              <a:ext cx="30875" cy="71033"/>
            </a:xfrm>
            <a:custGeom>
              <a:avLst/>
              <a:gdLst/>
              <a:ahLst/>
              <a:cxnLst/>
              <a:rect l="l" t="t" r="r" b="b"/>
              <a:pathLst>
                <a:path w="3103" h="7139" extrusionOk="0">
                  <a:moveTo>
                    <a:pt x="3103" y="1"/>
                  </a:moveTo>
                  <a:lnTo>
                    <a:pt x="1" y="1802"/>
                  </a:lnTo>
                  <a:lnTo>
                    <a:pt x="1" y="7139"/>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9"/>
            <p:cNvSpPr/>
            <p:nvPr/>
          </p:nvSpPr>
          <p:spPr>
            <a:xfrm>
              <a:off x="6623208" y="3954427"/>
              <a:ext cx="30875" cy="70705"/>
            </a:xfrm>
            <a:custGeom>
              <a:avLst/>
              <a:gdLst/>
              <a:ahLst/>
              <a:cxnLst/>
              <a:rect l="l" t="t" r="r" b="b"/>
              <a:pathLst>
                <a:path w="3103" h="7106" extrusionOk="0">
                  <a:moveTo>
                    <a:pt x="3103" y="0"/>
                  </a:moveTo>
                  <a:lnTo>
                    <a:pt x="1" y="1768"/>
                  </a:lnTo>
                  <a:lnTo>
                    <a:pt x="1" y="7106"/>
                  </a:lnTo>
                  <a:lnTo>
                    <a:pt x="3103" y="5304"/>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9"/>
            <p:cNvSpPr/>
            <p:nvPr/>
          </p:nvSpPr>
          <p:spPr>
            <a:xfrm>
              <a:off x="6665691" y="3929872"/>
              <a:ext cx="30546" cy="70705"/>
            </a:xfrm>
            <a:custGeom>
              <a:avLst/>
              <a:gdLst/>
              <a:ahLst/>
              <a:cxnLst/>
              <a:rect l="l" t="t" r="r" b="b"/>
              <a:pathLst>
                <a:path w="3070" h="7106" extrusionOk="0">
                  <a:moveTo>
                    <a:pt x="3069" y="0"/>
                  </a:moveTo>
                  <a:lnTo>
                    <a:pt x="1" y="1801"/>
                  </a:lnTo>
                  <a:lnTo>
                    <a:pt x="1" y="7105"/>
                  </a:lnTo>
                  <a:lnTo>
                    <a:pt x="3069" y="5337"/>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9"/>
            <p:cNvSpPr/>
            <p:nvPr/>
          </p:nvSpPr>
          <p:spPr>
            <a:xfrm>
              <a:off x="6581062" y="4049343"/>
              <a:ext cx="30875" cy="70705"/>
            </a:xfrm>
            <a:custGeom>
              <a:avLst/>
              <a:gdLst/>
              <a:ahLst/>
              <a:cxnLst/>
              <a:rect l="l" t="t" r="r" b="b"/>
              <a:pathLst>
                <a:path w="3103" h="7106" extrusionOk="0">
                  <a:moveTo>
                    <a:pt x="3103" y="1"/>
                  </a:moveTo>
                  <a:lnTo>
                    <a:pt x="1" y="1802"/>
                  </a:lnTo>
                  <a:lnTo>
                    <a:pt x="1" y="7106"/>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9"/>
            <p:cNvSpPr/>
            <p:nvPr/>
          </p:nvSpPr>
          <p:spPr>
            <a:xfrm>
              <a:off x="6623208" y="4025116"/>
              <a:ext cx="30875" cy="70376"/>
            </a:xfrm>
            <a:custGeom>
              <a:avLst/>
              <a:gdLst/>
              <a:ahLst/>
              <a:cxnLst/>
              <a:rect l="l" t="t" r="r" b="b"/>
              <a:pathLst>
                <a:path w="3103" h="7073" extrusionOk="0">
                  <a:moveTo>
                    <a:pt x="3103" y="1"/>
                  </a:moveTo>
                  <a:lnTo>
                    <a:pt x="1" y="1768"/>
                  </a:lnTo>
                  <a:lnTo>
                    <a:pt x="1" y="7072"/>
                  </a:lnTo>
                  <a:lnTo>
                    <a:pt x="3103" y="5304"/>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9"/>
            <p:cNvSpPr/>
            <p:nvPr/>
          </p:nvSpPr>
          <p:spPr>
            <a:xfrm>
              <a:off x="6665691" y="4000562"/>
              <a:ext cx="30546" cy="70705"/>
            </a:xfrm>
            <a:custGeom>
              <a:avLst/>
              <a:gdLst/>
              <a:ahLst/>
              <a:cxnLst/>
              <a:rect l="l" t="t" r="r" b="b"/>
              <a:pathLst>
                <a:path w="3070" h="7106" extrusionOk="0">
                  <a:moveTo>
                    <a:pt x="3069" y="0"/>
                  </a:moveTo>
                  <a:lnTo>
                    <a:pt x="1" y="1801"/>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9"/>
            <p:cNvSpPr/>
            <p:nvPr/>
          </p:nvSpPr>
          <p:spPr>
            <a:xfrm>
              <a:off x="6581062" y="4120033"/>
              <a:ext cx="30875" cy="70705"/>
            </a:xfrm>
            <a:custGeom>
              <a:avLst/>
              <a:gdLst/>
              <a:ahLst/>
              <a:cxnLst/>
              <a:rect l="l" t="t" r="r" b="b"/>
              <a:pathLst>
                <a:path w="3103" h="7106" extrusionOk="0">
                  <a:moveTo>
                    <a:pt x="3103" y="1"/>
                  </a:moveTo>
                  <a:lnTo>
                    <a:pt x="1" y="1769"/>
                  </a:lnTo>
                  <a:lnTo>
                    <a:pt x="1" y="7106"/>
                  </a:lnTo>
                  <a:lnTo>
                    <a:pt x="3103" y="5305"/>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9"/>
            <p:cNvSpPr/>
            <p:nvPr/>
          </p:nvSpPr>
          <p:spPr>
            <a:xfrm>
              <a:off x="6623208" y="4095478"/>
              <a:ext cx="30875" cy="70705"/>
            </a:xfrm>
            <a:custGeom>
              <a:avLst/>
              <a:gdLst/>
              <a:ahLst/>
              <a:cxnLst/>
              <a:rect l="l" t="t" r="r" b="b"/>
              <a:pathLst>
                <a:path w="3103" h="7106" extrusionOk="0">
                  <a:moveTo>
                    <a:pt x="3103" y="0"/>
                  </a:moveTo>
                  <a:lnTo>
                    <a:pt x="1" y="1802"/>
                  </a:lnTo>
                  <a:lnTo>
                    <a:pt x="1" y="7105"/>
                  </a:lnTo>
                  <a:lnTo>
                    <a:pt x="3103" y="5337"/>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9"/>
            <p:cNvSpPr/>
            <p:nvPr/>
          </p:nvSpPr>
          <p:spPr>
            <a:xfrm>
              <a:off x="6665691" y="4071251"/>
              <a:ext cx="30546" cy="70705"/>
            </a:xfrm>
            <a:custGeom>
              <a:avLst/>
              <a:gdLst/>
              <a:ahLst/>
              <a:cxnLst/>
              <a:rect l="l" t="t" r="r" b="b"/>
              <a:pathLst>
                <a:path w="3070" h="7106" extrusionOk="0">
                  <a:moveTo>
                    <a:pt x="3069" y="0"/>
                  </a:moveTo>
                  <a:lnTo>
                    <a:pt x="1" y="1768"/>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9"/>
            <p:cNvSpPr/>
            <p:nvPr/>
          </p:nvSpPr>
          <p:spPr>
            <a:xfrm>
              <a:off x="6581062" y="4190394"/>
              <a:ext cx="30875" cy="70705"/>
            </a:xfrm>
            <a:custGeom>
              <a:avLst/>
              <a:gdLst/>
              <a:ahLst/>
              <a:cxnLst/>
              <a:rect l="l" t="t" r="r" b="b"/>
              <a:pathLst>
                <a:path w="3103" h="7106" extrusionOk="0">
                  <a:moveTo>
                    <a:pt x="3103" y="0"/>
                  </a:moveTo>
                  <a:lnTo>
                    <a:pt x="1" y="1802"/>
                  </a:lnTo>
                  <a:lnTo>
                    <a:pt x="1" y="7106"/>
                  </a:lnTo>
                  <a:lnTo>
                    <a:pt x="3103" y="5338"/>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9"/>
            <p:cNvSpPr/>
            <p:nvPr/>
          </p:nvSpPr>
          <p:spPr>
            <a:xfrm>
              <a:off x="6623208" y="4166167"/>
              <a:ext cx="30875" cy="70705"/>
            </a:xfrm>
            <a:custGeom>
              <a:avLst/>
              <a:gdLst/>
              <a:ahLst/>
              <a:cxnLst/>
              <a:rect l="l" t="t" r="r" b="b"/>
              <a:pathLst>
                <a:path w="3103" h="7106" extrusionOk="0">
                  <a:moveTo>
                    <a:pt x="3103" y="0"/>
                  </a:moveTo>
                  <a:lnTo>
                    <a:pt x="1" y="1768"/>
                  </a:lnTo>
                  <a:lnTo>
                    <a:pt x="1" y="7105"/>
                  </a:lnTo>
                  <a:lnTo>
                    <a:pt x="3103" y="5304"/>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9"/>
            <p:cNvSpPr/>
            <p:nvPr/>
          </p:nvSpPr>
          <p:spPr>
            <a:xfrm>
              <a:off x="6665691" y="4141603"/>
              <a:ext cx="30546" cy="70705"/>
            </a:xfrm>
            <a:custGeom>
              <a:avLst/>
              <a:gdLst/>
              <a:ahLst/>
              <a:cxnLst/>
              <a:rect l="l" t="t" r="r" b="b"/>
              <a:pathLst>
                <a:path w="3070" h="7106" extrusionOk="0">
                  <a:moveTo>
                    <a:pt x="3069" y="1"/>
                  </a:moveTo>
                  <a:lnTo>
                    <a:pt x="1" y="1802"/>
                  </a:lnTo>
                  <a:lnTo>
                    <a:pt x="1" y="7106"/>
                  </a:lnTo>
                  <a:lnTo>
                    <a:pt x="3069" y="5338"/>
                  </a:lnTo>
                  <a:lnTo>
                    <a:pt x="3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9"/>
            <p:cNvSpPr/>
            <p:nvPr/>
          </p:nvSpPr>
          <p:spPr>
            <a:xfrm>
              <a:off x="6581062" y="4261084"/>
              <a:ext cx="30875" cy="70705"/>
            </a:xfrm>
            <a:custGeom>
              <a:avLst/>
              <a:gdLst/>
              <a:ahLst/>
              <a:cxnLst/>
              <a:rect l="l" t="t" r="r" b="b"/>
              <a:pathLst>
                <a:path w="3103" h="7106" extrusionOk="0">
                  <a:moveTo>
                    <a:pt x="3103" y="1"/>
                  </a:moveTo>
                  <a:lnTo>
                    <a:pt x="1" y="1768"/>
                  </a:lnTo>
                  <a:lnTo>
                    <a:pt x="1" y="7106"/>
                  </a:lnTo>
                  <a:lnTo>
                    <a:pt x="3103" y="5304"/>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9"/>
            <p:cNvSpPr/>
            <p:nvPr/>
          </p:nvSpPr>
          <p:spPr>
            <a:xfrm>
              <a:off x="6623208" y="4236529"/>
              <a:ext cx="30875" cy="70705"/>
            </a:xfrm>
            <a:custGeom>
              <a:avLst/>
              <a:gdLst/>
              <a:ahLst/>
              <a:cxnLst/>
              <a:rect l="l" t="t" r="r" b="b"/>
              <a:pathLst>
                <a:path w="3103" h="7106" extrusionOk="0">
                  <a:moveTo>
                    <a:pt x="3103" y="0"/>
                  </a:moveTo>
                  <a:lnTo>
                    <a:pt x="1" y="1801"/>
                  </a:lnTo>
                  <a:lnTo>
                    <a:pt x="1" y="7105"/>
                  </a:lnTo>
                  <a:lnTo>
                    <a:pt x="3103" y="5337"/>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9"/>
            <p:cNvSpPr/>
            <p:nvPr/>
          </p:nvSpPr>
          <p:spPr>
            <a:xfrm>
              <a:off x="6665691" y="4212302"/>
              <a:ext cx="30546" cy="70705"/>
            </a:xfrm>
            <a:custGeom>
              <a:avLst/>
              <a:gdLst/>
              <a:ahLst/>
              <a:cxnLst/>
              <a:rect l="l" t="t" r="r" b="b"/>
              <a:pathLst>
                <a:path w="3070" h="7106" extrusionOk="0">
                  <a:moveTo>
                    <a:pt x="3069" y="0"/>
                  </a:moveTo>
                  <a:lnTo>
                    <a:pt x="1" y="1768"/>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9"/>
            <p:cNvSpPr/>
            <p:nvPr/>
          </p:nvSpPr>
          <p:spPr>
            <a:xfrm>
              <a:off x="6281380" y="3532935"/>
              <a:ext cx="429153" cy="247944"/>
            </a:xfrm>
            <a:custGeom>
              <a:avLst/>
              <a:gdLst/>
              <a:ahLst/>
              <a:cxnLst/>
              <a:rect l="l" t="t" r="r" b="b"/>
              <a:pathLst>
                <a:path w="43131" h="24919" extrusionOk="0">
                  <a:moveTo>
                    <a:pt x="21482" y="1"/>
                  </a:moveTo>
                  <a:lnTo>
                    <a:pt x="0" y="12410"/>
                  </a:lnTo>
                  <a:lnTo>
                    <a:pt x="21615" y="24919"/>
                  </a:lnTo>
                  <a:lnTo>
                    <a:pt x="43131" y="12510"/>
                  </a:lnTo>
                  <a:lnTo>
                    <a:pt x="21482" y="1"/>
                  </a:lnTo>
                  <a:close/>
                </a:path>
              </a:pathLst>
            </a:custGeom>
            <a:solidFill>
              <a:srgbClr val="FBE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9"/>
            <p:cNvSpPr/>
            <p:nvPr/>
          </p:nvSpPr>
          <p:spPr>
            <a:xfrm>
              <a:off x="6281380" y="3515345"/>
              <a:ext cx="429153" cy="247616"/>
            </a:xfrm>
            <a:custGeom>
              <a:avLst/>
              <a:gdLst/>
              <a:ahLst/>
              <a:cxnLst/>
              <a:rect l="l" t="t" r="r" b="b"/>
              <a:pathLst>
                <a:path w="43131" h="24886" extrusionOk="0">
                  <a:moveTo>
                    <a:pt x="21482" y="1"/>
                  </a:moveTo>
                  <a:lnTo>
                    <a:pt x="0" y="12410"/>
                  </a:lnTo>
                  <a:lnTo>
                    <a:pt x="21615" y="24885"/>
                  </a:lnTo>
                  <a:lnTo>
                    <a:pt x="43131" y="12476"/>
                  </a:lnTo>
                  <a:lnTo>
                    <a:pt x="21482" y="1"/>
                  </a:lnTo>
                  <a:close/>
                </a:path>
              </a:pathLst>
            </a:custGeom>
            <a:solidFill>
              <a:srgbClr val="FBE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9"/>
            <p:cNvSpPr/>
            <p:nvPr/>
          </p:nvSpPr>
          <p:spPr>
            <a:xfrm>
              <a:off x="6316889" y="3535930"/>
              <a:ext cx="358130" cy="206781"/>
            </a:xfrm>
            <a:custGeom>
              <a:avLst/>
              <a:gdLst/>
              <a:ahLst/>
              <a:cxnLst/>
              <a:rect l="l" t="t" r="r" b="b"/>
              <a:pathLst>
                <a:path w="35993" h="20782" extrusionOk="0">
                  <a:moveTo>
                    <a:pt x="17913" y="0"/>
                  </a:moveTo>
                  <a:lnTo>
                    <a:pt x="0" y="10341"/>
                  </a:lnTo>
                  <a:lnTo>
                    <a:pt x="18046" y="20782"/>
                  </a:lnTo>
                  <a:lnTo>
                    <a:pt x="35993" y="10407"/>
                  </a:lnTo>
                  <a:lnTo>
                    <a:pt x="179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9"/>
            <p:cNvSpPr/>
            <p:nvPr/>
          </p:nvSpPr>
          <p:spPr>
            <a:xfrm>
              <a:off x="6281380" y="3638806"/>
              <a:ext cx="215079" cy="142066"/>
            </a:xfrm>
            <a:custGeom>
              <a:avLst/>
              <a:gdLst/>
              <a:ahLst/>
              <a:cxnLst/>
              <a:rect l="l" t="t" r="r" b="b"/>
              <a:pathLst>
                <a:path w="21616" h="14278" extrusionOk="0">
                  <a:moveTo>
                    <a:pt x="0" y="1"/>
                  </a:moveTo>
                  <a:lnTo>
                    <a:pt x="0" y="1769"/>
                  </a:lnTo>
                  <a:lnTo>
                    <a:pt x="21615" y="14278"/>
                  </a:lnTo>
                  <a:lnTo>
                    <a:pt x="21615" y="12476"/>
                  </a:lnTo>
                  <a:lnTo>
                    <a:pt x="0"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9"/>
            <p:cNvSpPr/>
            <p:nvPr/>
          </p:nvSpPr>
          <p:spPr>
            <a:xfrm>
              <a:off x="6496434" y="3639472"/>
              <a:ext cx="214084" cy="141399"/>
            </a:xfrm>
            <a:custGeom>
              <a:avLst/>
              <a:gdLst/>
              <a:ahLst/>
              <a:cxnLst/>
              <a:rect l="l" t="t" r="r" b="b"/>
              <a:pathLst>
                <a:path w="21516" h="14211" extrusionOk="0">
                  <a:moveTo>
                    <a:pt x="21516" y="0"/>
                  </a:moveTo>
                  <a:lnTo>
                    <a:pt x="0" y="12409"/>
                  </a:lnTo>
                  <a:lnTo>
                    <a:pt x="0" y="14211"/>
                  </a:lnTo>
                  <a:lnTo>
                    <a:pt x="21516" y="1802"/>
                  </a:lnTo>
                  <a:lnTo>
                    <a:pt x="215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9"/>
            <p:cNvSpPr/>
            <p:nvPr/>
          </p:nvSpPr>
          <p:spPr>
            <a:xfrm>
              <a:off x="6342439" y="3594332"/>
              <a:ext cx="153678" cy="140743"/>
            </a:xfrm>
            <a:custGeom>
              <a:avLst/>
              <a:gdLst/>
              <a:ahLst/>
              <a:cxnLst/>
              <a:rect l="l" t="t" r="r" b="b"/>
              <a:pathLst>
                <a:path w="15445" h="14145" extrusionOk="0">
                  <a:moveTo>
                    <a:pt x="1" y="1"/>
                  </a:moveTo>
                  <a:lnTo>
                    <a:pt x="1" y="5238"/>
                  </a:lnTo>
                  <a:lnTo>
                    <a:pt x="15445" y="14144"/>
                  </a:lnTo>
                  <a:lnTo>
                    <a:pt x="15445" y="8907"/>
                  </a:lnTo>
                  <a:lnTo>
                    <a:pt x="1" y="1"/>
                  </a:lnTo>
                  <a:close/>
                </a:path>
              </a:pathLst>
            </a:custGeom>
            <a:solidFill>
              <a:srgbClr val="F4C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9"/>
            <p:cNvSpPr/>
            <p:nvPr/>
          </p:nvSpPr>
          <p:spPr>
            <a:xfrm>
              <a:off x="6342439" y="3594332"/>
              <a:ext cx="153678" cy="140743"/>
            </a:xfrm>
            <a:custGeom>
              <a:avLst/>
              <a:gdLst/>
              <a:ahLst/>
              <a:cxnLst/>
              <a:rect l="l" t="t" r="r" b="b"/>
              <a:pathLst>
                <a:path w="15445" h="14145" extrusionOk="0">
                  <a:moveTo>
                    <a:pt x="1" y="1"/>
                  </a:moveTo>
                  <a:lnTo>
                    <a:pt x="1" y="5238"/>
                  </a:lnTo>
                  <a:lnTo>
                    <a:pt x="15445" y="14144"/>
                  </a:lnTo>
                  <a:lnTo>
                    <a:pt x="15445" y="8907"/>
                  </a:lnTo>
                  <a:lnTo>
                    <a:pt x="1" y="1"/>
                  </a:lnTo>
                  <a:close/>
                </a:path>
              </a:pathLst>
            </a:custGeom>
            <a:solidFill>
              <a:srgbClr val="C97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9"/>
            <p:cNvSpPr/>
            <p:nvPr/>
          </p:nvSpPr>
          <p:spPr>
            <a:xfrm>
              <a:off x="6342777" y="3563808"/>
              <a:ext cx="306679" cy="118823"/>
            </a:xfrm>
            <a:custGeom>
              <a:avLst/>
              <a:gdLst/>
              <a:ahLst/>
              <a:cxnLst/>
              <a:rect l="l" t="t" r="r" b="b"/>
              <a:pathLst>
                <a:path w="30822" h="11942" extrusionOk="0">
                  <a:moveTo>
                    <a:pt x="15344" y="0"/>
                  </a:moveTo>
                  <a:lnTo>
                    <a:pt x="0" y="3036"/>
                  </a:lnTo>
                  <a:lnTo>
                    <a:pt x="15444" y="11942"/>
                  </a:lnTo>
                  <a:lnTo>
                    <a:pt x="30822" y="8906"/>
                  </a:lnTo>
                  <a:lnTo>
                    <a:pt x="15344" y="0"/>
                  </a:lnTo>
                  <a:close/>
                </a:path>
              </a:pathLst>
            </a:custGeom>
            <a:solidFill>
              <a:srgbClr val="FBE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9"/>
            <p:cNvSpPr/>
            <p:nvPr/>
          </p:nvSpPr>
          <p:spPr>
            <a:xfrm>
              <a:off x="6495439" y="3647151"/>
              <a:ext cx="154006" cy="88635"/>
            </a:xfrm>
            <a:custGeom>
              <a:avLst/>
              <a:gdLst/>
              <a:ahLst/>
              <a:cxnLst/>
              <a:rect l="l" t="t" r="r" b="b"/>
              <a:pathLst>
                <a:path w="15478" h="8908" extrusionOk="0">
                  <a:moveTo>
                    <a:pt x="15478" y="1"/>
                  </a:moveTo>
                  <a:lnTo>
                    <a:pt x="13966" y="871"/>
                  </a:lnTo>
                  <a:lnTo>
                    <a:pt x="13966" y="871"/>
                  </a:lnTo>
                  <a:lnTo>
                    <a:pt x="15478" y="568"/>
                  </a:lnTo>
                  <a:lnTo>
                    <a:pt x="15478" y="1"/>
                  </a:lnTo>
                  <a:close/>
                  <a:moveTo>
                    <a:pt x="13966" y="871"/>
                  </a:moveTo>
                  <a:lnTo>
                    <a:pt x="0" y="3670"/>
                  </a:lnTo>
                  <a:lnTo>
                    <a:pt x="0" y="8907"/>
                  </a:lnTo>
                  <a:lnTo>
                    <a:pt x="13966" y="87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29"/>
          <p:cNvGrpSpPr/>
          <p:nvPr/>
        </p:nvGrpSpPr>
        <p:grpSpPr>
          <a:xfrm flipH="1">
            <a:off x="8126838" y="3538871"/>
            <a:ext cx="589485" cy="1094537"/>
            <a:chOff x="5986006" y="3842587"/>
            <a:chExt cx="429153" cy="796897"/>
          </a:xfrm>
        </p:grpSpPr>
        <p:sp>
          <p:nvSpPr>
            <p:cNvPr id="1043" name="Google Shape;1043;p29"/>
            <p:cNvSpPr/>
            <p:nvPr/>
          </p:nvSpPr>
          <p:spPr>
            <a:xfrm>
              <a:off x="6296643" y="3929872"/>
              <a:ext cx="73023" cy="95261"/>
            </a:xfrm>
            <a:custGeom>
              <a:avLst/>
              <a:gdLst/>
              <a:ahLst/>
              <a:cxnLst/>
              <a:rect l="l" t="t" r="r" b="b"/>
              <a:pathLst>
                <a:path w="7339" h="9574" extrusionOk="0">
                  <a:moveTo>
                    <a:pt x="0" y="0"/>
                  </a:moveTo>
                  <a:lnTo>
                    <a:pt x="0" y="5337"/>
                  </a:lnTo>
                  <a:lnTo>
                    <a:pt x="7339" y="9574"/>
                  </a:lnTo>
                  <a:lnTo>
                    <a:pt x="7339" y="4236"/>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9"/>
            <p:cNvSpPr/>
            <p:nvPr/>
          </p:nvSpPr>
          <p:spPr>
            <a:xfrm>
              <a:off x="6296643" y="3929872"/>
              <a:ext cx="73023" cy="45810"/>
            </a:xfrm>
            <a:custGeom>
              <a:avLst/>
              <a:gdLst/>
              <a:ahLst/>
              <a:cxnLst/>
              <a:rect l="l" t="t" r="r" b="b"/>
              <a:pathLst>
                <a:path w="7339" h="4604" extrusionOk="0">
                  <a:moveTo>
                    <a:pt x="0" y="0"/>
                  </a:moveTo>
                  <a:lnTo>
                    <a:pt x="0" y="367"/>
                  </a:lnTo>
                  <a:lnTo>
                    <a:pt x="301" y="534"/>
                  </a:lnTo>
                  <a:lnTo>
                    <a:pt x="7339" y="4603"/>
                  </a:lnTo>
                  <a:lnTo>
                    <a:pt x="7339" y="4236"/>
                  </a:lnTo>
                  <a:lnTo>
                    <a:pt x="301" y="200"/>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9"/>
            <p:cNvSpPr/>
            <p:nvPr/>
          </p:nvSpPr>
          <p:spPr>
            <a:xfrm>
              <a:off x="6296643" y="4000562"/>
              <a:ext cx="73023" cy="94933"/>
            </a:xfrm>
            <a:custGeom>
              <a:avLst/>
              <a:gdLst/>
              <a:ahLst/>
              <a:cxnLst/>
              <a:rect l="l" t="t" r="r" b="b"/>
              <a:pathLst>
                <a:path w="7339" h="9541" extrusionOk="0">
                  <a:moveTo>
                    <a:pt x="0" y="0"/>
                  </a:moveTo>
                  <a:lnTo>
                    <a:pt x="0" y="5304"/>
                  </a:lnTo>
                  <a:lnTo>
                    <a:pt x="7339" y="9540"/>
                  </a:lnTo>
                  <a:lnTo>
                    <a:pt x="7339" y="4236"/>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9"/>
            <p:cNvSpPr/>
            <p:nvPr/>
          </p:nvSpPr>
          <p:spPr>
            <a:xfrm>
              <a:off x="6296643" y="4000562"/>
              <a:ext cx="73023" cy="45810"/>
            </a:xfrm>
            <a:custGeom>
              <a:avLst/>
              <a:gdLst/>
              <a:ahLst/>
              <a:cxnLst/>
              <a:rect l="l" t="t" r="r" b="b"/>
              <a:pathLst>
                <a:path w="7339" h="4604" extrusionOk="0">
                  <a:moveTo>
                    <a:pt x="0" y="0"/>
                  </a:moveTo>
                  <a:lnTo>
                    <a:pt x="0" y="367"/>
                  </a:lnTo>
                  <a:lnTo>
                    <a:pt x="301" y="534"/>
                  </a:lnTo>
                  <a:lnTo>
                    <a:pt x="7339" y="4603"/>
                  </a:lnTo>
                  <a:lnTo>
                    <a:pt x="7339" y="4236"/>
                  </a:lnTo>
                  <a:lnTo>
                    <a:pt x="301" y="16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9"/>
            <p:cNvSpPr/>
            <p:nvPr/>
          </p:nvSpPr>
          <p:spPr>
            <a:xfrm>
              <a:off x="6296643" y="4071251"/>
              <a:ext cx="73023" cy="94933"/>
            </a:xfrm>
            <a:custGeom>
              <a:avLst/>
              <a:gdLst/>
              <a:ahLst/>
              <a:cxnLst/>
              <a:rect l="l" t="t" r="r" b="b"/>
              <a:pathLst>
                <a:path w="7339" h="9541" extrusionOk="0">
                  <a:moveTo>
                    <a:pt x="0" y="0"/>
                  </a:moveTo>
                  <a:lnTo>
                    <a:pt x="0" y="5304"/>
                  </a:lnTo>
                  <a:lnTo>
                    <a:pt x="7339" y="9540"/>
                  </a:lnTo>
                  <a:lnTo>
                    <a:pt x="7339" y="423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9"/>
            <p:cNvSpPr/>
            <p:nvPr/>
          </p:nvSpPr>
          <p:spPr>
            <a:xfrm>
              <a:off x="6296643" y="4071251"/>
              <a:ext cx="73023" cy="45481"/>
            </a:xfrm>
            <a:custGeom>
              <a:avLst/>
              <a:gdLst/>
              <a:ahLst/>
              <a:cxnLst/>
              <a:rect l="l" t="t" r="r" b="b"/>
              <a:pathLst>
                <a:path w="7339" h="4571" extrusionOk="0">
                  <a:moveTo>
                    <a:pt x="0" y="0"/>
                  </a:moveTo>
                  <a:lnTo>
                    <a:pt x="0" y="334"/>
                  </a:lnTo>
                  <a:lnTo>
                    <a:pt x="301" y="534"/>
                  </a:lnTo>
                  <a:lnTo>
                    <a:pt x="7339" y="4570"/>
                  </a:lnTo>
                  <a:lnTo>
                    <a:pt x="7339" y="4237"/>
                  </a:lnTo>
                  <a:lnTo>
                    <a:pt x="301" y="16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9"/>
            <p:cNvSpPr/>
            <p:nvPr/>
          </p:nvSpPr>
          <p:spPr>
            <a:xfrm>
              <a:off x="6296643" y="4141603"/>
              <a:ext cx="73023" cy="95271"/>
            </a:xfrm>
            <a:custGeom>
              <a:avLst/>
              <a:gdLst/>
              <a:ahLst/>
              <a:cxnLst/>
              <a:rect l="l" t="t" r="r" b="b"/>
              <a:pathLst>
                <a:path w="7339" h="9575" extrusionOk="0">
                  <a:moveTo>
                    <a:pt x="0" y="1"/>
                  </a:moveTo>
                  <a:lnTo>
                    <a:pt x="0" y="5338"/>
                  </a:lnTo>
                  <a:lnTo>
                    <a:pt x="7339" y="9574"/>
                  </a:lnTo>
                  <a:lnTo>
                    <a:pt x="7339" y="4237"/>
                  </a:lnTo>
                  <a:lnTo>
                    <a:pt x="0"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9"/>
            <p:cNvSpPr/>
            <p:nvPr/>
          </p:nvSpPr>
          <p:spPr>
            <a:xfrm>
              <a:off x="6296643" y="4141603"/>
              <a:ext cx="73023" cy="45820"/>
            </a:xfrm>
            <a:custGeom>
              <a:avLst/>
              <a:gdLst/>
              <a:ahLst/>
              <a:cxnLst/>
              <a:rect l="l" t="t" r="r" b="b"/>
              <a:pathLst>
                <a:path w="7339" h="4605" extrusionOk="0">
                  <a:moveTo>
                    <a:pt x="0" y="1"/>
                  </a:moveTo>
                  <a:lnTo>
                    <a:pt x="0" y="368"/>
                  </a:lnTo>
                  <a:lnTo>
                    <a:pt x="301" y="535"/>
                  </a:lnTo>
                  <a:lnTo>
                    <a:pt x="7339" y="4604"/>
                  </a:lnTo>
                  <a:lnTo>
                    <a:pt x="7339" y="4237"/>
                  </a:lnTo>
                  <a:lnTo>
                    <a:pt x="301" y="201"/>
                  </a:lnTo>
                  <a:lnTo>
                    <a:pt x="0"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9"/>
            <p:cNvSpPr/>
            <p:nvPr/>
          </p:nvSpPr>
          <p:spPr>
            <a:xfrm>
              <a:off x="6296643" y="4212302"/>
              <a:ext cx="73023" cy="94933"/>
            </a:xfrm>
            <a:custGeom>
              <a:avLst/>
              <a:gdLst/>
              <a:ahLst/>
              <a:cxnLst/>
              <a:rect l="l" t="t" r="r" b="b"/>
              <a:pathLst>
                <a:path w="7339" h="9541" extrusionOk="0">
                  <a:moveTo>
                    <a:pt x="0" y="0"/>
                  </a:moveTo>
                  <a:lnTo>
                    <a:pt x="0" y="5304"/>
                  </a:lnTo>
                  <a:lnTo>
                    <a:pt x="7339" y="9540"/>
                  </a:lnTo>
                  <a:lnTo>
                    <a:pt x="7339" y="4236"/>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9"/>
            <p:cNvSpPr/>
            <p:nvPr/>
          </p:nvSpPr>
          <p:spPr>
            <a:xfrm>
              <a:off x="6296643" y="4212302"/>
              <a:ext cx="73023" cy="45810"/>
            </a:xfrm>
            <a:custGeom>
              <a:avLst/>
              <a:gdLst/>
              <a:ahLst/>
              <a:cxnLst/>
              <a:rect l="l" t="t" r="r" b="b"/>
              <a:pathLst>
                <a:path w="7339" h="4604" extrusionOk="0">
                  <a:moveTo>
                    <a:pt x="0" y="0"/>
                  </a:moveTo>
                  <a:lnTo>
                    <a:pt x="0" y="334"/>
                  </a:lnTo>
                  <a:lnTo>
                    <a:pt x="301" y="534"/>
                  </a:lnTo>
                  <a:lnTo>
                    <a:pt x="7339" y="4603"/>
                  </a:lnTo>
                  <a:lnTo>
                    <a:pt x="7339" y="4236"/>
                  </a:lnTo>
                  <a:lnTo>
                    <a:pt x="301" y="16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9"/>
            <p:cNvSpPr/>
            <p:nvPr/>
          </p:nvSpPr>
          <p:spPr>
            <a:xfrm>
              <a:off x="6381271" y="3978653"/>
              <a:ext cx="30546" cy="71033"/>
            </a:xfrm>
            <a:custGeom>
              <a:avLst/>
              <a:gdLst/>
              <a:ahLst/>
              <a:cxnLst/>
              <a:rect l="l" t="t" r="r" b="b"/>
              <a:pathLst>
                <a:path w="3070" h="7139" extrusionOk="0">
                  <a:moveTo>
                    <a:pt x="1" y="1"/>
                  </a:moveTo>
                  <a:lnTo>
                    <a:pt x="1" y="5338"/>
                  </a:lnTo>
                  <a:lnTo>
                    <a:pt x="3069" y="7139"/>
                  </a:lnTo>
                  <a:lnTo>
                    <a:pt x="3069" y="1802"/>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9"/>
            <p:cNvSpPr/>
            <p:nvPr/>
          </p:nvSpPr>
          <p:spPr>
            <a:xfrm>
              <a:off x="6381271" y="3978653"/>
              <a:ext cx="30546" cy="54775"/>
            </a:xfrm>
            <a:custGeom>
              <a:avLst/>
              <a:gdLst/>
              <a:ahLst/>
              <a:cxnLst/>
              <a:rect l="l" t="t" r="r" b="b"/>
              <a:pathLst>
                <a:path w="3070" h="5505" extrusionOk="0">
                  <a:moveTo>
                    <a:pt x="1" y="1"/>
                  </a:moveTo>
                  <a:lnTo>
                    <a:pt x="1" y="367"/>
                  </a:lnTo>
                  <a:lnTo>
                    <a:pt x="1" y="5338"/>
                  </a:lnTo>
                  <a:lnTo>
                    <a:pt x="301" y="5504"/>
                  </a:lnTo>
                  <a:lnTo>
                    <a:pt x="301" y="568"/>
                  </a:lnTo>
                  <a:lnTo>
                    <a:pt x="3069" y="2169"/>
                  </a:lnTo>
                  <a:lnTo>
                    <a:pt x="3069" y="1802"/>
                  </a:lnTo>
                  <a:lnTo>
                    <a:pt x="301" y="201"/>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9"/>
            <p:cNvSpPr/>
            <p:nvPr/>
          </p:nvSpPr>
          <p:spPr>
            <a:xfrm>
              <a:off x="6381271" y="4049343"/>
              <a:ext cx="30546" cy="70705"/>
            </a:xfrm>
            <a:custGeom>
              <a:avLst/>
              <a:gdLst/>
              <a:ahLst/>
              <a:cxnLst/>
              <a:rect l="l" t="t" r="r" b="b"/>
              <a:pathLst>
                <a:path w="3070" h="7106" extrusionOk="0">
                  <a:moveTo>
                    <a:pt x="1" y="1"/>
                  </a:moveTo>
                  <a:lnTo>
                    <a:pt x="1" y="5338"/>
                  </a:lnTo>
                  <a:lnTo>
                    <a:pt x="3069" y="7106"/>
                  </a:lnTo>
                  <a:lnTo>
                    <a:pt x="3069" y="1802"/>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9"/>
            <p:cNvSpPr/>
            <p:nvPr/>
          </p:nvSpPr>
          <p:spPr>
            <a:xfrm>
              <a:off x="6381271" y="4049343"/>
              <a:ext cx="30546" cy="54775"/>
            </a:xfrm>
            <a:custGeom>
              <a:avLst/>
              <a:gdLst/>
              <a:ahLst/>
              <a:cxnLst/>
              <a:rect l="l" t="t" r="r" b="b"/>
              <a:pathLst>
                <a:path w="3070" h="5505" extrusionOk="0">
                  <a:moveTo>
                    <a:pt x="1" y="1"/>
                  </a:moveTo>
                  <a:lnTo>
                    <a:pt x="1" y="368"/>
                  </a:lnTo>
                  <a:lnTo>
                    <a:pt x="1" y="5338"/>
                  </a:lnTo>
                  <a:lnTo>
                    <a:pt x="301" y="5505"/>
                  </a:lnTo>
                  <a:lnTo>
                    <a:pt x="301" y="534"/>
                  </a:lnTo>
                  <a:lnTo>
                    <a:pt x="3069" y="2135"/>
                  </a:lnTo>
                  <a:lnTo>
                    <a:pt x="3069" y="1802"/>
                  </a:lnTo>
                  <a:lnTo>
                    <a:pt x="301" y="167"/>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9"/>
            <p:cNvSpPr/>
            <p:nvPr/>
          </p:nvSpPr>
          <p:spPr>
            <a:xfrm>
              <a:off x="6381271" y="4120033"/>
              <a:ext cx="30546" cy="70705"/>
            </a:xfrm>
            <a:custGeom>
              <a:avLst/>
              <a:gdLst/>
              <a:ahLst/>
              <a:cxnLst/>
              <a:rect l="l" t="t" r="r" b="b"/>
              <a:pathLst>
                <a:path w="3070" h="7106" extrusionOk="0">
                  <a:moveTo>
                    <a:pt x="1" y="1"/>
                  </a:moveTo>
                  <a:lnTo>
                    <a:pt x="1" y="5305"/>
                  </a:lnTo>
                  <a:lnTo>
                    <a:pt x="3069" y="7106"/>
                  </a:lnTo>
                  <a:lnTo>
                    <a:pt x="3069" y="1769"/>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9"/>
            <p:cNvSpPr/>
            <p:nvPr/>
          </p:nvSpPr>
          <p:spPr>
            <a:xfrm>
              <a:off x="6381271" y="4120033"/>
              <a:ext cx="30546" cy="54446"/>
            </a:xfrm>
            <a:custGeom>
              <a:avLst/>
              <a:gdLst/>
              <a:ahLst/>
              <a:cxnLst/>
              <a:rect l="l" t="t" r="r" b="b"/>
              <a:pathLst>
                <a:path w="3070" h="5472" extrusionOk="0">
                  <a:moveTo>
                    <a:pt x="1" y="1"/>
                  </a:moveTo>
                  <a:lnTo>
                    <a:pt x="1" y="334"/>
                  </a:lnTo>
                  <a:lnTo>
                    <a:pt x="1" y="5305"/>
                  </a:lnTo>
                  <a:lnTo>
                    <a:pt x="301" y="5471"/>
                  </a:lnTo>
                  <a:lnTo>
                    <a:pt x="301" y="534"/>
                  </a:lnTo>
                  <a:lnTo>
                    <a:pt x="3069" y="2136"/>
                  </a:lnTo>
                  <a:lnTo>
                    <a:pt x="3069" y="1769"/>
                  </a:lnTo>
                  <a:lnTo>
                    <a:pt x="301" y="167"/>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9"/>
            <p:cNvSpPr/>
            <p:nvPr/>
          </p:nvSpPr>
          <p:spPr>
            <a:xfrm>
              <a:off x="6381271" y="4190394"/>
              <a:ext cx="30546" cy="70705"/>
            </a:xfrm>
            <a:custGeom>
              <a:avLst/>
              <a:gdLst/>
              <a:ahLst/>
              <a:cxnLst/>
              <a:rect l="l" t="t" r="r" b="b"/>
              <a:pathLst>
                <a:path w="3070" h="7106" extrusionOk="0">
                  <a:moveTo>
                    <a:pt x="1" y="0"/>
                  </a:moveTo>
                  <a:lnTo>
                    <a:pt x="1" y="5338"/>
                  </a:lnTo>
                  <a:lnTo>
                    <a:pt x="3069" y="7106"/>
                  </a:lnTo>
                  <a:lnTo>
                    <a:pt x="3069" y="1802"/>
                  </a:lnTo>
                  <a:lnTo>
                    <a:pt x="1"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9"/>
            <p:cNvSpPr/>
            <p:nvPr/>
          </p:nvSpPr>
          <p:spPr>
            <a:xfrm>
              <a:off x="6381271" y="4190394"/>
              <a:ext cx="30546" cy="54775"/>
            </a:xfrm>
            <a:custGeom>
              <a:avLst/>
              <a:gdLst/>
              <a:ahLst/>
              <a:cxnLst/>
              <a:rect l="l" t="t" r="r" b="b"/>
              <a:pathLst>
                <a:path w="3070" h="5505" extrusionOk="0">
                  <a:moveTo>
                    <a:pt x="1" y="0"/>
                  </a:moveTo>
                  <a:lnTo>
                    <a:pt x="1" y="367"/>
                  </a:lnTo>
                  <a:lnTo>
                    <a:pt x="1" y="5338"/>
                  </a:lnTo>
                  <a:lnTo>
                    <a:pt x="301" y="5504"/>
                  </a:lnTo>
                  <a:lnTo>
                    <a:pt x="301" y="534"/>
                  </a:lnTo>
                  <a:lnTo>
                    <a:pt x="3069" y="2135"/>
                  </a:lnTo>
                  <a:lnTo>
                    <a:pt x="3069" y="1802"/>
                  </a:lnTo>
                  <a:lnTo>
                    <a:pt x="301" y="201"/>
                  </a:lnTo>
                  <a:lnTo>
                    <a:pt x="1"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9"/>
            <p:cNvSpPr/>
            <p:nvPr/>
          </p:nvSpPr>
          <p:spPr>
            <a:xfrm>
              <a:off x="6381271" y="4261084"/>
              <a:ext cx="30546" cy="70705"/>
            </a:xfrm>
            <a:custGeom>
              <a:avLst/>
              <a:gdLst/>
              <a:ahLst/>
              <a:cxnLst/>
              <a:rect l="l" t="t" r="r" b="b"/>
              <a:pathLst>
                <a:path w="3070" h="7106" extrusionOk="0">
                  <a:moveTo>
                    <a:pt x="1" y="1"/>
                  </a:moveTo>
                  <a:lnTo>
                    <a:pt x="1" y="5304"/>
                  </a:lnTo>
                  <a:lnTo>
                    <a:pt x="3069" y="7106"/>
                  </a:lnTo>
                  <a:lnTo>
                    <a:pt x="3069" y="1768"/>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9"/>
            <p:cNvSpPr/>
            <p:nvPr/>
          </p:nvSpPr>
          <p:spPr>
            <a:xfrm>
              <a:off x="6381271" y="4261084"/>
              <a:ext cx="30546" cy="54775"/>
            </a:xfrm>
            <a:custGeom>
              <a:avLst/>
              <a:gdLst/>
              <a:ahLst/>
              <a:cxnLst/>
              <a:rect l="l" t="t" r="r" b="b"/>
              <a:pathLst>
                <a:path w="3070" h="5505" extrusionOk="0">
                  <a:moveTo>
                    <a:pt x="1" y="1"/>
                  </a:moveTo>
                  <a:lnTo>
                    <a:pt x="1" y="367"/>
                  </a:lnTo>
                  <a:lnTo>
                    <a:pt x="1" y="5304"/>
                  </a:lnTo>
                  <a:lnTo>
                    <a:pt x="301" y="5504"/>
                  </a:lnTo>
                  <a:lnTo>
                    <a:pt x="301" y="534"/>
                  </a:lnTo>
                  <a:lnTo>
                    <a:pt x="3069" y="2135"/>
                  </a:lnTo>
                  <a:lnTo>
                    <a:pt x="3069" y="1768"/>
                  </a:lnTo>
                  <a:lnTo>
                    <a:pt x="301" y="167"/>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9"/>
            <p:cNvSpPr/>
            <p:nvPr/>
          </p:nvSpPr>
          <p:spPr>
            <a:xfrm>
              <a:off x="5986006" y="3966376"/>
              <a:ext cx="215079" cy="673108"/>
            </a:xfrm>
            <a:custGeom>
              <a:avLst/>
              <a:gdLst/>
              <a:ahLst/>
              <a:cxnLst/>
              <a:rect l="l" t="t" r="r" b="b"/>
              <a:pathLst>
                <a:path w="21616" h="67649" extrusionOk="0">
                  <a:moveTo>
                    <a:pt x="0" y="0"/>
                  </a:moveTo>
                  <a:lnTo>
                    <a:pt x="0" y="55140"/>
                  </a:lnTo>
                  <a:lnTo>
                    <a:pt x="21616" y="67649"/>
                  </a:lnTo>
                  <a:lnTo>
                    <a:pt x="21616" y="12476"/>
                  </a:lnTo>
                  <a:lnTo>
                    <a:pt x="0" y="0"/>
                  </a:lnTo>
                  <a:close/>
                </a:path>
              </a:pathLst>
            </a:custGeom>
            <a:solidFill>
              <a:srgbClr val="D99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9"/>
            <p:cNvSpPr/>
            <p:nvPr/>
          </p:nvSpPr>
          <p:spPr>
            <a:xfrm>
              <a:off x="6201060" y="3967042"/>
              <a:ext cx="214084" cy="672441"/>
            </a:xfrm>
            <a:custGeom>
              <a:avLst/>
              <a:gdLst/>
              <a:ahLst/>
              <a:cxnLst/>
              <a:rect l="l" t="t" r="r" b="b"/>
              <a:pathLst>
                <a:path w="21516" h="67582" extrusionOk="0">
                  <a:moveTo>
                    <a:pt x="21516" y="0"/>
                  </a:moveTo>
                  <a:lnTo>
                    <a:pt x="1" y="12409"/>
                  </a:lnTo>
                  <a:lnTo>
                    <a:pt x="1" y="67582"/>
                  </a:lnTo>
                  <a:lnTo>
                    <a:pt x="21516" y="55140"/>
                  </a:lnTo>
                  <a:lnTo>
                    <a:pt x="21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9"/>
            <p:cNvSpPr/>
            <p:nvPr/>
          </p:nvSpPr>
          <p:spPr>
            <a:xfrm>
              <a:off x="6258477" y="4054318"/>
              <a:ext cx="100575" cy="85311"/>
            </a:xfrm>
            <a:custGeom>
              <a:avLst/>
              <a:gdLst/>
              <a:ahLst/>
              <a:cxnLst/>
              <a:rect l="l" t="t" r="r" b="b"/>
              <a:pathLst>
                <a:path w="10108" h="8574" extrusionOk="0">
                  <a:moveTo>
                    <a:pt x="10108" y="1"/>
                  </a:moveTo>
                  <a:lnTo>
                    <a:pt x="0" y="5838"/>
                  </a:lnTo>
                  <a:lnTo>
                    <a:pt x="0" y="8574"/>
                  </a:lnTo>
                  <a:lnTo>
                    <a:pt x="10108" y="2770"/>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9"/>
            <p:cNvSpPr/>
            <p:nvPr/>
          </p:nvSpPr>
          <p:spPr>
            <a:xfrm>
              <a:off x="6225286" y="4117714"/>
              <a:ext cx="23910" cy="41492"/>
            </a:xfrm>
            <a:custGeom>
              <a:avLst/>
              <a:gdLst/>
              <a:ahLst/>
              <a:cxnLst/>
              <a:rect l="l" t="t" r="r" b="b"/>
              <a:pathLst>
                <a:path w="2403" h="4170" extrusionOk="0">
                  <a:moveTo>
                    <a:pt x="2402" y="0"/>
                  </a:moveTo>
                  <a:lnTo>
                    <a:pt x="1" y="1401"/>
                  </a:lnTo>
                  <a:lnTo>
                    <a:pt x="1" y="4170"/>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9"/>
            <p:cNvSpPr/>
            <p:nvPr/>
          </p:nvSpPr>
          <p:spPr>
            <a:xfrm>
              <a:off x="6368655" y="4035076"/>
              <a:ext cx="23910" cy="41163"/>
            </a:xfrm>
            <a:custGeom>
              <a:avLst/>
              <a:gdLst/>
              <a:ahLst/>
              <a:cxnLst/>
              <a:rect l="l" t="t" r="r" b="b"/>
              <a:pathLst>
                <a:path w="2403" h="4137" extrusionOk="0">
                  <a:moveTo>
                    <a:pt x="2403" y="0"/>
                  </a:moveTo>
                  <a:lnTo>
                    <a:pt x="1" y="1368"/>
                  </a:lnTo>
                  <a:lnTo>
                    <a:pt x="1" y="4137"/>
                  </a:lnTo>
                  <a:lnTo>
                    <a:pt x="2403" y="2736"/>
                  </a:lnTo>
                  <a:lnTo>
                    <a:pt x="24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9"/>
            <p:cNvSpPr/>
            <p:nvPr/>
          </p:nvSpPr>
          <p:spPr>
            <a:xfrm>
              <a:off x="6258477" y="4100452"/>
              <a:ext cx="100575" cy="85640"/>
            </a:xfrm>
            <a:custGeom>
              <a:avLst/>
              <a:gdLst/>
              <a:ahLst/>
              <a:cxnLst/>
              <a:rect l="l" t="t" r="r" b="b"/>
              <a:pathLst>
                <a:path w="10108" h="8607" extrusionOk="0">
                  <a:moveTo>
                    <a:pt x="10108" y="1"/>
                  </a:moveTo>
                  <a:lnTo>
                    <a:pt x="0" y="5838"/>
                  </a:lnTo>
                  <a:lnTo>
                    <a:pt x="0" y="8607"/>
                  </a:lnTo>
                  <a:lnTo>
                    <a:pt x="10108" y="2769"/>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9"/>
            <p:cNvSpPr/>
            <p:nvPr/>
          </p:nvSpPr>
          <p:spPr>
            <a:xfrm>
              <a:off x="6225286" y="4164178"/>
              <a:ext cx="23910" cy="41163"/>
            </a:xfrm>
            <a:custGeom>
              <a:avLst/>
              <a:gdLst/>
              <a:ahLst/>
              <a:cxnLst/>
              <a:rect l="l" t="t" r="r" b="b"/>
              <a:pathLst>
                <a:path w="2403" h="4137" extrusionOk="0">
                  <a:moveTo>
                    <a:pt x="2402" y="0"/>
                  </a:moveTo>
                  <a:lnTo>
                    <a:pt x="1" y="1368"/>
                  </a:lnTo>
                  <a:lnTo>
                    <a:pt x="1" y="4137"/>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9"/>
            <p:cNvSpPr/>
            <p:nvPr/>
          </p:nvSpPr>
          <p:spPr>
            <a:xfrm>
              <a:off x="6368655" y="4081201"/>
              <a:ext cx="23910" cy="41173"/>
            </a:xfrm>
            <a:custGeom>
              <a:avLst/>
              <a:gdLst/>
              <a:ahLst/>
              <a:cxnLst/>
              <a:rect l="l" t="t" r="r" b="b"/>
              <a:pathLst>
                <a:path w="2403" h="4138" extrusionOk="0">
                  <a:moveTo>
                    <a:pt x="2403" y="1"/>
                  </a:moveTo>
                  <a:lnTo>
                    <a:pt x="1" y="1402"/>
                  </a:lnTo>
                  <a:lnTo>
                    <a:pt x="1" y="4137"/>
                  </a:lnTo>
                  <a:lnTo>
                    <a:pt x="2403" y="2770"/>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9"/>
            <p:cNvSpPr/>
            <p:nvPr/>
          </p:nvSpPr>
          <p:spPr>
            <a:xfrm>
              <a:off x="6258477" y="4146916"/>
              <a:ext cx="100575" cy="85311"/>
            </a:xfrm>
            <a:custGeom>
              <a:avLst/>
              <a:gdLst/>
              <a:ahLst/>
              <a:cxnLst/>
              <a:rect l="l" t="t" r="r" b="b"/>
              <a:pathLst>
                <a:path w="10108" h="8574" extrusionOk="0">
                  <a:moveTo>
                    <a:pt x="10108" y="1"/>
                  </a:moveTo>
                  <a:lnTo>
                    <a:pt x="0" y="5838"/>
                  </a:lnTo>
                  <a:lnTo>
                    <a:pt x="0" y="8573"/>
                  </a:lnTo>
                  <a:lnTo>
                    <a:pt x="10108" y="2769"/>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9"/>
            <p:cNvSpPr/>
            <p:nvPr/>
          </p:nvSpPr>
          <p:spPr>
            <a:xfrm>
              <a:off x="6225286" y="4210302"/>
              <a:ext cx="23910" cy="41501"/>
            </a:xfrm>
            <a:custGeom>
              <a:avLst/>
              <a:gdLst/>
              <a:ahLst/>
              <a:cxnLst/>
              <a:rect l="l" t="t" r="r" b="b"/>
              <a:pathLst>
                <a:path w="2403" h="4171" extrusionOk="0">
                  <a:moveTo>
                    <a:pt x="2402" y="1"/>
                  </a:moveTo>
                  <a:lnTo>
                    <a:pt x="1" y="1402"/>
                  </a:lnTo>
                  <a:lnTo>
                    <a:pt x="1" y="4171"/>
                  </a:lnTo>
                  <a:lnTo>
                    <a:pt x="2402" y="2770"/>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9"/>
            <p:cNvSpPr/>
            <p:nvPr/>
          </p:nvSpPr>
          <p:spPr>
            <a:xfrm>
              <a:off x="6368655" y="4127664"/>
              <a:ext cx="23910" cy="41173"/>
            </a:xfrm>
            <a:custGeom>
              <a:avLst/>
              <a:gdLst/>
              <a:ahLst/>
              <a:cxnLst/>
              <a:rect l="l" t="t" r="r" b="b"/>
              <a:pathLst>
                <a:path w="2403" h="4138" extrusionOk="0">
                  <a:moveTo>
                    <a:pt x="2403" y="1"/>
                  </a:moveTo>
                  <a:lnTo>
                    <a:pt x="1" y="1369"/>
                  </a:lnTo>
                  <a:lnTo>
                    <a:pt x="1" y="4137"/>
                  </a:lnTo>
                  <a:lnTo>
                    <a:pt x="2403" y="2736"/>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9"/>
            <p:cNvSpPr/>
            <p:nvPr/>
          </p:nvSpPr>
          <p:spPr>
            <a:xfrm>
              <a:off x="6258477" y="4193050"/>
              <a:ext cx="100575" cy="85640"/>
            </a:xfrm>
            <a:custGeom>
              <a:avLst/>
              <a:gdLst/>
              <a:ahLst/>
              <a:cxnLst/>
              <a:rect l="l" t="t" r="r" b="b"/>
              <a:pathLst>
                <a:path w="10108" h="8607" extrusionOk="0">
                  <a:moveTo>
                    <a:pt x="10108" y="0"/>
                  </a:moveTo>
                  <a:lnTo>
                    <a:pt x="0" y="5838"/>
                  </a:lnTo>
                  <a:lnTo>
                    <a:pt x="0" y="8606"/>
                  </a:lnTo>
                  <a:lnTo>
                    <a:pt x="10108" y="2769"/>
                  </a:lnTo>
                  <a:lnTo>
                    <a:pt x="10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9"/>
            <p:cNvSpPr/>
            <p:nvPr/>
          </p:nvSpPr>
          <p:spPr>
            <a:xfrm>
              <a:off x="6225286" y="4256766"/>
              <a:ext cx="23910" cy="41173"/>
            </a:xfrm>
            <a:custGeom>
              <a:avLst/>
              <a:gdLst/>
              <a:ahLst/>
              <a:cxnLst/>
              <a:rect l="l" t="t" r="r" b="b"/>
              <a:pathLst>
                <a:path w="2403" h="4138" extrusionOk="0">
                  <a:moveTo>
                    <a:pt x="2402" y="1"/>
                  </a:moveTo>
                  <a:lnTo>
                    <a:pt x="1" y="1369"/>
                  </a:lnTo>
                  <a:lnTo>
                    <a:pt x="1" y="4137"/>
                  </a:lnTo>
                  <a:lnTo>
                    <a:pt x="2402" y="2770"/>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9"/>
            <p:cNvSpPr/>
            <p:nvPr/>
          </p:nvSpPr>
          <p:spPr>
            <a:xfrm>
              <a:off x="6368655" y="4173799"/>
              <a:ext cx="23910" cy="41501"/>
            </a:xfrm>
            <a:custGeom>
              <a:avLst/>
              <a:gdLst/>
              <a:ahLst/>
              <a:cxnLst/>
              <a:rect l="l" t="t" r="r" b="b"/>
              <a:pathLst>
                <a:path w="2403" h="4171" extrusionOk="0">
                  <a:moveTo>
                    <a:pt x="2403" y="1"/>
                  </a:moveTo>
                  <a:lnTo>
                    <a:pt x="1" y="1402"/>
                  </a:lnTo>
                  <a:lnTo>
                    <a:pt x="1" y="4170"/>
                  </a:lnTo>
                  <a:lnTo>
                    <a:pt x="2403" y="2769"/>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9"/>
            <p:cNvSpPr/>
            <p:nvPr/>
          </p:nvSpPr>
          <p:spPr>
            <a:xfrm>
              <a:off x="6258477" y="4239514"/>
              <a:ext cx="100575" cy="85311"/>
            </a:xfrm>
            <a:custGeom>
              <a:avLst/>
              <a:gdLst/>
              <a:ahLst/>
              <a:cxnLst/>
              <a:rect l="l" t="t" r="r" b="b"/>
              <a:pathLst>
                <a:path w="10108" h="8574" extrusionOk="0">
                  <a:moveTo>
                    <a:pt x="10108" y="0"/>
                  </a:moveTo>
                  <a:lnTo>
                    <a:pt x="0" y="5838"/>
                  </a:lnTo>
                  <a:lnTo>
                    <a:pt x="0" y="8573"/>
                  </a:lnTo>
                  <a:lnTo>
                    <a:pt x="10108" y="2769"/>
                  </a:lnTo>
                  <a:lnTo>
                    <a:pt x="10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9"/>
            <p:cNvSpPr/>
            <p:nvPr/>
          </p:nvSpPr>
          <p:spPr>
            <a:xfrm>
              <a:off x="6225286" y="4302900"/>
              <a:ext cx="23910" cy="41501"/>
            </a:xfrm>
            <a:custGeom>
              <a:avLst/>
              <a:gdLst/>
              <a:ahLst/>
              <a:cxnLst/>
              <a:rect l="l" t="t" r="r" b="b"/>
              <a:pathLst>
                <a:path w="2403" h="4171" extrusionOk="0">
                  <a:moveTo>
                    <a:pt x="2402" y="1"/>
                  </a:moveTo>
                  <a:lnTo>
                    <a:pt x="1" y="1402"/>
                  </a:lnTo>
                  <a:lnTo>
                    <a:pt x="1" y="4170"/>
                  </a:lnTo>
                  <a:lnTo>
                    <a:pt x="2402" y="2769"/>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9"/>
            <p:cNvSpPr/>
            <p:nvPr/>
          </p:nvSpPr>
          <p:spPr>
            <a:xfrm>
              <a:off x="6368655" y="4220262"/>
              <a:ext cx="23910" cy="41163"/>
            </a:xfrm>
            <a:custGeom>
              <a:avLst/>
              <a:gdLst/>
              <a:ahLst/>
              <a:cxnLst/>
              <a:rect l="l" t="t" r="r" b="b"/>
              <a:pathLst>
                <a:path w="2403" h="4137" extrusionOk="0">
                  <a:moveTo>
                    <a:pt x="2403" y="1"/>
                  </a:moveTo>
                  <a:lnTo>
                    <a:pt x="1" y="1402"/>
                  </a:lnTo>
                  <a:lnTo>
                    <a:pt x="1" y="4137"/>
                  </a:lnTo>
                  <a:lnTo>
                    <a:pt x="2403" y="2736"/>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9"/>
            <p:cNvSpPr/>
            <p:nvPr/>
          </p:nvSpPr>
          <p:spPr>
            <a:xfrm>
              <a:off x="6258477" y="4285977"/>
              <a:ext cx="100575" cy="85311"/>
            </a:xfrm>
            <a:custGeom>
              <a:avLst/>
              <a:gdLst/>
              <a:ahLst/>
              <a:cxnLst/>
              <a:rect l="l" t="t" r="r" b="b"/>
              <a:pathLst>
                <a:path w="10108" h="8574" extrusionOk="0">
                  <a:moveTo>
                    <a:pt x="10108" y="0"/>
                  </a:moveTo>
                  <a:lnTo>
                    <a:pt x="0" y="5804"/>
                  </a:lnTo>
                  <a:lnTo>
                    <a:pt x="0" y="8573"/>
                  </a:lnTo>
                  <a:lnTo>
                    <a:pt x="10108" y="2736"/>
                  </a:lnTo>
                  <a:lnTo>
                    <a:pt x="10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9"/>
            <p:cNvSpPr/>
            <p:nvPr/>
          </p:nvSpPr>
          <p:spPr>
            <a:xfrm>
              <a:off x="6225286" y="4349364"/>
              <a:ext cx="23910" cy="41163"/>
            </a:xfrm>
            <a:custGeom>
              <a:avLst/>
              <a:gdLst/>
              <a:ahLst/>
              <a:cxnLst/>
              <a:rect l="l" t="t" r="r" b="b"/>
              <a:pathLst>
                <a:path w="2403" h="4137" extrusionOk="0">
                  <a:moveTo>
                    <a:pt x="2402" y="1"/>
                  </a:moveTo>
                  <a:lnTo>
                    <a:pt x="1" y="1402"/>
                  </a:lnTo>
                  <a:lnTo>
                    <a:pt x="1" y="4137"/>
                  </a:lnTo>
                  <a:lnTo>
                    <a:pt x="2402" y="2769"/>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9"/>
            <p:cNvSpPr/>
            <p:nvPr/>
          </p:nvSpPr>
          <p:spPr>
            <a:xfrm>
              <a:off x="6368655" y="4266397"/>
              <a:ext cx="23910" cy="41492"/>
            </a:xfrm>
            <a:custGeom>
              <a:avLst/>
              <a:gdLst/>
              <a:ahLst/>
              <a:cxnLst/>
              <a:rect l="l" t="t" r="r" b="b"/>
              <a:pathLst>
                <a:path w="2403" h="4170" extrusionOk="0">
                  <a:moveTo>
                    <a:pt x="2403" y="0"/>
                  </a:moveTo>
                  <a:lnTo>
                    <a:pt x="1" y="1401"/>
                  </a:lnTo>
                  <a:lnTo>
                    <a:pt x="1" y="4170"/>
                  </a:lnTo>
                  <a:lnTo>
                    <a:pt x="2403" y="2769"/>
                  </a:lnTo>
                  <a:lnTo>
                    <a:pt x="24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9"/>
            <p:cNvSpPr/>
            <p:nvPr/>
          </p:nvSpPr>
          <p:spPr>
            <a:xfrm>
              <a:off x="6258477" y="4332102"/>
              <a:ext cx="100575" cy="85650"/>
            </a:xfrm>
            <a:custGeom>
              <a:avLst/>
              <a:gdLst/>
              <a:ahLst/>
              <a:cxnLst/>
              <a:rect l="l" t="t" r="r" b="b"/>
              <a:pathLst>
                <a:path w="10108" h="8608" extrusionOk="0">
                  <a:moveTo>
                    <a:pt x="10108" y="1"/>
                  </a:moveTo>
                  <a:lnTo>
                    <a:pt x="0" y="5838"/>
                  </a:lnTo>
                  <a:lnTo>
                    <a:pt x="0" y="8607"/>
                  </a:lnTo>
                  <a:lnTo>
                    <a:pt x="10108" y="2770"/>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9"/>
            <p:cNvSpPr/>
            <p:nvPr/>
          </p:nvSpPr>
          <p:spPr>
            <a:xfrm>
              <a:off x="6225286" y="4395498"/>
              <a:ext cx="23910" cy="41492"/>
            </a:xfrm>
            <a:custGeom>
              <a:avLst/>
              <a:gdLst/>
              <a:ahLst/>
              <a:cxnLst/>
              <a:rect l="l" t="t" r="r" b="b"/>
              <a:pathLst>
                <a:path w="2403" h="4170" extrusionOk="0">
                  <a:moveTo>
                    <a:pt x="2402" y="0"/>
                  </a:moveTo>
                  <a:lnTo>
                    <a:pt x="1" y="1401"/>
                  </a:lnTo>
                  <a:lnTo>
                    <a:pt x="1" y="4170"/>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9"/>
            <p:cNvSpPr/>
            <p:nvPr/>
          </p:nvSpPr>
          <p:spPr>
            <a:xfrm>
              <a:off x="6368655" y="4312860"/>
              <a:ext cx="23910" cy="41163"/>
            </a:xfrm>
            <a:custGeom>
              <a:avLst/>
              <a:gdLst/>
              <a:ahLst/>
              <a:cxnLst/>
              <a:rect l="l" t="t" r="r" b="b"/>
              <a:pathLst>
                <a:path w="2403" h="4137" extrusionOk="0">
                  <a:moveTo>
                    <a:pt x="2403" y="0"/>
                  </a:moveTo>
                  <a:lnTo>
                    <a:pt x="1" y="1368"/>
                  </a:lnTo>
                  <a:lnTo>
                    <a:pt x="1" y="4137"/>
                  </a:lnTo>
                  <a:lnTo>
                    <a:pt x="2403" y="2769"/>
                  </a:lnTo>
                  <a:lnTo>
                    <a:pt x="24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9"/>
            <p:cNvSpPr/>
            <p:nvPr/>
          </p:nvSpPr>
          <p:spPr>
            <a:xfrm>
              <a:off x="6258477" y="4378565"/>
              <a:ext cx="100575" cy="85311"/>
            </a:xfrm>
            <a:custGeom>
              <a:avLst/>
              <a:gdLst/>
              <a:ahLst/>
              <a:cxnLst/>
              <a:rect l="l" t="t" r="r" b="b"/>
              <a:pathLst>
                <a:path w="10108" h="8574" extrusionOk="0">
                  <a:moveTo>
                    <a:pt x="10108" y="1"/>
                  </a:moveTo>
                  <a:lnTo>
                    <a:pt x="0" y="5805"/>
                  </a:lnTo>
                  <a:lnTo>
                    <a:pt x="0" y="8574"/>
                  </a:lnTo>
                  <a:lnTo>
                    <a:pt x="10108" y="2736"/>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9"/>
            <p:cNvSpPr/>
            <p:nvPr/>
          </p:nvSpPr>
          <p:spPr>
            <a:xfrm>
              <a:off x="6225286" y="4441962"/>
              <a:ext cx="23910" cy="41163"/>
            </a:xfrm>
            <a:custGeom>
              <a:avLst/>
              <a:gdLst/>
              <a:ahLst/>
              <a:cxnLst/>
              <a:rect l="l" t="t" r="r" b="b"/>
              <a:pathLst>
                <a:path w="2403" h="4137" extrusionOk="0">
                  <a:moveTo>
                    <a:pt x="2402" y="0"/>
                  </a:moveTo>
                  <a:lnTo>
                    <a:pt x="1" y="1401"/>
                  </a:lnTo>
                  <a:lnTo>
                    <a:pt x="1" y="4136"/>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9"/>
            <p:cNvSpPr/>
            <p:nvPr/>
          </p:nvSpPr>
          <p:spPr>
            <a:xfrm>
              <a:off x="6368655" y="4358985"/>
              <a:ext cx="23910" cy="41501"/>
            </a:xfrm>
            <a:custGeom>
              <a:avLst/>
              <a:gdLst/>
              <a:ahLst/>
              <a:cxnLst/>
              <a:rect l="l" t="t" r="r" b="b"/>
              <a:pathLst>
                <a:path w="2403" h="4171" extrusionOk="0">
                  <a:moveTo>
                    <a:pt x="2403" y="1"/>
                  </a:moveTo>
                  <a:lnTo>
                    <a:pt x="1" y="1402"/>
                  </a:lnTo>
                  <a:lnTo>
                    <a:pt x="1" y="4171"/>
                  </a:lnTo>
                  <a:lnTo>
                    <a:pt x="2403" y="2770"/>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9"/>
            <p:cNvSpPr/>
            <p:nvPr/>
          </p:nvSpPr>
          <p:spPr>
            <a:xfrm>
              <a:off x="6258477" y="4424700"/>
              <a:ext cx="100575" cy="85640"/>
            </a:xfrm>
            <a:custGeom>
              <a:avLst/>
              <a:gdLst/>
              <a:ahLst/>
              <a:cxnLst/>
              <a:rect l="l" t="t" r="r" b="b"/>
              <a:pathLst>
                <a:path w="10108" h="8607" extrusionOk="0">
                  <a:moveTo>
                    <a:pt x="10108" y="1"/>
                  </a:moveTo>
                  <a:lnTo>
                    <a:pt x="0" y="5838"/>
                  </a:lnTo>
                  <a:lnTo>
                    <a:pt x="0" y="8607"/>
                  </a:lnTo>
                  <a:lnTo>
                    <a:pt x="10108" y="2769"/>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9"/>
            <p:cNvSpPr/>
            <p:nvPr/>
          </p:nvSpPr>
          <p:spPr>
            <a:xfrm>
              <a:off x="6225286" y="4488086"/>
              <a:ext cx="23910" cy="41501"/>
            </a:xfrm>
            <a:custGeom>
              <a:avLst/>
              <a:gdLst/>
              <a:ahLst/>
              <a:cxnLst/>
              <a:rect l="l" t="t" r="r" b="b"/>
              <a:pathLst>
                <a:path w="2403" h="4171" extrusionOk="0">
                  <a:moveTo>
                    <a:pt x="2402" y="1"/>
                  </a:moveTo>
                  <a:lnTo>
                    <a:pt x="1" y="1402"/>
                  </a:lnTo>
                  <a:lnTo>
                    <a:pt x="1" y="4171"/>
                  </a:lnTo>
                  <a:lnTo>
                    <a:pt x="2402" y="2770"/>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9"/>
            <p:cNvSpPr/>
            <p:nvPr/>
          </p:nvSpPr>
          <p:spPr>
            <a:xfrm>
              <a:off x="6368655" y="4405448"/>
              <a:ext cx="23910" cy="41173"/>
            </a:xfrm>
            <a:custGeom>
              <a:avLst/>
              <a:gdLst/>
              <a:ahLst/>
              <a:cxnLst/>
              <a:rect l="l" t="t" r="r" b="b"/>
              <a:pathLst>
                <a:path w="2403" h="4138" extrusionOk="0">
                  <a:moveTo>
                    <a:pt x="2403" y="1"/>
                  </a:moveTo>
                  <a:lnTo>
                    <a:pt x="1" y="1402"/>
                  </a:lnTo>
                  <a:lnTo>
                    <a:pt x="1" y="4137"/>
                  </a:lnTo>
                  <a:lnTo>
                    <a:pt x="2403" y="2770"/>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9"/>
            <p:cNvSpPr/>
            <p:nvPr/>
          </p:nvSpPr>
          <p:spPr>
            <a:xfrm>
              <a:off x="5986006" y="3842587"/>
              <a:ext cx="429153" cy="247934"/>
            </a:xfrm>
            <a:custGeom>
              <a:avLst/>
              <a:gdLst/>
              <a:ahLst/>
              <a:cxnLst/>
              <a:rect l="l" t="t" r="r" b="b"/>
              <a:pathLst>
                <a:path w="43131" h="24918" extrusionOk="0">
                  <a:moveTo>
                    <a:pt x="21482" y="0"/>
                  </a:moveTo>
                  <a:lnTo>
                    <a:pt x="0" y="12409"/>
                  </a:lnTo>
                  <a:lnTo>
                    <a:pt x="21616" y="24918"/>
                  </a:lnTo>
                  <a:lnTo>
                    <a:pt x="43131" y="12509"/>
                  </a:lnTo>
                  <a:lnTo>
                    <a:pt x="21482" y="0"/>
                  </a:lnTo>
                  <a:close/>
                </a:path>
              </a:pathLst>
            </a:custGeom>
            <a:solidFill>
              <a:srgbClr val="FDD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9"/>
            <p:cNvSpPr/>
            <p:nvPr/>
          </p:nvSpPr>
          <p:spPr>
            <a:xfrm>
              <a:off x="6013546" y="3858516"/>
              <a:ext cx="374070" cy="216074"/>
            </a:xfrm>
            <a:custGeom>
              <a:avLst/>
              <a:gdLst/>
              <a:ahLst/>
              <a:cxnLst/>
              <a:rect l="l" t="t" r="r" b="b"/>
              <a:pathLst>
                <a:path w="37595" h="21716" extrusionOk="0">
                  <a:moveTo>
                    <a:pt x="18714" y="0"/>
                  </a:moveTo>
                  <a:lnTo>
                    <a:pt x="1" y="10808"/>
                  </a:lnTo>
                  <a:lnTo>
                    <a:pt x="18848" y="21716"/>
                  </a:lnTo>
                  <a:lnTo>
                    <a:pt x="37594" y="10908"/>
                  </a:lnTo>
                  <a:lnTo>
                    <a:pt x="187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9"/>
            <p:cNvSpPr/>
            <p:nvPr/>
          </p:nvSpPr>
          <p:spPr>
            <a:xfrm>
              <a:off x="6200065" y="3858516"/>
              <a:ext cx="187538" cy="115181"/>
            </a:xfrm>
            <a:custGeom>
              <a:avLst/>
              <a:gdLst/>
              <a:ahLst/>
              <a:cxnLst/>
              <a:rect l="l" t="t" r="r" b="b"/>
              <a:pathLst>
                <a:path w="18848" h="11576" extrusionOk="0">
                  <a:moveTo>
                    <a:pt x="1" y="0"/>
                  </a:moveTo>
                  <a:lnTo>
                    <a:pt x="1" y="1401"/>
                  </a:lnTo>
                  <a:lnTo>
                    <a:pt x="17646" y="11575"/>
                  </a:lnTo>
                  <a:lnTo>
                    <a:pt x="18847" y="10908"/>
                  </a:lnTo>
                  <a:lnTo>
                    <a:pt x="1"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9"/>
            <p:cNvSpPr/>
            <p:nvPr/>
          </p:nvSpPr>
          <p:spPr>
            <a:xfrm>
              <a:off x="6013546" y="3858516"/>
              <a:ext cx="186543" cy="114515"/>
            </a:xfrm>
            <a:custGeom>
              <a:avLst/>
              <a:gdLst/>
              <a:ahLst/>
              <a:cxnLst/>
              <a:rect l="l" t="t" r="r" b="b"/>
              <a:pathLst>
                <a:path w="18748" h="11509" extrusionOk="0">
                  <a:moveTo>
                    <a:pt x="18748" y="0"/>
                  </a:moveTo>
                  <a:lnTo>
                    <a:pt x="1" y="10808"/>
                  </a:lnTo>
                  <a:lnTo>
                    <a:pt x="1202" y="11508"/>
                  </a:lnTo>
                  <a:lnTo>
                    <a:pt x="18748" y="1401"/>
                  </a:lnTo>
                  <a:lnTo>
                    <a:pt x="18748"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9"/>
            <p:cNvSpPr/>
            <p:nvPr/>
          </p:nvSpPr>
          <p:spPr>
            <a:xfrm>
              <a:off x="6200732" y="4032419"/>
              <a:ext cx="15602" cy="26895"/>
            </a:xfrm>
            <a:custGeom>
              <a:avLst/>
              <a:gdLst/>
              <a:ahLst/>
              <a:cxnLst/>
              <a:rect l="l" t="t" r="r" b="b"/>
              <a:pathLst>
                <a:path w="1568" h="2703" extrusionOk="0">
                  <a:moveTo>
                    <a:pt x="1568" y="0"/>
                  </a:moveTo>
                  <a:lnTo>
                    <a:pt x="0" y="901"/>
                  </a:lnTo>
                  <a:lnTo>
                    <a:pt x="0" y="2702"/>
                  </a:lnTo>
                  <a:lnTo>
                    <a:pt x="1568" y="1802"/>
                  </a:lnTo>
                  <a:lnTo>
                    <a:pt x="15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9"/>
            <p:cNvSpPr/>
            <p:nvPr/>
          </p:nvSpPr>
          <p:spPr>
            <a:xfrm>
              <a:off x="6185459" y="4014501"/>
              <a:ext cx="15283" cy="44815"/>
            </a:xfrm>
            <a:custGeom>
              <a:avLst/>
              <a:gdLst/>
              <a:ahLst/>
              <a:cxnLst/>
              <a:rect l="l" t="t" r="r" b="b"/>
              <a:pathLst>
                <a:path w="1536" h="4504" extrusionOk="0">
                  <a:moveTo>
                    <a:pt x="1" y="0"/>
                  </a:moveTo>
                  <a:lnTo>
                    <a:pt x="1" y="3603"/>
                  </a:lnTo>
                  <a:lnTo>
                    <a:pt x="1535" y="4503"/>
                  </a:lnTo>
                  <a:lnTo>
                    <a:pt x="1535" y="2702"/>
                  </a:lnTo>
                  <a:lnTo>
                    <a:pt x="1" y="0"/>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9"/>
            <p:cNvSpPr/>
            <p:nvPr/>
          </p:nvSpPr>
          <p:spPr>
            <a:xfrm>
              <a:off x="6185459" y="4014501"/>
              <a:ext cx="15283" cy="44815"/>
            </a:xfrm>
            <a:custGeom>
              <a:avLst/>
              <a:gdLst/>
              <a:ahLst/>
              <a:cxnLst/>
              <a:rect l="l" t="t" r="r" b="b"/>
              <a:pathLst>
                <a:path w="1536" h="4504" extrusionOk="0">
                  <a:moveTo>
                    <a:pt x="1" y="0"/>
                  </a:moveTo>
                  <a:lnTo>
                    <a:pt x="1" y="3603"/>
                  </a:lnTo>
                  <a:lnTo>
                    <a:pt x="1535" y="4503"/>
                  </a:lnTo>
                  <a:lnTo>
                    <a:pt x="1535" y="2702"/>
                  </a:lnTo>
                  <a:lnTo>
                    <a:pt x="1"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9"/>
            <p:cNvSpPr/>
            <p:nvPr/>
          </p:nvSpPr>
          <p:spPr>
            <a:xfrm>
              <a:off x="6185459" y="4005536"/>
              <a:ext cx="30875" cy="35860"/>
            </a:xfrm>
            <a:custGeom>
              <a:avLst/>
              <a:gdLst/>
              <a:ahLst/>
              <a:cxnLst/>
              <a:rect l="l" t="t" r="r" b="b"/>
              <a:pathLst>
                <a:path w="3103" h="3604" extrusionOk="0">
                  <a:moveTo>
                    <a:pt x="1535" y="0"/>
                  </a:moveTo>
                  <a:lnTo>
                    <a:pt x="1" y="901"/>
                  </a:lnTo>
                  <a:lnTo>
                    <a:pt x="1535" y="3603"/>
                  </a:lnTo>
                  <a:lnTo>
                    <a:pt x="3103" y="2702"/>
                  </a:lnTo>
                  <a:lnTo>
                    <a:pt x="1535" y="0"/>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9"/>
            <p:cNvSpPr/>
            <p:nvPr/>
          </p:nvSpPr>
          <p:spPr>
            <a:xfrm>
              <a:off x="6231922" y="4014501"/>
              <a:ext cx="15612" cy="26895"/>
            </a:xfrm>
            <a:custGeom>
              <a:avLst/>
              <a:gdLst/>
              <a:ahLst/>
              <a:cxnLst/>
              <a:rect l="l" t="t" r="r" b="b"/>
              <a:pathLst>
                <a:path w="1569" h="2703" extrusionOk="0">
                  <a:moveTo>
                    <a:pt x="1569" y="0"/>
                  </a:moveTo>
                  <a:lnTo>
                    <a:pt x="1" y="901"/>
                  </a:lnTo>
                  <a:lnTo>
                    <a:pt x="1" y="2702"/>
                  </a:lnTo>
                  <a:lnTo>
                    <a:pt x="1569" y="1801"/>
                  </a:lnTo>
                  <a:lnTo>
                    <a:pt x="15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9"/>
            <p:cNvSpPr/>
            <p:nvPr/>
          </p:nvSpPr>
          <p:spPr>
            <a:xfrm>
              <a:off x="6216332" y="3996572"/>
              <a:ext cx="15602" cy="44825"/>
            </a:xfrm>
            <a:custGeom>
              <a:avLst/>
              <a:gdLst/>
              <a:ahLst/>
              <a:cxnLst/>
              <a:rect l="l" t="t" r="r" b="b"/>
              <a:pathLst>
                <a:path w="1568" h="4505" extrusionOk="0">
                  <a:moveTo>
                    <a:pt x="0" y="1"/>
                  </a:moveTo>
                  <a:lnTo>
                    <a:pt x="33" y="3603"/>
                  </a:lnTo>
                  <a:lnTo>
                    <a:pt x="1568" y="4504"/>
                  </a:lnTo>
                  <a:lnTo>
                    <a:pt x="1568" y="2703"/>
                  </a:lnTo>
                  <a:lnTo>
                    <a:pt x="0"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9"/>
            <p:cNvSpPr/>
            <p:nvPr/>
          </p:nvSpPr>
          <p:spPr>
            <a:xfrm>
              <a:off x="6216332" y="3996572"/>
              <a:ext cx="15602" cy="44825"/>
            </a:xfrm>
            <a:custGeom>
              <a:avLst/>
              <a:gdLst/>
              <a:ahLst/>
              <a:cxnLst/>
              <a:rect l="l" t="t" r="r" b="b"/>
              <a:pathLst>
                <a:path w="1568" h="4505" extrusionOk="0">
                  <a:moveTo>
                    <a:pt x="0" y="1"/>
                  </a:moveTo>
                  <a:lnTo>
                    <a:pt x="33" y="3603"/>
                  </a:lnTo>
                  <a:lnTo>
                    <a:pt x="1568" y="4504"/>
                  </a:lnTo>
                  <a:lnTo>
                    <a:pt x="1568" y="2703"/>
                  </a:lnTo>
                  <a:lnTo>
                    <a:pt x="0"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9"/>
            <p:cNvSpPr/>
            <p:nvPr/>
          </p:nvSpPr>
          <p:spPr>
            <a:xfrm>
              <a:off x="6216332" y="3987618"/>
              <a:ext cx="31203" cy="35850"/>
            </a:xfrm>
            <a:custGeom>
              <a:avLst/>
              <a:gdLst/>
              <a:ahLst/>
              <a:cxnLst/>
              <a:rect l="l" t="t" r="r" b="b"/>
              <a:pathLst>
                <a:path w="3136" h="3603" extrusionOk="0">
                  <a:moveTo>
                    <a:pt x="1568" y="0"/>
                  </a:moveTo>
                  <a:lnTo>
                    <a:pt x="0" y="901"/>
                  </a:lnTo>
                  <a:lnTo>
                    <a:pt x="1568" y="3603"/>
                  </a:lnTo>
                  <a:lnTo>
                    <a:pt x="3136" y="2702"/>
                  </a:lnTo>
                  <a:lnTo>
                    <a:pt x="1568" y="0"/>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9"/>
            <p:cNvSpPr/>
            <p:nvPr/>
          </p:nvSpPr>
          <p:spPr>
            <a:xfrm>
              <a:off x="6262795" y="3996572"/>
              <a:ext cx="15602" cy="26895"/>
            </a:xfrm>
            <a:custGeom>
              <a:avLst/>
              <a:gdLst/>
              <a:ahLst/>
              <a:cxnLst/>
              <a:rect l="l" t="t" r="r" b="b"/>
              <a:pathLst>
                <a:path w="1568" h="2703" extrusionOk="0">
                  <a:moveTo>
                    <a:pt x="1568" y="1"/>
                  </a:moveTo>
                  <a:lnTo>
                    <a:pt x="0" y="901"/>
                  </a:lnTo>
                  <a:lnTo>
                    <a:pt x="0" y="2703"/>
                  </a:lnTo>
                  <a:lnTo>
                    <a:pt x="1568" y="1802"/>
                  </a:lnTo>
                  <a:lnTo>
                    <a:pt x="1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9"/>
            <p:cNvSpPr/>
            <p:nvPr/>
          </p:nvSpPr>
          <p:spPr>
            <a:xfrm>
              <a:off x="6247523" y="3978653"/>
              <a:ext cx="15273" cy="44815"/>
            </a:xfrm>
            <a:custGeom>
              <a:avLst/>
              <a:gdLst/>
              <a:ahLst/>
              <a:cxnLst/>
              <a:rect l="l" t="t" r="r" b="b"/>
              <a:pathLst>
                <a:path w="1535" h="4504" extrusionOk="0">
                  <a:moveTo>
                    <a:pt x="1" y="1"/>
                  </a:moveTo>
                  <a:lnTo>
                    <a:pt x="1" y="3603"/>
                  </a:lnTo>
                  <a:lnTo>
                    <a:pt x="1535" y="4504"/>
                  </a:lnTo>
                  <a:lnTo>
                    <a:pt x="1535" y="2702"/>
                  </a:lnTo>
                  <a:lnTo>
                    <a:pt x="1"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9"/>
            <p:cNvSpPr/>
            <p:nvPr/>
          </p:nvSpPr>
          <p:spPr>
            <a:xfrm>
              <a:off x="6247523" y="3978653"/>
              <a:ext cx="15273" cy="44815"/>
            </a:xfrm>
            <a:custGeom>
              <a:avLst/>
              <a:gdLst/>
              <a:ahLst/>
              <a:cxnLst/>
              <a:rect l="l" t="t" r="r" b="b"/>
              <a:pathLst>
                <a:path w="1535" h="4504" extrusionOk="0">
                  <a:moveTo>
                    <a:pt x="1" y="1"/>
                  </a:moveTo>
                  <a:lnTo>
                    <a:pt x="1" y="3603"/>
                  </a:lnTo>
                  <a:lnTo>
                    <a:pt x="1535" y="4504"/>
                  </a:lnTo>
                  <a:lnTo>
                    <a:pt x="1535" y="2702"/>
                  </a:lnTo>
                  <a:lnTo>
                    <a:pt x="1"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9"/>
            <p:cNvSpPr/>
            <p:nvPr/>
          </p:nvSpPr>
          <p:spPr>
            <a:xfrm>
              <a:off x="6247523" y="3969689"/>
              <a:ext cx="30875" cy="35860"/>
            </a:xfrm>
            <a:custGeom>
              <a:avLst/>
              <a:gdLst/>
              <a:ahLst/>
              <a:cxnLst/>
              <a:rect l="l" t="t" r="r" b="b"/>
              <a:pathLst>
                <a:path w="3103" h="3604" extrusionOk="0">
                  <a:moveTo>
                    <a:pt x="1535" y="1"/>
                  </a:moveTo>
                  <a:lnTo>
                    <a:pt x="1" y="902"/>
                  </a:lnTo>
                  <a:lnTo>
                    <a:pt x="1535" y="3603"/>
                  </a:lnTo>
                  <a:lnTo>
                    <a:pt x="3103" y="2703"/>
                  </a:lnTo>
                  <a:lnTo>
                    <a:pt x="1535"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9"/>
            <p:cNvSpPr/>
            <p:nvPr/>
          </p:nvSpPr>
          <p:spPr>
            <a:xfrm>
              <a:off x="6293986" y="3978653"/>
              <a:ext cx="15612" cy="26895"/>
            </a:xfrm>
            <a:custGeom>
              <a:avLst/>
              <a:gdLst/>
              <a:ahLst/>
              <a:cxnLst/>
              <a:rect l="l" t="t" r="r" b="b"/>
              <a:pathLst>
                <a:path w="1569" h="2703" extrusionOk="0">
                  <a:moveTo>
                    <a:pt x="1568" y="1"/>
                  </a:moveTo>
                  <a:lnTo>
                    <a:pt x="1" y="901"/>
                  </a:lnTo>
                  <a:lnTo>
                    <a:pt x="1" y="2702"/>
                  </a:lnTo>
                  <a:lnTo>
                    <a:pt x="1568" y="1802"/>
                  </a:lnTo>
                  <a:lnTo>
                    <a:pt x="1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9"/>
            <p:cNvSpPr/>
            <p:nvPr/>
          </p:nvSpPr>
          <p:spPr>
            <a:xfrm>
              <a:off x="6278724" y="3960735"/>
              <a:ext cx="15273" cy="44815"/>
            </a:xfrm>
            <a:custGeom>
              <a:avLst/>
              <a:gdLst/>
              <a:ahLst/>
              <a:cxnLst/>
              <a:rect l="l" t="t" r="r" b="b"/>
              <a:pathLst>
                <a:path w="1535" h="4504" extrusionOk="0">
                  <a:moveTo>
                    <a:pt x="0" y="0"/>
                  </a:moveTo>
                  <a:lnTo>
                    <a:pt x="0" y="3603"/>
                  </a:lnTo>
                  <a:lnTo>
                    <a:pt x="1535" y="4503"/>
                  </a:lnTo>
                  <a:lnTo>
                    <a:pt x="1535" y="2702"/>
                  </a:lnTo>
                  <a:lnTo>
                    <a:pt x="0" y="0"/>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9"/>
            <p:cNvSpPr/>
            <p:nvPr/>
          </p:nvSpPr>
          <p:spPr>
            <a:xfrm>
              <a:off x="6278724" y="3960735"/>
              <a:ext cx="15273" cy="44815"/>
            </a:xfrm>
            <a:custGeom>
              <a:avLst/>
              <a:gdLst/>
              <a:ahLst/>
              <a:cxnLst/>
              <a:rect l="l" t="t" r="r" b="b"/>
              <a:pathLst>
                <a:path w="1535" h="4504" extrusionOk="0">
                  <a:moveTo>
                    <a:pt x="0" y="0"/>
                  </a:moveTo>
                  <a:lnTo>
                    <a:pt x="0" y="3603"/>
                  </a:lnTo>
                  <a:lnTo>
                    <a:pt x="1535" y="4503"/>
                  </a:lnTo>
                  <a:lnTo>
                    <a:pt x="1535" y="2702"/>
                  </a:lnTo>
                  <a:lnTo>
                    <a:pt x="0"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9"/>
            <p:cNvSpPr/>
            <p:nvPr/>
          </p:nvSpPr>
          <p:spPr>
            <a:xfrm>
              <a:off x="6278724" y="3951770"/>
              <a:ext cx="30875" cy="35860"/>
            </a:xfrm>
            <a:custGeom>
              <a:avLst/>
              <a:gdLst/>
              <a:ahLst/>
              <a:cxnLst/>
              <a:rect l="l" t="t" r="r" b="b"/>
              <a:pathLst>
                <a:path w="3103" h="3604" extrusionOk="0">
                  <a:moveTo>
                    <a:pt x="1535" y="1"/>
                  </a:moveTo>
                  <a:lnTo>
                    <a:pt x="0" y="901"/>
                  </a:lnTo>
                  <a:lnTo>
                    <a:pt x="1535" y="3603"/>
                  </a:lnTo>
                  <a:lnTo>
                    <a:pt x="3102" y="2703"/>
                  </a:lnTo>
                  <a:lnTo>
                    <a:pt x="1535"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9"/>
            <p:cNvSpPr/>
            <p:nvPr/>
          </p:nvSpPr>
          <p:spPr>
            <a:xfrm>
              <a:off x="6138996" y="3996244"/>
              <a:ext cx="15612" cy="26895"/>
            </a:xfrm>
            <a:custGeom>
              <a:avLst/>
              <a:gdLst/>
              <a:ahLst/>
              <a:cxnLst/>
              <a:rect l="l" t="t" r="r" b="b"/>
              <a:pathLst>
                <a:path w="1569" h="2703" extrusionOk="0">
                  <a:moveTo>
                    <a:pt x="1569" y="0"/>
                  </a:moveTo>
                  <a:lnTo>
                    <a:pt x="1" y="868"/>
                  </a:lnTo>
                  <a:lnTo>
                    <a:pt x="1" y="2702"/>
                  </a:lnTo>
                  <a:lnTo>
                    <a:pt x="1569" y="1802"/>
                  </a:lnTo>
                  <a:lnTo>
                    <a:pt x="15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9"/>
            <p:cNvSpPr/>
            <p:nvPr/>
          </p:nvSpPr>
          <p:spPr>
            <a:xfrm>
              <a:off x="6123406" y="3978325"/>
              <a:ext cx="15602" cy="44815"/>
            </a:xfrm>
            <a:custGeom>
              <a:avLst/>
              <a:gdLst/>
              <a:ahLst/>
              <a:cxnLst/>
              <a:rect l="l" t="t" r="r" b="b"/>
              <a:pathLst>
                <a:path w="1568" h="4504" extrusionOk="0">
                  <a:moveTo>
                    <a:pt x="0" y="0"/>
                  </a:moveTo>
                  <a:lnTo>
                    <a:pt x="0" y="3569"/>
                  </a:lnTo>
                  <a:lnTo>
                    <a:pt x="1568" y="4503"/>
                  </a:lnTo>
                  <a:lnTo>
                    <a:pt x="1568" y="2669"/>
                  </a:lnTo>
                  <a:lnTo>
                    <a:pt x="0" y="0"/>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9"/>
            <p:cNvSpPr/>
            <p:nvPr/>
          </p:nvSpPr>
          <p:spPr>
            <a:xfrm>
              <a:off x="6123406" y="3978325"/>
              <a:ext cx="15602" cy="44815"/>
            </a:xfrm>
            <a:custGeom>
              <a:avLst/>
              <a:gdLst/>
              <a:ahLst/>
              <a:cxnLst/>
              <a:rect l="l" t="t" r="r" b="b"/>
              <a:pathLst>
                <a:path w="1568" h="4504" extrusionOk="0">
                  <a:moveTo>
                    <a:pt x="0" y="0"/>
                  </a:moveTo>
                  <a:lnTo>
                    <a:pt x="0" y="3569"/>
                  </a:lnTo>
                  <a:lnTo>
                    <a:pt x="1568" y="4503"/>
                  </a:lnTo>
                  <a:lnTo>
                    <a:pt x="1568" y="2669"/>
                  </a:lnTo>
                  <a:lnTo>
                    <a:pt x="0"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9"/>
            <p:cNvSpPr/>
            <p:nvPr/>
          </p:nvSpPr>
          <p:spPr>
            <a:xfrm>
              <a:off x="6123406" y="3969361"/>
              <a:ext cx="31203" cy="35521"/>
            </a:xfrm>
            <a:custGeom>
              <a:avLst/>
              <a:gdLst/>
              <a:ahLst/>
              <a:cxnLst/>
              <a:rect l="l" t="t" r="r" b="b"/>
              <a:pathLst>
                <a:path w="3136" h="3570" extrusionOk="0">
                  <a:moveTo>
                    <a:pt x="1568" y="1"/>
                  </a:moveTo>
                  <a:lnTo>
                    <a:pt x="0" y="901"/>
                  </a:lnTo>
                  <a:lnTo>
                    <a:pt x="1568" y="3570"/>
                  </a:lnTo>
                  <a:lnTo>
                    <a:pt x="3136" y="2702"/>
                  </a:lnTo>
                  <a:lnTo>
                    <a:pt x="1568"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9"/>
            <p:cNvSpPr/>
            <p:nvPr/>
          </p:nvSpPr>
          <p:spPr>
            <a:xfrm>
              <a:off x="6170197" y="3977987"/>
              <a:ext cx="15273" cy="26895"/>
            </a:xfrm>
            <a:custGeom>
              <a:avLst/>
              <a:gdLst/>
              <a:ahLst/>
              <a:cxnLst/>
              <a:rect l="l" t="t" r="r" b="b"/>
              <a:pathLst>
                <a:path w="1535" h="2703" extrusionOk="0">
                  <a:moveTo>
                    <a:pt x="1535" y="1"/>
                  </a:moveTo>
                  <a:lnTo>
                    <a:pt x="0" y="901"/>
                  </a:lnTo>
                  <a:lnTo>
                    <a:pt x="0" y="2703"/>
                  </a:lnTo>
                  <a:lnTo>
                    <a:pt x="1535" y="1802"/>
                  </a:lnTo>
                  <a:lnTo>
                    <a:pt x="15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9"/>
            <p:cNvSpPr/>
            <p:nvPr/>
          </p:nvSpPr>
          <p:spPr>
            <a:xfrm>
              <a:off x="6154597" y="3960396"/>
              <a:ext cx="15612" cy="44486"/>
            </a:xfrm>
            <a:custGeom>
              <a:avLst/>
              <a:gdLst/>
              <a:ahLst/>
              <a:cxnLst/>
              <a:rect l="l" t="t" r="r" b="b"/>
              <a:pathLst>
                <a:path w="1569" h="4471" extrusionOk="0">
                  <a:moveTo>
                    <a:pt x="1" y="1"/>
                  </a:moveTo>
                  <a:lnTo>
                    <a:pt x="1" y="3570"/>
                  </a:lnTo>
                  <a:lnTo>
                    <a:pt x="1568" y="4471"/>
                  </a:lnTo>
                  <a:lnTo>
                    <a:pt x="1568" y="2669"/>
                  </a:lnTo>
                  <a:lnTo>
                    <a:pt x="1"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9"/>
            <p:cNvSpPr/>
            <p:nvPr/>
          </p:nvSpPr>
          <p:spPr>
            <a:xfrm>
              <a:off x="6154597" y="3960396"/>
              <a:ext cx="15612" cy="44486"/>
            </a:xfrm>
            <a:custGeom>
              <a:avLst/>
              <a:gdLst/>
              <a:ahLst/>
              <a:cxnLst/>
              <a:rect l="l" t="t" r="r" b="b"/>
              <a:pathLst>
                <a:path w="1569" h="4471" extrusionOk="0">
                  <a:moveTo>
                    <a:pt x="1" y="1"/>
                  </a:moveTo>
                  <a:lnTo>
                    <a:pt x="1" y="3570"/>
                  </a:lnTo>
                  <a:lnTo>
                    <a:pt x="1568" y="4471"/>
                  </a:lnTo>
                  <a:lnTo>
                    <a:pt x="1568" y="2669"/>
                  </a:lnTo>
                  <a:lnTo>
                    <a:pt x="1"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9"/>
            <p:cNvSpPr/>
            <p:nvPr/>
          </p:nvSpPr>
          <p:spPr>
            <a:xfrm>
              <a:off x="6154597" y="3951442"/>
              <a:ext cx="30875" cy="35521"/>
            </a:xfrm>
            <a:custGeom>
              <a:avLst/>
              <a:gdLst/>
              <a:ahLst/>
              <a:cxnLst/>
              <a:rect l="l" t="t" r="r" b="b"/>
              <a:pathLst>
                <a:path w="3103" h="3570" extrusionOk="0">
                  <a:moveTo>
                    <a:pt x="1568" y="0"/>
                  </a:moveTo>
                  <a:lnTo>
                    <a:pt x="1" y="901"/>
                  </a:lnTo>
                  <a:lnTo>
                    <a:pt x="1568" y="3569"/>
                  </a:lnTo>
                  <a:lnTo>
                    <a:pt x="3103" y="2669"/>
                  </a:lnTo>
                  <a:lnTo>
                    <a:pt x="1568" y="0"/>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9"/>
            <p:cNvSpPr/>
            <p:nvPr/>
          </p:nvSpPr>
          <p:spPr>
            <a:xfrm>
              <a:off x="6201060" y="3960396"/>
              <a:ext cx="15612" cy="26895"/>
            </a:xfrm>
            <a:custGeom>
              <a:avLst/>
              <a:gdLst/>
              <a:ahLst/>
              <a:cxnLst/>
              <a:rect l="l" t="t" r="r" b="b"/>
              <a:pathLst>
                <a:path w="1569" h="2703" extrusionOk="0">
                  <a:moveTo>
                    <a:pt x="1568" y="1"/>
                  </a:moveTo>
                  <a:lnTo>
                    <a:pt x="1" y="868"/>
                  </a:lnTo>
                  <a:lnTo>
                    <a:pt x="1" y="2703"/>
                  </a:lnTo>
                  <a:lnTo>
                    <a:pt x="1568" y="1802"/>
                  </a:lnTo>
                  <a:lnTo>
                    <a:pt x="1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9"/>
            <p:cNvSpPr/>
            <p:nvPr/>
          </p:nvSpPr>
          <p:spPr>
            <a:xfrm>
              <a:off x="6185459" y="3942478"/>
              <a:ext cx="15612" cy="44815"/>
            </a:xfrm>
            <a:custGeom>
              <a:avLst/>
              <a:gdLst/>
              <a:ahLst/>
              <a:cxnLst/>
              <a:rect l="l" t="t" r="r" b="b"/>
              <a:pathLst>
                <a:path w="1569" h="4504" extrusionOk="0">
                  <a:moveTo>
                    <a:pt x="1" y="1"/>
                  </a:moveTo>
                  <a:lnTo>
                    <a:pt x="34" y="3570"/>
                  </a:lnTo>
                  <a:lnTo>
                    <a:pt x="1569" y="4504"/>
                  </a:lnTo>
                  <a:lnTo>
                    <a:pt x="1569" y="2669"/>
                  </a:lnTo>
                  <a:lnTo>
                    <a:pt x="1"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9"/>
            <p:cNvSpPr/>
            <p:nvPr/>
          </p:nvSpPr>
          <p:spPr>
            <a:xfrm>
              <a:off x="6185459" y="3942478"/>
              <a:ext cx="15612" cy="44815"/>
            </a:xfrm>
            <a:custGeom>
              <a:avLst/>
              <a:gdLst/>
              <a:ahLst/>
              <a:cxnLst/>
              <a:rect l="l" t="t" r="r" b="b"/>
              <a:pathLst>
                <a:path w="1569" h="4504" extrusionOk="0">
                  <a:moveTo>
                    <a:pt x="1" y="1"/>
                  </a:moveTo>
                  <a:lnTo>
                    <a:pt x="34" y="3570"/>
                  </a:lnTo>
                  <a:lnTo>
                    <a:pt x="1569" y="4504"/>
                  </a:lnTo>
                  <a:lnTo>
                    <a:pt x="1569" y="2669"/>
                  </a:lnTo>
                  <a:lnTo>
                    <a:pt x="1"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9"/>
            <p:cNvSpPr/>
            <p:nvPr/>
          </p:nvSpPr>
          <p:spPr>
            <a:xfrm>
              <a:off x="6185459" y="3933513"/>
              <a:ext cx="31213" cy="35531"/>
            </a:xfrm>
            <a:custGeom>
              <a:avLst/>
              <a:gdLst/>
              <a:ahLst/>
              <a:cxnLst/>
              <a:rect l="l" t="t" r="r" b="b"/>
              <a:pathLst>
                <a:path w="3137" h="3571" extrusionOk="0">
                  <a:moveTo>
                    <a:pt x="1569" y="1"/>
                  </a:moveTo>
                  <a:lnTo>
                    <a:pt x="1" y="902"/>
                  </a:lnTo>
                  <a:lnTo>
                    <a:pt x="1569" y="3570"/>
                  </a:lnTo>
                  <a:lnTo>
                    <a:pt x="3136" y="2703"/>
                  </a:lnTo>
                  <a:lnTo>
                    <a:pt x="1569"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9"/>
            <p:cNvSpPr/>
            <p:nvPr/>
          </p:nvSpPr>
          <p:spPr>
            <a:xfrm>
              <a:off x="6232261" y="3942149"/>
              <a:ext cx="15602" cy="26895"/>
            </a:xfrm>
            <a:custGeom>
              <a:avLst/>
              <a:gdLst/>
              <a:ahLst/>
              <a:cxnLst/>
              <a:rect l="l" t="t" r="r" b="b"/>
              <a:pathLst>
                <a:path w="1568" h="2703" extrusionOk="0">
                  <a:moveTo>
                    <a:pt x="1568" y="0"/>
                  </a:moveTo>
                  <a:lnTo>
                    <a:pt x="0" y="901"/>
                  </a:lnTo>
                  <a:lnTo>
                    <a:pt x="0" y="2702"/>
                  </a:lnTo>
                  <a:lnTo>
                    <a:pt x="1568" y="1835"/>
                  </a:lnTo>
                  <a:lnTo>
                    <a:pt x="15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9"/>
            <p:cNvSpPr/>
            <p:nvPr/>
          </p:nvSpPr>
          <p:spPr>
            <a:xfrm>
              <a:off x="6216660" y="3924221"/>
              <a:ext cx="15612" cy="44825"/>
            </a:xfrm>
            <a:custGeom>
              <a:avLst/>
              <a:gdLst/>
              <a:ahLst/>
              <a:cxnLst/>
              <a:rect l="l" t="t" r="r" b="b"/>
              <a:pathLst>
                <a:path w="1569" h="4505" extrusionOk="0">
                  <a:moveTo>
                    <a:pt x="0" y="1"/>
                  </a:moveTo>
                  <a:lnTo>
                    <a:pt x="0" y="3604"/>
                  </a:lnTo>
                  <a:lnTo>
                    <a:pt x="1568" y="4504"/>
                  </a:lnTo>
                  <a:lnTo>
                    <a:pt x="1568" y="2703"/>
                  </a:lnTo>
                  <a:lnTo>
                    <a:pt x="0"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9"/>
            <p:cNvSpPr/>
            <p:nvPr/>
          </p:nvSpPr>
          <p:spPr>
            <a:xfrm>
              <a:off x="6216660" y="3924221"/>
              <a:ext cx="15612" cy="44825"/>
            </a:xfrm>
            <a:custGeom>
              <a:avLst/>
              <a:gdLst/>
              <a:ahLst/>
              <a:cxnLst/>
              <a:rect l="l" t="t" r="r" b="b"/>
              <a:pathLst>
                <a:path w="1569" h="4505" extrusionOk="0">
                  <a:moveTo>
                    <a:pt x="0" y="1"/>
                  </a:moveTo>
                  <a:lnTo>
                    <a:pt x="0" y="3604"/>
                  </a:lnTo>
                  <a:lnTo>
                    <a:pt x="1568" y="4504"/>
                  </a:lnTo>
                  <a:lnTo>
                    <a:pt x="1568" y="2703"/>
                  </a:lnTo>
                  <a:lnTo>
                    <a:pt x="0"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9"/>
            <p:cNvSpPr/>
            <p:nvPr/>
          </p:nvSpPr>
          <p:spPr>
            <a:xfrm>
              <a:off x="6216660" y="3915595"/>
              <a:ext cx="31203" cy="35521"/>
            </a:xfrm>
            <a:custGeom>
              <a:avLst/>
              <a:gdLst/>
              <a:ahLst/>
              <a:cxnLst/>
              <a:rect l="l" t="t" r="r" b="b"/>
              <a:pathLst>
                <a:path w="3136" h="3570" extrusionOk="0">
                  <a:moveTo>
                    <a:pt x="1568" y="1"/>
                  </a:moveTo>
                  <a:lnTo>
                    <a:pt x="0" y="868"/>
                  </a:lnTo>
                  <a:lnTo>
                    <a:pt x="1568" y="3570"/>
                  </a:lnTo>
                  <a:lnTo>
                    <a:pt x="3136" y="2669"/>
                  </a:lnTo>
                  <a:lnTo>
                    <a:pt x="1568"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5A0BBB09-9996-3AD4-2B0F-619A680F61F3}"/>
              </a:ext>
            </a:extLst>
          </p:cNvPr>
          <p:cNvGrpSpPr/>
          <p:nvPr/>
        </p:nvGrpSpPr>
        <p:grpSpPr>
          <a:xfrm>
            <a:off x="4153029" y="4564188"/>
            <a:ext cx="1242400" cy="408400"/>
            <a:chOff x="7983906" y="9324079"/>
            <a:chExt cx="1653429" cy="543514"/>
          </a:xfrm>
        </p:grpSpPr>
        <p:pic>
          <p:nvPicPr>
            <p:cNvPr id="3" name="Picture 2" descr="Blue text on a black background">
              <a:extLst>
                <a:ext uri="{FF2B5EF4-FFF2-40B4-BE49-F238E27FC236}">
                  <a16:creationId xmlns:a16="http://schemas.microsoft.com/office/drawing/2014/main" id="{D596C70E-FB0A-C88A-3D10-74F375E9BFCA}"/>
                </a:ext>
              </a:extLst>
            </p:cNvPr>
            <p:cNvPicPr>
              <a:picLocks noChangeAspect="1"/>
            </p:cNvPicPr>
            <p:nvPr/>
          </p:nvPicPr>
          <p:blipFill>
            <a:blip r:embed="rId3">
              <a:duotone>
                <a:schemeClr val="accent1">
                  <a:shade val="45000"/>
                  <a:satMod val="135000"/>
                </a:schemeClr>
                <a:prstClr val="white"/>
              </a:duotone>
            </a:blip>
            <a:stretch>
              <a:fillRect/>
            </a:stretch>
          </p:blipFill>
          <p:spPr>
            <a:xfrm>
              <a:off x="8256405" y="9324079"/>
              <a:ext cx="1380930" cy="543514"/>
            </a:xfrm>
            <a:prstGeom prst="rect">
              <a:avLst/>
            </a:prstGeom>
          </p:spPr>
        </p:pic>
        <p:sp>
          <p:nvSpPr>
            <p:cNvPr id="4" name="TextBox 3">
              <a:extLst>
                <a:ext uri="{FF2B5EF4-FFF2-40B4-BE49-F238E27FC236}">
                  <a16:creationId xmlns:a16="http://schemas.microsoft.com/office/drawing/2014/main" id="{4EE3F277-9DB4-FDCE-A422-6305FE1A5524}"/>
                </a:ext>
              </a:extLst>
            </p:cNvPr>
            <p:cNvSpPr txBox="1"/>
            <p:nvPr/>
          </p:nvSpPr>
          <p:spPr>
            <a:xfrm>
              <a:off x="7983906" y="9362108"/>
              <a:ext cx="622049" cy="491521"/>
            </a:xfrm>
            <a:prstGeom prst="rect">
              <a:avLst/>
            </a:prstGeom>
            <a:noFill/>
          </p:spPr>
          <p:txBody>
            <a:bodyPr wrap="square" rtlCol="0">
              <a:spAutoFit/>
            </a:bodyPr>
            <a:lstStyle/>
            <a:p>
              <a:r>
                <a:rPr lang="en-US" sz="1800" dirty="0">
                  <a:solidFill>
                    <a:schemeClr val="accent6">
                      <a:lumMod val="75000"/>
                    </a:schemeClr>
                  </a:solidFill>
                  <a:latin typeface="Libre Franklin" pitchFamily="2" charset="0"/>
                </a:rPr>
                <a:t>3</a:t>
              </a:r>
              <a:endParaRPr lang="en-ZA" sz="1800" dirty="0">
                <a:solidFill>
                  <a:schemeClr val="accent6">
                    <a:lumMod val="75000"/>
                  </a:schemeClr>
                </a:solidFill>
                <a:latin typeface="Libre Franklin" pitchFamily="2" charset="0"/>
              </a:endParaRPr>
            </a:p>
          </p:txBody>
        </p:sp>
      </p:grpSp>
      <p:pic>
        <p:nvPicPr>
          <p:cNvPr id="5" name="Picture 4" descr="A logo with a triangle shape&#10;&#10;AI-generated content may be incorrect.">
            <a:extLst>
              <a:ext uri="{FF2B5EF4-FFF2-40B4-BE49-F238E27FC236}">
                <a16:creationId xmlns:a16="http://schemas.microsoft.com/office/drawing/2014/main" id="{DDB5D873-C571-1134-5588-F18CC53783FB}"/>
              </a:ext>
            </a:extLst>
          </p:cNvPr>
          <p:cNvPicPr>
            <a:picLocks noChangeAspect="1"/>
          </p:cNvPicPr>
          <p:nvPr/>
        </p:nvPicPr>
        <p:blipFill>
          <a:blip r:embed="rId4"/>
          <a:srcRect l="12494" t="16685" r="13467" b="17244"/>
          <a:stretch/>
        </p:blipFill>
        <p:spPr>
          <a:xfrm>
            <a:off x="4153032" y="107232"/>
            <a:ext cx="837936" cy="7477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8"/>
          <p:cNvSpPr/>
          <p:nvPr/>
        </p:nvSpPr>
        <p:spPr>
          <a:xfrm>
            <a:off x="1446650" y="3129591"/>
            <a:ext cx="6248903" cy="154096"/>
          </a:xfrm>
          <a:custGeom>
            <a:avLst/>
            <a:gdLst/>
            <a:ahLst/>
            <a:cxnLst/>
            <a:rect l="l" t="t" r="r" b="b"/>
            <a:pathLst>
              <a:path w="72686" h="9107" extrusionOk="0">
                <a:moveTo>
                  <a:pt x="0" y="0"/>
                </a:moveTo>
                <a:lnTo>
                  <a:pt x="0" y="9107"/>
                </a:lnTo>
                <a:lnTo>
                  <a:pt x="72686" y="9107"/>
                </a:lnTo>
                <a:lnTo>
                  <a:pt x="72686" y="0"/>
                </a:lnTo>
                <a:close/>
              </a:path>
            </a:pathLst>
          </a:custGeom>
          <a:solidFill>
            <a:schemeClr val="dk2"/>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RESEARCH OBJECTIVE</a:t>
            </a:r>
            <a:endParaRPr dirty="0"/>
          </a:p>
        </p:txBody>
      </p:sp>
      <p:grpSp>
        <p:nvGrpSpPr>
          <p:cNvPr id="280" name="Google Shape;280;p18"/>
          <p:cNvGrpSpPr/>
          <p:nvPr/>
        </p:nvGrpSpPr>
        <p:grpSpPr>
          <a:xfrm>
            <a:off x="1319618" y="1724507"/>
            <a:ext cx="1323692" cy="1540618"/>
            <a:chOff x="1205500" y="1776413"/>
            <a:chExt cx="1551927" cy="1806256"/>
          </a:xfrm>
        </p:grpSpPr>
        <p:sp>
          <p:nvSpPr>
            <p:cNvPr id="281" name="Google Shape;281;p18"/>
            <p:cNvSpPr/>
            <p:nvPr/>
          </p:nvSpPr>
          <p:spPr>
            <a:xfrm>
              <a:off x="1205500" y="1776413"/>
              <a:ext cx="1551927" cy="651409"/>
            </a:xfrm>
            <a:custGeom>
              <a:avLst/>
              <a:gdLst/>
              <a:ahLst/>
              <a:cxnLst/>
              <a:rect l="l" t="t" r="r" b="b"/>
              <a:pathLst>
                <a:path w="90032" h="47635" extrusionOk="0">
                  <a:moveTo>
                    <a:pt x="44999" y="1"/>
                  </a:moveTo>
                  <a:lnTo>
                    <a:pt x="0" y="43532"/>
                  </a:lnTo>
                  <a:lnTo>
                    <a:pt x="4103" y="47635"/>
                  </a:lnTo>
                  <a:lnTo>
                    <a:pt x="44999" y="8173"/>
                  </a:lnTo>
                  <a:lnTo>
                    <a:pt x="85928" y="47635"/>
                  </a:lnTo>
                  <a:lnTo>
                    <a:pt x="90031" y="43532"/>
                  </a:lnTo>
                  <a:lnTo>
                    <a:pt x="449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18"/>
            <p:cNvGrpSpPr/>
            <p:nvPr/>
          </p:nvGrpSpPr>
          <p:grpSpPr>
            <a:xfrm>
              <a:off x="1358991" y="1917083"/>
              <a:ext cx="1249722" cy="1001698"/>
              <a:chOff x="1510700" y="1726228"/>
              <a:chExt cx="1447275" cy="1462547"/>
            </a:xfrm>
          </p:grpSpPr>
          <p:sp>
            <p:nvSpPr>
              <p:cNvPr id="283" name="Google Shape;283;p18"/>
              <p:cNvSpPr/>
              <p:nvPr/>
            </p:nvSpPr>
            <p:spPr>
              <a:xfrm>
                <a:off x="1510700" y="1726228"/>
                <a:ext cx="1447200" cy="6960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8"/>
              <p:cNvSpPr/>
              <p:nvPr/>
            </p:nvSpPr>
            <p:spPr>
              <a:xfrm>
                <a:off x="1510775" y="2412675"/>
                <a:ext cx="1447200" cy="77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18"/>
            <p:cNvSpPr/>
            <p:nvPr/>
          </p:nvSpPr>
          <p:spPr>
            <a:xfrm>
              <a:off x="1737874" y="2252083"/>
              <a:ext cx="491248" cy="491403"/>
            </a:xfrm>
            <a:custGeom>
              <a:avLst/>
              <a:gdLst/>
              <a:ahLst/>
              <a:cxnLst/>
              <a:rect l="l" t="t" r="r" b="b"/>
              <a:pathLst>
                <a:path w="11718" h="11721" extrusionOk="0">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6" name="Google Shape;286;p18"/>
            <p:cNvSpPr/>
            <p:nvPr/>
          </p:nvSpPr>
          <p:spPr>
            <a:xfrm>
              <a:off x="1354435" y="3449843"/>
              <a:ext cx="1254080" cy="132826"/>
            </a:xfrm>
            <a:custGeom>
              <a:avLst/>
              <a:gdLst/>
              <a:ahLst/>
              <a:cxnLst/>
              <a:rect l="l" t="t" r="r" b="b"/>
              <a:pathLst>
                <a:path w="72753" h="9107" extrusionOk="0">
                  <a:moveTo>
                    <a:pt x="1" y="0"/>
                  </a:moveTo>
                  <a:lnTo>
                    <a:pt x="1" y="9107"/>
                  </a:lnTo>
                  <a:lnTo>
                    <a:pt x="72753" y="9107"/>
                  </a:lnTo>
                  <a:lnTo>
                    <a:pt x="72753" y="0"/>
                  </a:lnTo>
                  <a:close/>
                </a:path>
              </a:pathLst>
            </a:custGeom>
            <a:solidFill>
              <a:schemeClr val="accent4"/>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8"/>
            <p:cNvSpPr/>
            <p:nvPr/>
          </p:nvSpPr>
          <p:spPr>
            <a:xfrm>
              <a:off x="1355021" y="3317011"/>
              <a:ext cx="1252925" cy="132840"/>
            </a:xfrm>
            <a:custGeom>
              <a:avLst/>
              <a:gdLst/>
              <a:ahLst/>
              <a:cxnLst/>
              <a:rect l="l" t="t" r="r" b="b"/>
              <a:pathLst>
                <a:path w="72686" h="9108" extrusionOk="0">
                  <a:moveTo>
                    <a:pt x="0" y="1"/>
                  </a:moveTo>
                  <a:lnTo>
                    <a:pt x="0" y="9107"/>
                  </a:lnTo>
                  <a:lnTo>
                    <a:pt x="72686" y="9107"/>
                  </a:lnTo>
                  <a:lnTo>
                    <a:pt x="72686" y="1"/>
                  </a:lnTo>
                  <a:close/>
                </a:path>
              </a:pathLst>
            </a:custGeom>
            <a:solidFill>
              <a:schemeClr val="accent4"/>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a:off x="1355021" y="3184193"/>
              <a:ext cx="1252925" cy="132826"/>
            </a:xfrm>
            <a:custGeom>
              <a:avLst/>
              <a:gdLst/>
              <a:ahLst/>
              <a:cxnLst/>
              <a:rect l="l" t="t" r="r" b="b"/>
              <a:pathLst>
                <a:path w="72686" h="9107" extrusionOk="0">
                  <a:moveTo>
                    <a:pt x="0" y="0"/>
                  </a:moveTo>
                  <a:lnTo>
                    <a:pt x="0" y="9107"/>
                  </a:lnTo>
                  <a:lnTo>
                    <a:pt x="72686" y="9107"/>
                  </a:lnTo>
                  <a:lnTo>
                    <a:pt x="72686" y="0"/>
                  </a:lnTo>
                  <a:close/>
                </a:path>
              </a:pathLst>
            </a:custGeom>
            <a:solidFill>
              <a:schemeClr val="accent4"/>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a:off x="1355021" y="3051857"/>
              <a:ext cx="1252925" cy="132344"/>
            </a:xfrm>
            <a:custGeom>
              <a:avLst/>
              <a:gdLst/>
              <a:ahLst/>
              <a:cxnLst/>
              <a:rect l="l" t="t" r="r" b="b"/>
              <a:pathLst>
                <a:path w="72686" h="9074" extrusionOk="0">
                  <a:moveTo>
                    <a:pt x="0" y="0"/>
                  </a:moveTo>
                  <a:lnTo>
                    <a:pt x="0" y="9073"/>
                  </a:lnTo>
                  <a:lnTo>
                    <a:pt x="72686" y="9073"/>
                  </a:lnTo>
                  <a:lnTo>
                    <a:pt x="72686" y="0"/>
                  </a:lnTo>
                  <a:close/>
                </a:path>
              </a:pathLst>
            </a:custGeom>
            <a:solidFill>
              <a:schemeClr val="accent1"/>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8"/>
            <p:cNvSpPr/>
            <p:nvPr/>
          </p:nvSpPr>
          <p:spPr>
            <a:xfrm>
              <a:off x="1355021" y="2919025"/>
              <a:ext cx="1252925" cy="132840"/>
            </a:xfrm>
            <a:custGeom>
              <a:avLst/>
              <a:gdLst/>
              <a:ahLst/>
              <a:cxnLst/>
              <a:rect l="l" t="t" r="r" b="b"/>
              <a:pathLst>
                <a:path w="72686" h="9108" extrusionOk="0">
                  <a:moveTo>
                    <a:pt x="0" y="1"/>
                  </a:moveTo>
                  <a:lnTo>
                    <a:pt x="0" y="9107"/>
                  </a:lnTo>
                  <a:lnTo>
                    <a:pt x="72686" y="9107"/>
                  </a:lnTo>
                  <a:lnTo>
                    <a:pt x="72686" y="1"/>
                  </a:lnTo>
                  <a:close/>
                </a:path>
              </a:pathLst>
            </a:custGeom>
            <a:solidFill>
              <a:schemeClr val="accent1"/>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8"/>
          <p:cNvGrpSpPr/>
          <p:nvPr/>
        </p:nvGrpSpPr>
        <p:grpSpPr>
          <a:xfrm>
            <a:off x="6502625" y="1724507"/>
            <a:ext cx="1323692" cy="1540618"/>
            <a:chOff x="6388507" y="1776413"/>
            <a:chExt cx="1551927" cy="1806256"/>
          </a:xfrm>
        </p:grpSpPr>
        <p:sp>
          <p:nvSpPr>
            <p:cNvPr id="292" name="Google Shape;292;p18"/>
            <p:cNvSpPr/>
            <p:nvPr/>
          </p:nvSpPr>
          <p:spPr>
            <a:xfrm>
              <a:off x="6388507" y="1776413"/>
              <a:ext cx="1551927" cy="651409"/>
            </a:xfrm>
            <a:custGeom>
              <a:avLst/>
              <a:gdLst/>
              <a:ahLst/>
              <a:cxnLst/>
              <a:rect l="l" t="t" r="r" b="b"/>
              <a:pathLst>
                <a:path w="90032" h="47635" extrusionOk="0">
                  <a:moveTo>
                    <a:pt x="44999" y="1"/>
                  </a:moveTo>
                  <a:lnTo>
                    <a:pt x="0" y="43532"/>
                  </a:lnTo>
                  <a:lnTo>
                    <a:pt x="4103" y="47635"/>
                  </a:lnTo>
                  <a:lnTo>
                    <a:pt x="44999" y="8173"/>
                  </a:lnTo>
                  <a:lnTo>
                    <a:pt x="85929" y="47635"/>
                  </a:lnTo>
                  <a:lnTo>
                    <a:pt x="90031" y="43532"/>
                  </a:lnTo>
                  <a:lnTo>
                    <a:pt x="449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18"/>
            <p:cNvGrpSpPr/>
            <p:nvPr/>
          </p:nvGrpSpPr>
          <p:grpSpPr>
            <a:xfrm>
              <a:off x="6537466" y="1917083"/>
              <a:ext cx="1249722" cy="1001698"/>
              <a:chOff x="1510700" y="1726228"/>
              <a:chExt cx="1447275" cy="1462547"/>
            </a:xfrm>
          </p:grpSpPr>
          <p:sp>
            <p:nvSpPr>
              <p:cNvPr id="294" name="Google Shape;294;p18"/>
              <p:cNvSpPr/>
              <p:nvPr/>
            </p:nvSpPr>
            <p:spPr>
              <a:xfrm>
                <a:off x="1510700" y="1726228"/>
                <a:ext cx="1447200" cy="696000"/>
              </a:xfrm>
              <a:prstGeom prst="triangle">
                <a:avLst>
                  <a:gd name="adj" fmla="val 50000"/>
                </a:avLst>
              </a:prstGeom>
              <a:solidFill>
                <a:srgbClr val="E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8"/>
              <p:cNvSpPr/>
              <p:nvPr/>
            </p:nvSpPr>
            <p:spPr>
              <a:xfrm>
                <a:off x="1510775" y="2412675"/>
                <a:ext cx="1447200" cy="776100"/>
              </a:xfrm>
              <a:prstGeom prst="rect">
                <a:avLst/>
              </a:prstGeom>
              <a:solidFill>
                <a:srgbClr val="E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 name="Google Shape;296;p18"/>
            <p:cNvGrpSpPr/>
            <p:nvPr/>
          </p:nvGrpSpPr>
          <p:grpSpPr>
            <a:xfrm>
              <a:off x="6888317" y="2237646"/>
              <a:ext cx="543983" cy="520253"/>
              <a:chOff x="5045500" y="842250"/>
              <a:chExt cx="503875" cy="481850"/>
            </a:xfrm>
          </p:grpSpPr>
          <p:sp>
            <p:nvSpPr>
              <p:cNvPr id="297" name="Google Shape;297;p18"/>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8" name="Google Shape;298;p18"/>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9" name="Google Shape;299;p18"/>
            <p:cNvSpPr/>
            <p:nvPr/>
          </p:nvSpPr>
          <p:spPr>
            <a:xfrm>
              <a:off x="6537436" y="3449843"/>
              <a:ext cx="1254080" cy="132826"/>
            </a:xfrm>
            <a:custGeom>
              <a:avLst/>
              <a:gdLst/>
              <a:ahLst/>
              <a:cxnLst/>
              <a:rect l="l" t="t" r="r" b="b"/>
              <a:pathLst>
                <a:path w="72753" h="9107" extrusionOk="0">
                  <a:moveTo>
                    <a:pt x="1" y="0"/>
                  </a:moveTo>
                  <a:lnTo>
                    <a:pt x="1" y="9107"/>
                  </a:lnTo>
                  <a:lnTo>
                    <a:pt x="72753" y="9107"/>
                  </a:lnTo>
                  <a:lnTo>
                    <a:pt x="72753" y="0"/>
                  </a:lnTo>
                  <a:close/>
                </a:path>
              </a:pathLst>
            </a:custGeom>
            <a:solidFill>
              <a:schemeClr val="accent4"/>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6538022" y="3317011"/>
              <a:ext cx="1252925" cy="132840"/>
            </a:xfrm>
            <a:custGeom>
              <a:avLst/>
              <a:gdLst/>
              <a:ahLst/>
              <a:cxnLst/>
              <a:rect l="l" t="t" r="r" b="b"/>
              <a:pathLst>
                <a:path w="72686" h="9108" extrusionOk="0">
                  <a:moveTo>
                    <a:pt x="0" y="1"/>
                  </a:moveTo>
                  <a:lnTo>
                    <a:pt x="0" y="9107"/>
                  </a:lnTo>
                  <a:lnTo>
                    <a:pt x="72686" y="9107"/>
                  </a:lnTo>
                  <a:lnTo>
                    <a:pt x="72686" y="1"/>
                  </a:lnTo>
                  <a:close/>
                </a:path>
              </a:pathLst>
            </a:custGeom>
            <a:solidFill>
              <a:schemeClr val="accent4"/>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a:off x="6538022" y="3184193"/>
              <a:ext cx="1252925" cy="132826"/>
            </a:xfrm>
            <a:custGeom>
              <a:avLst/>
              <a:gdLst/>
              <a:ahLst/>
              <a:cxnLst/>
              <a:rect l="l" t="t" r="r" b="b"/>
              <a:pathLst>
                <a:path w="72686" h="9107" extrusionOk="0">
                  <a:moveTo>
                    <a:pt x="0" y="0"/>
                  </a:moveTo>
                  <a:lnTo>
                    <a:pt x="0" y="9107"/>
                  </a:lnTo>
                  <a:lnTo>
                    <a:pt x="72686" y="9107"/>
                  </a:lnTo>
                  <a:lnTo>
                    <a:pt x="72686" y="0"/>
                  </a:lnTo>
                  <a:close/>
                </a:path>
              </a:pathLst>
            </a:custGeom>
            <a:solidFill>
              <a:srgbClr val="BE4626"/>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6538022" y="3051857"/>
              <a:ext cx="1252925" cy="132344"/>
            </a:xfrm>
            <a:custGeom>
              <a:avLst/>
              <a:gdLst/>
              <a:ahLst/>
              <a:cxnLst/>
              <a:rect l="l" t="t" r="r" b="b"/>
              <a:pathLst>
                <a:path w="72686" h="9074" extrusionOk="0">
                  <a:moveTo>
                    <a:pt x="0" y="0"/>
                  </a:moveTo>
                  <a:lnTo>
                    <a:pt x="0" y="9073"/>
                  </a:lnTo>
                  <a:lnTo>
                    <a:pt x="72686" y="9073"/>
                  </a:lnTo>
                  <a:lnTo>
                    <a:pt x="72686" y="0"/>
                  </a:lnTo>
                  <a:close/>
                </a:path>
              </a:pathLst>
            </a:custGeom>
            <a:solidFill>
              <a:srgbClr val="BE4626"/>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6538022" y="2919025"/>
              <a:ext cx="1252925" cy="132840"/>
            </a:xfrm>
            <a:custGeom>
              <a:avLst/>
              <a:gdLst/>
              <a:ahLst/>
              <a:cxnLst/>
              <a:rect l="l" t="t" r="r" b="b"/>
              <a:pathLst>
                <a:path w="72686" h="9108" extrusionOk="0">
                  <a:moveTo>
                    <a:pt x="0" y="1"/>
                  </a:moveTo>
                  <a:lnTo>
                    <a:pt x="0" y="9107"/>
                  </a:lnTo>
                  <a:lnTo>
                    <a:pt x="72686" y="9107"/>
                  </a:lnTo>
                  <a:lnTo>
                    <a:pt x="72686" y="1"/>
                  </a:lnTo>
                  <a:close/>
                </a:path>
              </a:pathLst>
            </a:custGeom>
            <a:solidFill>
              <a:srgbClr val="BE4626"/>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8"/>
          <p:cNvGrpSpPr/>
          <p:nvPr/>
        </p:nvGrpSpPr>
        <p:grpSpPr>
          <a:xfrm>
            <a:off x="3911128" y="1724507"/>
            <a:ext cx="1323692" cy="1540618"/>
            <a:chOff x="3797010" y="1776413"/>
            <a:chExt cx="1551927" cy="1806256"/>
          </a:xfrm>
        </p:grpSpPr>
        <p:sp>
          <p:nvSpPr>
            <p:cNvPr id="311" name="Google Shape;311;p18"/>
            <p:cNvSpPr/>
            <p:nvPr/>
          </p:nvSpPr>
          <p:spPr>
            <a:xfrm>
              <a:off x="3797010" y="1776413"/>
              <a:ext cx="1551927" cy="651409"/>
            </a:xfrm>
            <a:custGeom>
              <a:avLst/>
              <a:gdLst/>
              <a:ahLst/>
              <a:cxnLst/>
              <a:rect l="l" t="t" r="r" b="b"/>
              <a:pathLst>
                <a:path w="90032" h="47635" extrusionOk="0">
                  <a:moveTo>
                    <a:pt x="44999" y="1"/>
                  </a:moveTo>
                  <a:lnTo>
                    <a:pt x="0" y="43532"/>
                  </a:lnTo>
                  <a:lnTo>
                    <a:pt x="4103" y="47635"/>
                  </a:lnTo>
                  <a:lnTo>
                    <a:pt x="44999" y="8173"/>
                  </a:lnTo>
                  <a:lnTo>
                    <a:pt x="85928" y="47635"/>
                  </a:lnTo>
                  <a:lnTo>
                    <a:pt x="90031" y="43532"/>
                  </a:lnTo>
                  <a:lnTo>
                    <a:pt x="449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18"/>
            <p:cNvGrpSpPr/>
            <p:nvPr/>
          </p:nvGrpSpPr>
          <p:grpSpPr>
            <a:xfrm>
              <a:off x="3948245" y="1917083"/>
              <a:ext cx="1249722" cy="1001698"/>
              <a:chOff x="1510700" y="1726228"/>
              <a:chExt cx="1447275" cy="1462547"/>
            </a:xfrm>
          </p:grpSpPr>
          <p:sp>
            <p:nvSpPr>
              <p:cNvPr id="313" name="Google Shape;313;p18"/>
              <p:cNvSpPr/>
              <p:nvPr/>
            </p:nvSpPr>
            <p:spPr>
              <a:xfrm>
                <a:off x="1510700" y="1726228"/>
                <a:ext cx="1447200" cy="696000"/>
              </a:xfrm>
              <a:prstGeom prst="triangle">
                <a:avLst>
                  <a:gd name="adj" fmla="val 50000"/>
                </a:avLst>
              </a:prstGeom>
              <a:solidFill>
                <a:srgbClr val="EEB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8"/>
              <p:cNvSpPr/>
              <p:nvPr/>
            </p:nvSpPr>
            <p:spPr>
              <a:xfrm>
                <a:off x="1510775" y="2412675"/>
                <a:ext cx="1447200" cy="776100"/>
              </a:xfrm>
              <a:prstGeom prst="rect">
                <a:avLst/>
              </a:prstGeom>
              <a:solidFill>
                <a:srgbClr val="EEB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8"/>
            <p:cNvSpPr/>
            <p:nvPr/>
          </p:nvSpPr>
          <p:spPr>
            <a:xfrm>
              <a:off x="3945942" y="3449843"/>
              <a:ext cx="1254080" cy="132826"/>
            </a:xfrm>
            <a:custGeom>
              <a:avLst/>
              <a:gdLst/>
              <a:ahLst/>
              <a:cxnLst/>
              <a:rect l="l" t="t" r="r" b="b"/>
              <a:pathLst>
                <a:path w="72753" h="9107" extrusionOk="0">
                  <a:moveTo>
                    <a:pt x="1" y="0"/>
                  </a:moveTo>
                  <a:lnTo>
                    <a:pt x="1" y="9107"/>
                  </a:lnTo>
                  <a:lnTo>
                    <a:pt x="72753" y="9107"/>
                  </a:lnTo>
                  <a:lnTo>
                    <a:pt x="72753" y="0"/>
                  </a:lnTo>
                  <a:close/>
                </a:path>
              </a:pathLst>
            </a:custGeom>
            <a:solidFill>
              <a:srgbClr val="EB7B7B"/>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p:nvPr/>
          </p:nvSpPr>
          <p:spPr>
            <a:xfrm>
              <a:off x="3946528" y="3317011"/>
              <a:ext cx="1252925" cy="132840"/>
            </a:xfrm>
            <a:custGeom>
              <a:avLst/>
              <a:gdLst/>
              <a:ahLst/>
              <a:cxnLst/>
              <a:rect l="l" t="t" r="r" b="b"/>
              <a:pathLst>
                <a:path w="72686" h="9108" extrusionOk="0">
                  <a:moveTo>
                    <a:pt x="0" y="1"/>
                  </a:moveTo>
                  <a:lnTo>
                    <a:pt x="0" y="9107"/>
                  </a:lnTo>
                  <a:lnTo>
                    <a:pt x="72686" y="9107"/>
                  </a:lnTo>
                  <a:lnTo>
                    <a:pt x="72686" y="1"/>
                  </a:lnTo>
                  <a:close/>
                </a:path>
              </a:pathLst>
            </a:custGeom>
            <a:solidFill>
              <a:srgbClr val="EB7B7B"/>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8"/>
            <p:cNvSpPr/>
            <p:nvPr/>
          </p:nvSpPr>
          <p:spPr>
            <a:xfrm>
              <a:off x="3946528" y="3184193"/>
              <a:ext cx="1252925" cy="132826"/>
            </a:xfrm>
            <a:custGeom>
              <a:avLst/>
              <a:gdLst/>
              <a:ahLst/>
              <a:cxnLst/>
              <a:rect l="l" t="t" r="r" b="b"/>
              <a:pathLst>
                <a:path w="72686" h="9107" extrusionOk="0">
                  <a:moveTo>
                    <a:pt x="0" y="0"/>
                  </a:moveTo>
                  <a:lnTo>
                    <a:pt x="0" y="9107"/>
                  </a:lnTo>
                  <a:lnTo>
                    <a:pt x="72686" y="9107"/>
                  </a:lnTo>
                  <a:lnTo>
                    <a:pt x="72686" y="0"/>
                  </a:lnTo>
                  <a:close/>
                </a:path>
              </a:pathLst>
            </a:custGeom>
            <a:solidFill>
              <a:srgbClr val="BE4626"/>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3946528" y="3051857"/>
              <a:ext cx="1252925" cy="132344"/>
            </a:xfrm>
            <a:custGeom>
              <a:avLst/>
              <a:gdLst/>
              <a:ahLst/>
              <a:cxnLst/>
              <a:rect l="l" t="t" r="r" b="b"/>
              <a:pathLst>
                <a:path w="72686" h="9074" extrusionOk="0">
                  <a:moveTo>
                    <a:pt x="0" y="0"/>
                  </a:moveTo>
                  <a:lnTo>
                    <a:pt x="0" y="9073"/>
                  </a:lnTo>
                  <a:lnTo>
                    <a:pt x="72686" y="9073"/>
                  </a:lnTo>
                  <a:lnTo>
                    <a:pt x="72686" y="0"/>
                  </a:lnTo>
                  <a:close/>
                </a:path>
              </a:pathLst>
            </a:custGeom>
            <a:solidFill>
              <a:srgbClr val="BE4626"/>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3946528" y="2919025"/>
              <a:ext cx="1252925" cy="132840"/>
            </a:xfrm>
            <a:custGeom>
              <a:avLst/>
              <a:gdLst/>
              <a:ahLst/>
              <a:cxnLst/>
              <a:rect l="l" t="t" r="r" b="b"/>
              <a:pathLst>
                <a:path w="72686" h="9108" extrusionOk="0">
                  <a:moveTo>
                    <a:pt x="0" y="1"/>
                  </a:moveTo>
                  <a:lnTo>
                    <a:pt x="0" y="9107"/>
                  </a:lnTo>
                  <a:lnTo>
                    <a:pt x="72686" y="9107"/>
                  </a:lnTo>
                  <a:lnTo>
                    <a:pt x="72686" y="1"/>
                  </a:lnTo>
                  <a:close/>
                </a:path>
              </a:pathLst>
            </a:custGeom>
            <a:solidFill>
              <a:srgbClr val="BE4626"/>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rot="10800000">
              <a:off x="4295636" y="2246683"/>
              <a:ext cx="552589" cy="486392"/>
            </a:xfrm>
            <a:custGeom>
              <a:avLst/>
              <a:gdLst/>
              <a:ahLst/>
              <a:cxnLst/>
              <a:rect l="l" t="t" r="r" b="b"/>
              <a:pathLst>
                <a:path w="17046" h="15004" extrusionOk="0">
                  <a:moveTo>
                    <a:pt x="3703" y="1"/>
                  </a:moveTo>
                  <a:cubicBezTo>
                    <a:pt x="3469" y="1"/>
                    <a:pt x="3303" y="168"/>
                    <a:pt x="3303" y="401"/>
                  </a:cubicBezTo>
                  <a:lnTo>
                    <a:pt x="3303" y="5471"/>
                  </a:lnTo>
                  <a:cubicBezTo>
                    <a:pt x="3303" y="5705"/>
                    <a:pt x="3436" y="6005"/>
                    <a:pt x="3603" y="6139"/>
                  </a:cubicBezTo>
                  <a:lnTo>
                    <a:pt x="8239" y="10809"/>
                  </a:lnTo>
                  <a:cubicBezTo>
                    <a:pt x="8323" y="10892"/>
                    <a:pt x="8423" y="10934"/>
                    <a:pt x="8523" y="10934"/>
                  </a:cubicBezTo>
                  <a:cubicBezTo>
                    <a:pt x="8623" y="10934"/>
                    <a:pt x="8723" y="10892"/>
                    <a:pt x="8806" y="10809"/>
                  </a:cubicBezTo>
                  <a:lnTo>
                    <a:pt x="13276" y="6339"/>
                  </a:lnTo>
                  <a:cubicBezTo>
                    <a:pt x="13443" y="6172"/>
                    <a:pt x="13577" y="5872"/>
                    <a:pt x="13577" y="5638"/>
                  </a:cubicBezTo>
                  <a:lnTo>
                    <a:pt x="13577" y="401"/>
                  </a:lnTo>
                  <a:cubicBezTo>
                    <a:pt x="13577" y="168"/>
                    <a:pt x="13376" y="1"/>
                    <a:pt x="13176" y="1"/>
                  </a:cubicBezTo>
                  <a:lnTo>
                    <a:pt x="10674" y="1"/>
                  </a:lnTo>
                  <a:cubicBezTo>
                    <a:pt x="10474" y="1"/>
                    <a:pt x="10274" y="168"/>
                    <a:pt x="10274" y="401"/>
                  </a:cubicBezTo>
                  <a:lnTo>
                    <a:pt x="10274" y="4037"/>
                  </a:lnTo>
                  <a:cubicBezTo>
                    <a:pt x="10274" y="4237"/>
                    <a:pt x="10107" y="4437"/>
                    <a:pt x="9874" y="4437"/>
                  </a:cubicBezTo>
                  <a:lnTo>
                    <a:pt x="7172" y="4437"/>
                  </a:lnTo>
                  <a:cubicBezTo>
                    <a:pt x="6938" y="4437"/>
                    <a:pt x="6772" y="4237"/>
                    <a:pt x="6772" y="4037"/>
                  </a:cubicBezTo>
                  <a:lnTo>
                    <a:pt x="6772" y="401"/>
                  </a:lnTo>
                  <a:cubicBezTo>
                    <a:pt x="6772" y="168"/>
                    <a:pt x="6572" y="1"/>
                    <a:pt x="6371" y="1"/>
                  </a:cubicBezTo>
                  <a:close/>
                  <a:moveTo>
                    <a:pt x="1305" y="5246"/>
                  </a:moveTo>
                  <a:cubicBezTo>
                    <a:pt x="1201" y="5246"/>
                    <a:pt x="1101" y="5288"/>
                    <a:pt x="1034" y="5371"/>
                  </a:cubicBezTo>
                  <a:lnTo>
                    <a:pt x="167" y="6239"/>
                  </a:lnTo>
                  <a:cubicBezTo>
                    <a:pt x="0" y="6405"/>
                    <a:pt x="0" y="6639"/>
                    <a:pt x="167" y="6806"/>
                  </a:cubicBezTo>
                  <a:lnTo>
                    <a:pt x="8239" y="14878"/>
                  </a:lnTo>
                  <a:cubicBezTo>
                    <a:pt x="8306" y="14962"/>
                    <a:pt x="8406" y="15003"/>
                    <a:pt x="8510" y="15003"/>
                  </a:cubicBezTo>
                  <a:cubicBezTo>
                    <a:pt x="8615" y="15003"/>
                    <a:pt x="8723" y="14962"/>
                    <a:pt x="8806" y="14878"/>
                  </a:cubicBezTo>
                  <a:lnTo>
                    <a:pt x="11308" y="12376"/>
                  </a:lnTo>
                  <a:lnTo>
                    <a:pt x="11308" y="13811"/>
                  </a:lnTo>
                  <a:cubicBezTo>
                    <a:pt x="11308" y="14044"/>
                    <a:pt x="11475" y="14211"/>
                    <a:pt x="11709" y="14211"/>
                  </a:cubicBezTo>
                  <a:lnTo>
                    <a:pt x="13176" y="14211"/>
                  </a:lnTo>
                  <a:cubicBezTo>
                    <a:pt x="13376" y="14211"/>
                    <a:pt x="13577" y="14044"/>
                    <a:pt x="13577" y="13811"/>
                  </a:cubicBezTo>
                  <a:lnTo>
                    <a:pt x="13577" y="10141"/>
                  </a:lnTo>
                  <a:lnTo>
                    <a:pt x="16879" y="6806"/>
                  </a:lnTo>
                  <a:cubicBezTo>
                    <a:pt x="17046" y="6639"/>
                    <a:pt x="17046" y="6405"/>
                    <a:pt x="16879" y="6239"/>
                  </a:cubicBezTo>
                  <a:lnTo>
                    <a:pt x="16012" y="5371"/>
                  </a:lnTo>
                  <a:cubicBezTo>
                    <a:pt x="15928" y="5288"/>
                    <a:pt x="15820" y="5246"/>
                    <a:pt x="15716" y="5246"/>
                  </a:cubicBezTo>
                  <a:cubicBezTo>
                    <a:pt x="15611" y="5246"/>
                    <a:pt x="15511" y="5288"/>
                    <a:pt x="15445" y="5371"/>
                  </a:cubicBezTo>
                  <a:lnTo>
                    <a:pt x="8806" y="12009"/>
                  </a:lnTo>
                  <a:cubicBezTo>
                    <a:pt x="8723" y="12093"/>
                    <a:pt x="8615" y="12135"/>
                    <a:pt x="8510" y="12135"/>
                  </a:cubicBezTo>
                  <a:cubicBezTo>
                    <a:pt x="8406" y="12135"/>
                    <a:pt x="8306" y="12093"/>
                    <a:pt x="8239" y="12009"/>
                  </a:cubicBezTo>
                  <a:lnTo>
                    <a:pt x="1601" y="5371"/>
                  </a:lnTo>
                  <a:cubicBezTo>
                    <a:pt x="1518" y="5288"/>
                    <a:pt x="1410" y="5246"/>
                    <a:pt x="1305" y="52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06;p18">
            <a:extLst>
              <a:ext uri="{FF2B5EF4-FFF2-40B4-BE49-F238E27FC236}">
                <a16:creationId xmlns:a16="http://schemas.microsoft.com/office/drawing/2014/main" id="{6518757F-3FE8-AC02-BDB5-803595EF4BD3}"/>
              </a:ext>
            </a:extLst>
          </p:cNvPr>
          <p:cNvSpPr txBox="1"/>
          <p:nvPr/>
        </p:nvSpPr>
        <p:spPr>
          <a:xfrm>
            <a:off x="634750" y="894645"/>
            <a:ext cx="7876424" cy="5382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US" sz="1100" dirty="0">
                <a:solidFill>
                  <a:srgbClr val="000000"/>
                </a:solidFill>
                <a:latin typeface="Roboto"/>
                <a:ea typeface="Roboto"/>
                <a:cs typeface="Roboto"/>
                <a:sym typeface="Roboto"/>
              </a:rPr>
              <a:t>Accurate property valuation is essential for informed decision-making in the real estate industry. Buyers, sellers, investors, and real estate professionals depend on reliable valuation estimates to determine fair market prices, negotiate deals, and assess investment opportunities. </a:t>
            </a:r>
            <a:endParaRPr sz="1100" dirty="0">
              <a:solidFill>
                <a:srgbClr val="000000"/>
              </a:solidFill>
              <a:latin typeface="Roboto"/>
              <a:ea typeface="Roboto"/>
              <a:cs typeface="Roboto"/>
              <a:sym typeface="Roboto"/>
            </a:endParaRPr>
          </a:p>
        </p:txBody>
      </p:sp>
      <p:pic>
        <p:nvPicPr>
          <p:cNvPr id="3" name="Picture 2" descr="A logo with a triangle shape&#10;&#10;AI-generated content may be incorrect.">
            <a:extLst>
              <a:ext uri="{FF2B5EF4-FFF2-40B4-BE49-F238E27FC236}">
                <a16:creationId xmlns:a16="http://schemas.microsoft.com/office/drawing/2014/main" id="{4ADAFB31-DA97-6718-BD65-FE718F49432E}"/>
              </a:ext>
            </a:extLst>
          </p:cNvPr>
          <p:cNvPicPr>
            <a:picLocks noChangeAspect="1"/>
          </p:cNvPicPr>
          <p:nvPr/>
        </p:nvPicPr>
        <p:blipFill>
          <a:blip r:embed="rId3"/>
          <a:srcRect l="12494" t="16685" r="13467" b="17244"/>
          <a:stretch/>
        </p:blipFill>
        <p:spPr>
          <a:xfrm>
            <a:off x="367564" y="75739"/>
            <a:ext cx="837936" cy="747765"/>
          </a:xfrm>
          <a:prstGeom prst="rect">
            <a:avLst/>
          </a:prstGeom>
        </p:spPr>
      </p:pic>
      <p:grpSp>
        <p:nvGrpSpPr>
          <p:cNvPr id="4" name="Group 3">
            <a:extLst>
              <a:ext uri="{FF2B5EF4-FFF2-40B4-BE49-F238E27FC236}">
                <a16:creationId xmlns:a16="http://schemas.microsoft.com/office/drawing/2014/main" id="{E487F085-79BE-8077-373A-37A151D05264}"/>
              </a:ext>
            </a:extLst>
          </p:cNvPr>
          <p:cNvGrpSpPr/>
          <p:nvPr/>
        </p:nvGrpSpPr>
        <p:grpSpPr>
          <a:xfrm>
            <a:off x="4153029" y="4564188"/>
            <a:ext cx="1242400" cy="408400"/>
            <a:chOff x="7983906" y="9324079"/>
            <a:chExt cx="1653429" cy="543514"/>
          </a:xfrm>
        </p:grpSpPr>
        <p:pic>
          <p:nvPicPr>
            <p:cNvPr id="5" name="Picture 4" descr="Blue text on a black background">
              <a:extLst>
                <a:ext uri="{FF2B5EF4-FFF2-40B4-BE49-F238E27FC236}">
                  <a16:creationId xmlns:a16="http://schemas.microsoft.com/office/drawing/2014/main" id="{A86D8460-80A5-05FE-DFD8-E3B20E4A0E4A}"/>
                </a:ext>
              </a:extLst>
            </p:cNvPr>
            <p:cNvPicPr>
              <a:picLocks noChangeAspect="1"/>
            </p:cNvPicPr>
            <p:nvPr/>
          </p:nvPicPr>
          <p:blipFill>
            <a:blip r:embed="rId4">
              <a:duotone>
                <a:schemeClr val="accent1">
                  <a:shade val="45000"/>
                  <a:satMod val="135000"/>
                </a:schemeClr>
                <a:prstClr val="white"/>
              </a:duotone>
            </a:blip>
            <a:stretch>
              <a:fillRect/>
            </a:stretch>
          </p:blipFill>
          <p:spPr>
            <a:xfrm>
              <a:off x="8256405" y="9324079"/>
              <a:ext cx="1380930" cy="543514"/>
            </a:xfrm>
            <a:prstGeom prst="rect">
              <a:avLst/>
            </a:prstGeom>
          </p:spPr>
        </p:pic>
        <p:sp>
          <p:nvSpPr>
            <p:cNvPr id="6" name="TextBox 5">
              <a:extLst>
                <a:ext uri="{FF2B5EF4-FFF2-40B4-BE49-F238E27FC236}">
                  <a16:creationId xmlns:a16="http://schemas.microsoft.com/office/drawing/2014/main" id="{F69518D6-B23A-623A-1674-67FC92533C20}"/>
                </a:ext>
              </a:extLst>
            </p:cNvPr>
            <p:cNvSpPr txBox="1"/>
            <p:nvPr/>
          </p:nvSpPr>
          <p:spPr>
            <a:xfrm>
              <a:off x="7983906" y="9362108"/>
              <a:ext cx="622049" cy="491521"/>
            </a:xfrm>
            <a:prstGeom prst="rect">
              <a:avLst/>
            </a:prstGeom>
            <a:noFill/>
          </p:spPr>
          <p:txBody>
            <a:bodyPr wrap="square" rtlCol="0">
              <a:spAutoFit/>
            </a:bodyPr>
            <a:lstStyle/>
            <a:p>
              <a:r>
                <a:rPr lang="en-US" sz="1800" dirty="0">
                  <a:solidFill>
                    <a:schemeClr val="accent6">
                      <a:lumMod val="75000"/>
                    </a:schemeClr>
                  </a:solidFill>
                  <a:latin typeface="Libre Franklin" pitchFamily="2" charset="0"/>
                </a:rPr>
                <a:t>4</a:t>
              </a:r>
              <a:endParaRPr lang="en-ZA" sz="1800" dirty="0">
                <a:solidFill>
                  <a:schemeClr val="accent6">
                    <a:lumMod val="75000"/>
                  </a:schemeClr>
                </a:solidFill>
                <a:latin typeface="Libre Franklin" pitchFamily="2" charset="0"/>
              </a:endParaRPr>
            </a:p>
          </p:txBody>
        </p:sp>
      </p:grpSp>
      <p:grpSp>
        <p:nvGrpSpPr>
          <p:cNvPr id="12" name="Group 11">
            <a:extLst>
              <a:ext uri="{FF2B5EF4-FFF2-40B4-BE49-F238E27FC236}">
                <a16:creationId xmlns:a16="http://schemas.microsoft.com/office/drawing/2014/main" id="{6B810518-50E0-8917-A092-FA48FB75F73E}"/>
              </a:ext>
            </a:extLst>
          </p:cNvPr>
          <p:cNvGrpSpPr/>
          <p:nvPr/>
        </p:nvGrpSpPr>
        <p:grpSpPr>
          <a:xfrm>
            <a:off x="945682" y="3243396"/>
            <a:ext cx="2222739" cy="999686"/>
            <a:chOff x="945682" y="3243396"/>
            <a:chExt cx="2222739" cy="999686"/>
          </a:xfrm>
        </p:grpSpPr>
        <p:sp>
          <p:nvSpPr>
            <p:cNvPr id="305" name="Google Shape;305;p18"/>
            <p:cNvSpPr txBox="1"/>
            <p:nvPr/>
          </p:nvSpPr>
          <p:spPr>
            <a:xfrm>
              <a:off x="1022989" y="3485800"/>
              <a:ext cx="2091425" cy="478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ZA" sz="1100" b="1" dirty="0">
                  <a:solidFill>
                    <a:srgbClr val="000000"/>
                  </a:solidFill>
                  <a:latin typeface="Roboto"/>
                  <a:ea typeface="Roboto"/>
                  <a:cs typeface="Roboto"/>
                  <a:sym typeface="Roboto"/>
                </a:rPr>
                <a:t>UNDERSTAND PRICE TRENDS</a:t>
              </a:r>
            </a:p>
          </p:txBody>
        </p:sp>
        <p:sp>
          <p:nvSpPr>
            <p:cNvPr id="306" name="Google Shape;306;p18"/>
            <p:cNvSpPr txBox="1"/>
            <p:nvPr/>
          </p:nvSpPr>
          <p:spPr>
            <a:xfrm>
              <a:off x="945682" y="3704882"/>
              <a:ext cx="2222739" cy="538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000" b="1" dirty="0">
                  <a:solidFill>
                    <a:srgbClr val="000000"/>
                  </a:solidFill>
                  <a:latin typeface="Roboto"/>
                  <a:ea typeface="Roboto"/>
                  <a:cs typeface="Roboto"/>
                  <a:sym typeface="Roboto"/>
                </a:rPr>
                <a:t>Accurate pricing </a:t>
              </a:r>
              <a:r>
                <a:rPr lang="en-US" sz="1000" dirty="0">
                  <a:solidFill>
                    <a:srgbClr val="000000"/>
                  </a:solidFill>
                  <a:latin typeface="Roboto"/>
                  <a:ea typeface="Roboto"/>
                  <a:cs typeface="Roboto"/>
                  <a:sym typeface="Roboto"/>
                </a:rPr>
                <a:t>helps buyers make informed decisions</a:t>
              </a:r>
            </a:p>
          </p:txBody>
        </p:sp>
        <p:sp>
          <p:nvSpPr>
            <p:cNvPr id="11" name="Google Shape;305;p18">
              <a:extLst>
                <a:ext uri="{FF2B5EF4-FFF2-40B4-BE49-F238E27FC236}">
                  <a16:creationId xmlns:a16="http://schemas.microsoft.com/office/drawing/2014/main" id="{5C82A093-6295-B761-9D0F-0C2E873DF131}"/>
                </a:ext>
              </a:extLst>
            </p:cNvPr>
            <p:cNvSpPr txBox="1"/>
            <p:nvPr/>
          </p:nvSpPr>
          <p:spPr>
            <a:xfrm>
              <a:off x="1115175" y="3243396"/>
              <a:ext cx="1789200" cy="478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ZA" sz="1200" b="1" dirty="0">
                  <a:solidFill>
                    <a:schemeClr val="accent1">
                      <a:lumMod val="50000"/>
                    </a:schemeClr>
                  </a:solidFill>
                  <a:latin typeface="Roboto"/>
                  <a:ea typeface="Roboto"/>
                  <a:cs typeface="Roboto"/>
                  <a:sym typeface="Roboto"/>
                </a:rPr>
                <a:t>BUYERS &amp; SELLERS</a:t>
              </a:r>
            </a:p>
          </p:txBody>
        </p:sp>
      </p:grpSp>
      <p:grpSp>
        <p:nvGrpSpPr>
          <p:cNvPr id="17" name="Group 16">
            <a:extLst>
              <a:ext uri="{FF2B5EF4-FFF2-40B4-BE49-F238E27FC236}">
                <a16:creationId xmlns:a16="http://schemas.microsoft.com/office/drawing/2014/main" id="{AA964281-2C6C-3094-5969-FB78D024B5C8}"/>
              </a:ext>
            </a:extLst>
          </p:cNvPr>
          <p:cNvGrpSpPr/>
          <p:nvPr/>
        </p:nvGrpSpPr>
        <p:grpSpPr>
          <a:xfrm>
            <a:off x="3543060" y="3243396"/>
            <a:ext cx="2222739" cy="1170010"/>
            <a:chOff x="909844" y="3243396"/>
            <a:chExt cx="2222739" cy="1170010"/>
          </a:xfrm>
        </p:grpSpPr>
        <p:sp>
          <p:nvSpPr>
            <p:cNvPr id="18" name="Google Shape;305;p18">
              <a:extLst>
                <a:ext uri="{FF2B5EF4-FFF2-40B4-BE49-F238E27FC236}">
                  <a16:creationId xmlns:a16="http://schemas.microsoft.com/office/drawing/2014/main" id="{608D7490-93A8-2466-1217-FFF199152B58}"/>
                </a:ext>
              </a:extLst>
            </p:cNvPr>
            <p:cNvSpPr txBox="1"/>
            <p:nvPr/>
          </p:nvSpPr>
          <p:spPr>
            <a:xfrm>
              <a:off x="1022989" y="3485800"/>
              <a:ext cx="1996450" cy="478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ZA" sz="1100" b="1" dirty="0">
                  <a:solidFill>
                    <a:srgbClr val="000000"/>
                  </a:solidFill>
                  <a:latin typeface="Roboto"/>
                  <a:ea typeface="Roboto"/>
                  <a:cs typeface="Roboto"/>
                  <a:sym typeface="Roboto"/>
                </a:rPr>
                <a:t>IDENTIFY LUCRATIVE OPPOTUNITIES</a:t>
              </a:r>
            </a:p>
          </p:txBody>
        </p:sp>
        <p:sp>
          <p:nvSpPr>
            <p:cNvPr id="19" name="Google Shape;306;p18">
              <a:extLst>
                <a:ext uri="{FF2B5EF4-FFF2-40B4-BE49-F238E27FC236}">
                  <a16:creationId xmlns:a16="http://schemas.microsoft.com/office/drawing/2014/main" id="{C452DF77-822C-DD5D-C0EE-849EC9B4533E}"/>
                </a:ext>
              </a:extLst>
            </p:cNvPr>
            <p:cNvSpPr txBox="1"/>
            <p:nvPr/>
          </p:nvSpPr>
          <p:spPr>
            <a:xfrm>
              <a:off x="909844" y="3875206"/>
              <a:ext cx="2222739" cy="538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100" dirty="0"/>
                <a:t>Investors use </a:t>
              </a:r>
              <a:r>
                <a:rPr lang="en-US" sz="1100" b="1" dirty="0"/>
                <a:t>market trends</a:t>
              </a:r>
              <a:r>
                <a:rPr lang="en-US" sz="1100" dirty="0"/>
                <a:t> to identify profitable deals.</a:t>
              </a:r>
              <a:endParaRPr lang="en-US" sz="1000" dirty="0">
                <a:solidFill>
                  <a:srgbClr val="000000"/>
                </a:solidFill>
                <a:latin typeface="Roboto"/>
                <a:ea typeface="Roboto"/>
                <a:cs typeface="Roboto"/>
                <a:sym typeface="Roboto"/>
              </a:endParaRPr>
            </a:p>
          </p:txBody>
        </p:sp>
        <p:sp>
          <p:nvSpPr>
            <p:cNvPr id="20" name="Google Shape;305;p18">
              <a:extLst>
                <a:ext uri="{FF2B5EF4-FFF2-40B4-BE49-F238E27FC236}">
                  <a16:creationId xmlns:a16="http://schemas.microsoft.com/office/drawing/2014/main" id="{E742D690-3007-FB3C-4E30-E732FD235600}"/>
                </a:ext>
              </a:extLst>
            </p:cNvPr>
            <p:cNvSpPr txBox="1"/>
            <p:nvPr/>
          </p:nvSpPr>
          <p:spPr>
            <a:xfrm>
              <a:off x="1115175" y="3243396"/>
              <a:ext cx="1789200" cy="478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ZA" sz="1200" b="1" dirty="0">
                  <a:solidFill>
                    <a:schemeClr val="accent4">
                      <a:lumMod val="75000"/>
                    </a:schemeClr>
                  </a:solidFill>
                  <a:latin typeface="Roboto"/>
                  <a:ea typeface="Roboto"/>
                  <a:cs typeface="Roboto"/>
                  <a:sym typeface="Roboto"/>
                </a:rPr>
                <a:t>INVESTORS</a:t>
              </a:r>
            </a:p>
          </p:txBody>
        </p:sp>
      </p:grpSp>
      <p:grpSp>
        <p:nvGrpSpPr>
          <p:cNvPr id="21" name="Group 20">
            <a:extLst>
              <a:ext uri="{FF2B5EF4-FFF2-40B4-BE49-F238E27FC236}">
                <a16:creationId xmlns:a16="http://schemas.microsoft.com/office/drawing/2014/main" id="{E4406050-6BF7-2D53-51E6-DA5982734882}"/>
              </a:ext>
            </a:extLst>
          </p:cNvPr>
          <p:cNvGrpSpPr/>
          <p:nvPr/>
        </p:nvGrpSpPr>
        <p:grpSpPr>
          <a:xfrm>
            <a:off x="6088860" y="3235908"/>
            <a:ext cx="2222739" cy="1170010"/>
            <a:chOff x="909844" y="3243396"/>
            <a:chExt cx="2222739" cy="1170010"/>
          </a:xfrm>
        </p:grpSpPr>
        <p:sp>
          <p:nvSpPr>
            <p:cNvPr id="22" name="Google Shape;305;p18">
              <a:extLst>
                <a:ext uri="{FF2B5EF4-FFF2-40B4-BE49-F238E27FC236}">
                  <a16:creationId xmlns:a16="http://schemas.microsoft.com/office/drawing/2014/main" id="{8E8C48B4-92AF-3A53-E945-B8162E64B312}"/>
                </a:ext>
              </a:extLst>
            </p:cNvPr>
            <p:cNvSpPr txBox="1"/>
            <p:nvPr/>
          </p:nvSpPr>
          <p:spPr>
            <a:xfrm>
              <a:off x="1022989" y="3485800"/>
              <a:ext cx="1996450" cy="478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ZA" sz="1100" b="1" dirty="0">
                  <a:solidFill>
                    <a:srgbClr val="000000"/>
                  </a:solidFill>
                  <a:latin typeface="Roboto"/>
                  <a:ea typeface="Roboto"/>
                  <a:cs typeface="Roboto"/>
                  <a:sym typeface="Roboto"/>
                </a:rPr>
                <a:t>TRACK MARKET PERFORMANCE</a:t>
              </a:r>
            </a:p>
          </p:txBody>
        </p:sp>
        <p:sp>
          <p:nvSpPr>
            <p:cNvPr id="23" name="Google Shape;306;p18">
              <a:extLst>
                <a:ext uri="{FF2B5EF4-FFF2-40B4-BE49-F238E27FC236}">
                  <a16:creationId xmlns:a16="http://schemas.microsoft.com/office/drawing/2014/main" id="{382A3BD7-5EA0-F180-D807-55B1B541D710}"/>
                </a:ext>
              </a:extLst>
            </p:cNvPr>
            <p:cNvSpPr txBox="1"/>
            <p:nvPr/>
          </p:nvSpPr>
          <p:spPr>
            <a:xfrm>
              <a:off x="909844" y="3875206"/>
              <a:ext cx="2222739" cy="538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000" dirty="0">
                  <a:solidFill>
                    <a:srgbClr val="000000"/>
                  </a:solidFill>
                  <a:latin typeface="Roboto"/>
                  <a:ea typeface="Roboto"/>
                  <a:cs typeface="Roboto"/>
                  <a:sym typeface="Roboto"/>
                </a:rPr>
                <a:t>Real estate prices fluctuate due to </a:t>
              </a:r>
              <a:r>
                <a:rPr lang="en-US" sz="1000" b="1" dirty="0">
                  <a:solidFill>
                    <a:srgbClr val="000000"/>
                  </a:solidFill>
                  <a:latin typeface="Roboto"/>
                  <a:ea typeface="Roboto"/>
                  <a:cs typeface="Roboto"/>
                  <a:sym typeface="Roboto"/>
                </a:rPr>
                <a:t>location</a:t>
              </a:r>
              <a:r>
                <a:rPr lang="en-US" sz="1000" dirty="0">
                  <a:solidFill>
                    <a:srgbClr val="000000"/>
                  </a:solidFill>
                  <a:latin typeface="Roboto"/>
                  <a:ea typeface="Roboto"/>
                  <a:cs typeface="Roboto"/>
                  <a:sym typeface="Roboto"/>
                </a:rPr>
                <a:t>, </a:t>
              </a:r>
              <a:r>
                <a:rPr lang="en-US" sz="1000" b="1" dirty="0">
                  <a:solidFill>
                    <a:srgbClr val="000000"/>
                  </a:solidFill>
                  <a:latin typeface="Roboto"/>
                  <a:ea typeface="Roboto"/>
                  <a:cs typeface="Roboto"/>
                  <a:sym typeface="Roboto"/>
                </a:rPr>
                <a:t>property type</a:t>
              </a:r>
              <a:r>
                <a:rPr lang="en-US" sz="1000" dirty="0">
                  <a:solidFill>
                    <a:srgbClr val="000000"/>
                  </a:solidFill>
                  <a:latin typeface="Roboto"/>
                  <a:ea typeface="Roboto"/>
                  <a:cs typeface="Roboto"/>
                  <a:sym typeface="Roboto"/>
                </a:rPr>
                <a:t>, and </a:t>
              </a:r>
              <a:r>
                <a:rPr lang="en-US" sz="1000" b="1" dirty="0">
                  <a:solidFill>
                    <a:srgbClr val="000000"/>
                  </a:solidFill>
                  <a:latin typeface="Roboto"/>
                  <a:ea typeface="Roboto"/>
                  <a:cs typeface="Roboto"/>
                  <a:sym typeface="Roboto"/>
                </a:rPr>
                <a:t>lease duration</a:t>
              </a:r>
              <a:r>
                <a:rPr lang="en-US" sz="1000" dirty="0">
                  <a:solidFill>
                    <a:srgbClr val="000000"/>
                  </a:solidFill>
                  <a:latin typeface="Roboto"/>
                  <a:ea typeface="Roboto"/>
                  <a:cs typeface="Roboto"/>
                  <a:sym typeface="Roboto"/>
                </a:rPr>
                <a:t>.</a:t>
              </a:r>
            </a:p>
          </p:txBody>
        </p:sp>
        <p:sp>
          <p:nvSpPr>
            <p:cNvPr id="24" name="Google Shape;305;p18">
              <a:extLst>
                <a:ext uri="{FF2B5EF4-FFF2-40B4-BE49-F238E27FC236}">
                  <a16:creationId xmlns:a16="http://schemas.microsoft.com/office/drawing/2014/main" id="{54E0B019-15DC-F8B2-38FA-6FA985CC6B2F}"/>
                </a:ext>
              </a:extLst>
            </p:cNvPr>
            <p:cNvSpPr txBox="1"/>
            <p:nvPr/>
          </p:nvSpPr>
          <p:spPr>
            <a:xfrm>
              <a:off x="1115175" y="3243396"/>
              <a:ext cx="1789200" cy="478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ZA" sz="1200" b="1" dirty="0">
                  <a:solidFill>
                    <a:srgbClr val="EB7B7B"/>
                  </a:solidFill>
                  <a:latin typeface="Roboto"/>
                  <a:ea typeface="Roboto"/>
                  <a:cs typeface="Roboto"/>
                  <a:sym typeface="Roboto"/>
                </a:rPr>
                <a:t>REAL ESTATE AGENTS</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2">
          <a:extLst>
            <a:ext uri="{FF2B5EF4-FFF2-40B4-BE49-F238E27FC236}">
              <a16:creationId xmlns:a16="http://schemas.microsoft.com/office/drawing/2014/main" id="{5E56994E-BB8B-9FB2-2C14-EF2CD9C3005A}"/>
            </a:ext>
          </a:extLst>
        </p:cNvPr>
        <p:cNvGrpSpPr/>
        <p:nvPr/>
      </p:nvGrpSpPr>
      <p:grpSpPr>
        <a:xfrm>
          <a:off x="0" y="0"/>
          <a:ext cx="0" cy="0"/>
          <a:chOff x="0" y="0"/>
          <a:chExt cx="0" cy="0"/>
        </a:xfrm>
      </p:grpSpPr>
      <p:sp>
        <p:nvSpPr>
          <p:cNvPr id="454" name="Google Shape;454;p21">
            <a:extLst>
              <a:ext uri="{FF2B5EF4-FFF2-40B4-BE49-F238E27FC236}">
                <a16:creationId xmlns:a16="http://schemas.microsoft.com/office/drawing/2014/main" id="{210701FB-61CD-17FC-9EF0-FFAC2C8B8069}"/>
              </a:ext>
            </a:extLst>
          </p:cNvPr>
          <p:cNvSpPr txBox="1">
            <a:spLocks noGrp="1"/>
          </p:cNvSpPr>
          <p:nvPr>
            <p:ph type="title"/>
          </p:nvPr>
        </p:nvSpPr>
        <p:spPr>
          <a:xfrm>
            <a:off x="2846996" y="248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DATASET OVERVIEW</a:t>
            </a:r>
            <a:endParaRPr dirty="0"/>
          </a:p>
        </p:txBody>
      </p:sp>
      <p:grpSp>
        <p:nvGrpSpPr>
          <p:cNvPr id="466" name="Google Shape;466;p21">
            <a:extLst>
              <a:ext uri="{FF2B5EF4-FFF2-40B4-BE49-F238E27FC236}">
                <a16:creationId xmlns:a16="http://schemas.microsoft.com/office/drawing/2014/main" id="{47004F3E-7544-B37F-DD76-E25541FFA2FB}"/>
              </a:ext>
            </a:extLst>
          </p:cNvPr>
          <p:cNvGrpSpPr/>
          <p:nvPr/>
        </p:nvGrpSpPr>
        <p:grpSpPr>
          <a:xfrm>
            <a:off x="994959" y="4065601"/>
            <a:ext cx="1613003" cy="234326"/>
            <a:chOff x="-14226750" y="27860025"/>
            <a:chExt cx="2566025" cy="372775"/>
          </a:xfrm>
        </p:grpSpPr>
        <p:sp>
          <p:nvSpPr>
            <p:cNvPr id="467" name="Google Shape;467;p21">
              <a:extLst>
                <a:ext uri="{FF2B5EF4-FFF2-40B4-BE49-F238E27FC236}">
                  <a16:creationId xmlns:a16="http://schemas.microsoft.com/office/drawing/2014/main" id="{37CF29ED-BF48-C571-8DAA-0D92CB59E21E}"/>
                </a:ext>
              </a:extLst>
            </p:cNvPr>
            <p:cNvSpPr/>
            <p:nvPr/>
          </p:nvSpPr>
          <p:spPr>
            <a:xfrm>
              <a:off x="-14226750" y="27921725"/>
              <a:ext cx="2513475" cy="311075"/>
            </a:xfrm>
            <a:custGeom>
              <a:avLst/>
              <a:gdLst/>
              <a:ahLst/>
              <a:cxnLst/>
              <a:rect l="l" t="t" r="r" b="b"/>
              <a:pathLst>
                <a:path w="100539" h="12443" fill="none" extrusionOk="0">
                  <a:moveTo>
                    <a:pt x="100539" y="1"/>
                  </a:moveTo>
                  <a:lnTo>
                    <a:pt x="76789" y="12443"/>
                  </a:lnTo>
                  <a:lnTo>
                    <a:pt x="0" y="12443"/>
                  </a:lnTo>
                </a:path>
              </a:pathLst>
            </a:custGeom>
            <a:noFill/>
            <a:ln w="2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1">
              <a:extLst>
                <a:ext uri="{FF2B5EF4-FFF2-40B4-BE49-F238E27FC236}">
                  <a16:creationId xmlns:a16="http://schemas.microsoft.com/office/drawing/2014/main" id="{234D7A4B-0247-DB01-81E4-AF94F4AD2D0E}"/>
                </a:ext>
              </a:extLst>
            </p:cNvPr>
            <p:cNvSpPr/>
            <p:nvPr/>
          </p:nvSpPr>
          <p:spPr>
            <a:xfrm>
              <a:off x="-11767500" y="27860025"/>
              <a:ext cx="106775" cy="106750"/>
            </a:xfrm>
            <a:custGeom>
              <a:avLst/>
              <a:gdLst/>
              <a:ahLst/>
              <a:cxnLst/>
              <a:rect l="l" t="t" r="r" b="b"/>
              <a:pathLst>
                <a:path w="4271" h="4270" extrusionOk="0">
                  <a:moveTo>
                    <a:pt x="2135" y="0"/>
                  </a:moveTo>
                  <a:cubicBezTo>
                    <a:pt x="935" y="0"/>
                    <a:pt x="1" y="968"/>
                    <a:pt x="1" y="2135"/>
                  </a:cubicBezTo>
                  <a:cubicBezTo>
                    <a:pt x="1" y="3336"/>
                    <a:pt x="935" y="4270"/>
                    <a:pt x="2135" y="4270"/>
                  </a:cubicBezTo>
                  <a:cubicBezTo>
                    <a:pt x="3303" y="4270"/>
                    <a:pt x="4270" y="3336"/>
                    <a:pt x="4270" y="2135"/>
                  </a:cubicBezTo>
                  <a:cubicBezTo>
                    <a:pt x="4270" y="968"/>
                    <a:pt x="3303" y="0"/>
                    <a:pt x="2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21">
            <a:extLst>
              <a:ext uri="{FF2B5EF4-FFF2-40B4-BE49-F238E27FC236}">
                <a16:creationId xmlns:a16="http://schemas.microsoft.com/office/drawing/2014/main" id="{0D122D9D-50C8-92BC-E069-7B31C0C2ADA7}"/>
              </a:ext>
            </a:extLst>
          </p:cNvPr>
          <p:cNvGrpSpPr/>
          <p:nvPr/>
        </p:nvGrpSpPr>
        <p:grpSpPr>
          <a:xfrm>
            <a:off x="1100585" y="2411989"/>
            <a:ext cx="1513402" cy="234342"/>
            <a:chOff x="-14226750" y="26105425"/>
            <a:chExt cx="2407575" cy="372800"/>
          </a:xfrm>
        </p:grpSpPr>
        <p:sp>
          <p:nvSpPr>
            <p:cNvPr id="471" name="Google Shape;471;p21">
              <a:extLst>
                <a:ext uri="{FF2B5EF4-FFF2-40B4-BE49-F238E27FC236}">
                  <a16:creationId xmlns:a16="http://schemas.microsoft.com/office/drawing/2014/main" id="{1ED2443C-5725-EB70-D50E-1BC52E2F660C}"/>
                </a:ext>
              </a:extLst>
            </p:cNvPr>
            <p:cNvSpPr/>
            <p:nvPr/>
          </p:nvSpPr>
          <p:spPr>
            <a:xfrm>
              <a:off x="-14226750" y="26105425"/>
              <a:ext cx="2355025" cy="311075"/>
            </a:xfrm>
            <a:custGeom>
              <a:avLst/>
              <a:gdLst/>
              <a:ahLst/>
              <a:cxnLst/>
              <a:rect l="l" t="t" r="r" b="b"/>
              <a:pathLst>
                <a:path w="94201" h="12443" fill="none" extrusionOk="0">
                  <a:moveTo>
                    <a:pt x="94201" y="12443"/>
                  </a:moveTo>
                  <a:lnTo>
                    <a:pt x="70451" y="1"/>
                  </a:lnTo>
                  <a:lnTo>
                    <a:pt x="0" y="1"/>
                  </a:lnTo>
                </a:path>
              </a:pathLst>
            </a:custGeom>
            <a:noFill/>
            <a:ln w="2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a:extLst>
                <a:ext uri="{FF2B5EF4-FFF2-40B4-BE49-F238E27FC236}">
                  <a16:creationId xmlns:a16="http://schemas.microsoft.com/office/drawing/2014/main" id="{1DF46DA0-1360-E5A7-6556-48D8683A3AE3}"/>
                </a:ext>
              </a:extLst>
            </p:cNvPr>
            <p:cNvSpPr/>
            <p:nvPr/>
          </p:nvSpPr>
          <p:spPr>
            <a:xfrm>
              <a:off x="-11925950" y="26370625"/>
              <a:ext cx="106775" cy="107600"/>
            </a:xfrm>
            <a:custGeom>
              <a:avLst/>
              <a:gdLst/>
              <a:ahLst/>
              <a:cxnLst/>
              <a:rect l="l" t="t" r="r" b="b"/>
              <a:pathLst>
                <a:path w="4271" h="4304" extrusionOk="0">
                  <a:moveTo>
                    <a:pt x="2136" y="0"/>
                  </a:moveTo>
                  <a:cubicBezTo>
                    <a:pt x="968" y="0"/>
                    <a:pt x="1" y="968"/>
                    <a:pt x="1" y="2169"/>
                  </a:cubicBezTo>
                  <a:cubicBezTo>
                    <a:pt x="1" y="3336"/>
                    <a:pt x="968" y="4303"/>
                    <a:pt x="2136" y="4303"/>
                  </a:cubicBezTo>
                  <a:cubicBezTo>
                    <a:pt x="3303" y="4303"/>
                    <a:pt x="4270" y="3336"/>
                    <a:pt x="4270" y="2169"/>
                  </a:cubicBezTo>
                  <a:cubicBezTo>
                    <a:pt x="4270" y="968"/>
                    <a:pt x="3303" y="0"/>
                    <a:pt x="2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roup 7">
            <a:extLst>
              <a:ext uri="{FF2B5EF4-FFF2-40B4-BE49-F238E27FC236}">
                <a16:creationId xmlns:a16="http://schemas.microsoft.com/office/drawing/2014/main" id="{451E478F-BD11-3EFD-0857-8DF468EA30D2}"/>
              </a:ext>
            </a:extLst>
          </p:cNvPr>
          <p:cNvGrpSpPr/>
          <p:nvPr/>
        </p:nvGrpSpPr>
        <p:grpSpPr>
          <a:xfrm>
            <a:off x="2562111" y="732574"/>
            <a:ext cx="4160652" cy="3927292"/>
            <a:chOff x="2973113" y="979461"/>
            <a:chExt cx="3204810" cy="3025061"/>
          </a:xfrm>
        </p:grpSpPr>
        <p:sp>
          <p:nvSpPr>
            <p:cNvPr id="455" name="Google Shape;455;p21">
              <a:extLst>
                <a:ext uri="{FF2B5EF4-FFF2-40B4-BE49-F238E27FC236}">
                  <a16:creationId xmlns:a16="http://schemas.microsoft.com/office/drawing/2014/main" id="{620E1ADB-8B22-58D2-850B-65FD162A48A2}"/>
                </a:ext>
              </a:extLst>
            </p:cNvPr>
            <p:cNvSpPr/>
            <p:nvPr/>
          </p:nvSpPr>
          <p:spPr>
            <a:xfrm>
              <a:off x="4851370" y="4004506"/>
              <a:ext cx="16" cy="16"/>
            </a:xfrm>
            <a:custGeom>
              <a:avLst/>
              <a:gdLst/>
              <a:ahLst/>
              <a:cxnLst/>
              <a:rect l="l" t="t" r="r" b="b"/>
              <a:pathLst>
                <a:path w="1" h="1" fill="none" extrusionOk="0">
                  <a:moveTo>
                    <a:pt x="1" y="1"/>
                  </a:moveTo>
                  <a:close/>
                </a:path>
              </a:pathLst>
            </a:custGeom>
            <a:no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21">
              <a:extLst>
                <a:ext uri="{FF2B5EF4-FFF2-40B4-BE49-F238E27FC236}">
                  <a16:creationId xmlns:a16="http://schemas.microsoft.com/office/drawing/2014/main" id="{682AEA02-AF93-84C8-72DE-195E2B42B02D}"/>
                </a:ext>
              </a:extLst>
            </p:cNvPr>
            <p:cNvGrpSpPr/>
            <p:nvPr/>
          </p:nvGrpSpPr>
          <p:grpSpPr>
            <a:xfrm>
              <a:off x="3949806" y="1620818"/>
              <a:ext cx="1804703" cy="1751111"/>
              <a:chOff x="3949806" y="2156525"/>
              <a:chExt cx="1804703" cy="1751111"/>
            </a:xfrm>
          </p:grpSpPr>
          <p:sp>
            <p:nvSpPr>
              <p:cNvPr id="457" name="Google Shape;457;p21">
                <a:extLst>
                  <a:ext uri="{FF2B5EF4-FFF2-40B4-BE49-F238E27FC236}">
                    <a16:creationId xmlns:a16="http://schemas.microsoft.com/office/drawing/2014/main" id="{F40D3501-7671-7F22-0F16-875FB4A06669}"/>
                  </a:ext>
                </a:extLst>
              </p:cNvPr>
              <p:cNvSpPr/>
              <p:nvPr/>
            </p:nvSpPr>
            <p:spPr>
              <a:xfrm>
                <a:off x="4993233" y="2156525"/>
                <a:ext cx="761276" cy="912602"/>
              </a:xfrm>
              <a:custGeom>
                <a:avLst/>
                <a:gdLst/>
                <a:ahLst/>
                <a:cxnLst/>
                <a:rect l="l" t="t" r="r" b="b"/>
                <a:pathLst>
                  <a:path w="48335" h="57943" extrusionOk="0">
                    <a:moveTo>
                      <a:pt x="34" y="1"/>
                    </a:moveTo>
                    <a:lnTo>
                      <a:pt x="34" y="10509"/>
                    </a:lnTo>
                    <a:lnTo>
                      <a:pt x="0" y="10875"/>
                    </a:lnTo>
                    <a:cubicBezTo>
                      <a:pt x="0" y="10909"/>
                      <a:pt x="0" y="10942"/>
                      <a:pt x="0" y="10976"/>
                    </a:cubicBezTo>
                    <a:cubicBezTo>
                      <a:pt x="100" y="11676"/>
                      <a:pt x="367" y="12210"/>
                      <a:pt x="767" y="12443"/>
                    </a:cubicBezTo>
                    <a:cubicBezTo>
                      <a:pt x="925" y="12529"/>
                      <a:pt x="1113" y="12572"/>
                      <a:pt x="1321" y="12572"/>
                    </a:cubicBezTo>
                    <a:cubicBezTo>
                      <a:pt x="1598" y="12572"/>
                      <a:pt x="1911" y="12496"/>
                      <a:pt x="2235" y="12343"/>
                    </a:cubicBezTo>
                    <a:cubicBezTo>
                      <a:pt x="2569" y="12176"/>
                      <a:pt x="5671" y="10675"/>
                      <a:pt x="7439" y="10675"/>
                    </a:cubicBezTo>
                    <a:cubicBezTo>
                      <a:pt x="11008" y="10675"/>
                      <a:pt x="13943" y="13878"/>
                      <a:pt x="13943" y="17847"/>
                    </a:cubicBezTo>
                    <a:cubicBezTo>
                      <a:pt x="13943" y="21817"/>
                      <a:pt x="11008" y="25019"/>
                      <a:pt x="7439" y="25019"/>
                    </a:cubicBezTo>
                    <a:cubicBezTo>
                      <a:pt x="5671" y="25019"/>
                      <a:pt x="2569" y="23551"/>
                      <a:pt x="2235" y="23351"/>
                    </a:cubicBezTo>
                    <a:cubicBezTo>
                      <a:pt x="1983" y="23225"/>
                      <a:pt x="1653" y="23113"/>
                      <a:pt x="1326" y="23113"/>
                    </a:cubicBezTo>
                    <a:cubicBezTo>
                      <a:pt x="1133" y="23113"/>
                      <a:pt x="941" y="23152"/>
                      <a:pt x="767" y="23251"/>
                    </a:cubicBezTo>
                    <a:cubicBezTo>
                      <a:pt x="367" y="23484"/>
                      <a:pt x="100" y="23951"/>
                      <a:pt x="34" y="24619"/>
                    </a:cubicBezTo>
                    <a:cubicBezTo>
                      <a:pt x="34" y="24685"/>
                      <a:pt x="34" y="24852"/>
                      <a:pt x="34" y="25086"/>
                    </a:cubicBezTo>
                    <a:lnTo>
                      <a:pt x="34" y="39830"/>
                    </a:lnTo>
                    <a:lnTo>
                      <a:pt x="34" y="40730"/>
                    </a:lnTo>
                    <a:lnTo>
                      <a:pt x="34" y="43199"/>
                    </a:lnTo>
                    <a:lnTo>
                      <a:pt x="17179" y="43199"/>
                    </a:lnTo>
                    <a:cubicBezTo>
                      <a:pt x="19247" y="43332"/>
                      <a:pt x="21415" y="44600"/>
                      <a:pt x="21415" y="46334"/>
                    </a:cubicBezTo>
                    <a:cubicBezTo>
                      <a:pt x="21415" y="46901"/>
                      <a:pt x="21249" y="47468"/>
                      <a:pt x="20982" y="48035"/>
                    </a:cubicBezTo>
                    <a:cubicBezTo>
                      <a:pt x="20415" y="49203"/>
                      <a:pt x="19481" y="51438"/>
                      <a:pt x="19481" y="52472"/>
                    </a:cubicBezTo>
                    <a:cubicBezTo>
                      <a:pt x="19481" y="55040"/>
                      <a:pt x="21882" y="57942"/>
                      <a:pt x="24851" y="57942"/>
                    </a:cubicBezTo>
                    <a:cubicBezTo>
                      <a:pt x="27787" y="57942"/>
                      <a:pt x="30222" y="55040"/>
                      <a:pt x="30222" y="52472"/>
                    </a:cubicBezTo>
                    <a:cubicBezTo>
                      <a:pt x="30222" y="51438"/>
                      <a:pt x="29288" y="49203"/>
                      <a:pt x="28721" y="48035"/>
                    </a:cubicBezTo>
                    <a:cubicBezTo>
                      <a:pt x="28454" y="47468"/>
                      <a:pt x="28287" y="46901"/>
                      <a:pt x="28287" y="46334"/>
                    </a:cubicBezTo>
                    <a:cubicBezTo>
                      <a:pt x="28287" y="45734"/>
                      <a:pt x="28487" y="45100"/>
                      <a:pt x="28854" y="44600"/>
                    </a:cubicBezTo>
                    <a:cubicBezTo>
                      <a:pt x="29221" y="44099"/>
                      <a:pt x="29755" y="43732"/>
                      <a:pt x="30355" y="43499"/>
                    </a:cubicBezTo>
                    <a:cubicBezTo>
                      <a:pt x="30555" y="43432"/>
                      <a:pt x="30755" y="43365"/>
                      <a:pt x="30956" y="43299"/>
                    </a:cubicBezTo>
                    <a:cubicBezTo>
                      <a:pt x="31356" y="43232"/>
                      <a:pt x="31756" y="43199"/>
                      <a:pt x="32156" y="43199"/>
                    </a:cubicBezTo>
                    <a:lnTo>
                      <a:pt x="48335" y="43199"/>
                    </a:lnTo>
                    <a:lnTo>
                      <a:pt x="48335" y="36194"/>
                    </a:lnTo>
                    <a:cubicBezTo>
                      <a:pt x="48335" y="32458"/>
                      <a:pt x="46400" y="28988"/>
                      <a:pt x="43264" y="27020"/>
                    </a:cubicBezTo>
                    <a:lnTo>
                      <a:pt x="34" y="1"/>
                    </a:lnTo>
                    <a:close/>
                  </a:path>
                </a:pathLst>
              </a:cu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1">
                <a:extLst>
                  <a:ext uri="{FF2B5EF4-FFF2-40B4-BE49-F238E27FC236}">
                    <a16:creationId xmlns:a16="http://schemas.microsoft.com/office/drawing/2014/main" id="{53C45195-AC28-8AB7-F4D1-30342A006FE3}"/>
                  </a:ext>
                </a:extLst>
              </p:cNvPr>
              <p:cNvSpPr/>
              <p:nvPr/>
            </p:nvSpPr>
            <p:spPr>
              <a:xfrm>
                <a:off x="3949806" y="2638312"/>
                <a:ext cx="1243589" cy="1269324"/>
              </a:xfrm>
              <a:custGeom>
                <a:avLst/>
                <a:gdLst/>
                <a:ahLst/>
                <a:cxnLst/>
                <a:rect l="l" t="t" r="r" b="b"/>
                <a:pathLst>
                  <a:path w="78958" h="80592" extrusionOk="0">
                    <a:moveTo>
                      <a:pt x="40130" y="1"/>
                    </a:moveTo>
                    <a:cubicBezTo>
                      <a:pt x="36694" y="1"/>
                      <a:pt x="34259" y="2502"/>
                      <a:pt x="34259" y="5571"/>
                    </a:cubicBezTo>
                    <a:cubicBezTo>
                      <a:pt x="34259" y="7172"/>
                      <a:pt x="35826" y="10375"/>
                      <a:pt x="35826" y="10375"/>
                    </a:cubicBezTo>
                    <a:cubicBezTo>
                      <a:pt x="36760" y="12243"/>
                      <a:pt x="35326" y="13777"/>
                      <a:pt x="33191" y="13911"/>
                    </a:cubicBezTo>
                    <a:cubicBezTo>
                      <a:pt x="33291" y="13911"/>
                      <a:pt x="33358" y="13911"/>
                      <a:pt x="33391" y="13944"/>
                    </a:cubicBezTo>
                    <a:cubicBezTo>
                      <a:pt x="33325" y="13911"/>
                      <a:pt x="33125" y="13911"/>
                      <a:pt x="32891" y="13911"/>
                    </a:cubicBezTo>
                    <a:lnTo>
                      <a:pt x="13911" y="13911"/>
                    </a:lnTo>
                    <a:cubicBezTo>
                      <a:pt x="13911" y="13911"/>
                      <a:pt x="13944" y="18314"/>
                      <a:pt x="13944" y="18581"/>
                    </a:cubicBezTo>
                    <a:lnTo>
                      <a:pt x="13944" y="25952"/>
                    </a:lnTo>
                    <a:lnTo>
                      <a:pt x="13944" y="33625"/>
                    </a:lnTo>
                    <a:lnTo>
                      <a:pt x="13944" y="33992"/>
                    </a:lnTo>
                    <a:cubicBezTo>
                      <a:pt x="13839" y="35671"/>
                      <a:pt x="12867" y="36917"/>
                      <a:pt x="11547" y="36917"/>
                    </a:cubicBezTo>
                    <a:cubicBezTo>
                      <a:pt x="11190" y="36917"/>
                      <a:pt x="10807" y="36826"/>
                      <a:pt x="10408" y="36627"/>
                    </a:cubicBezTo>
                    <a:cubicBezTo>
                      <a:pt x="10408" y="36627"/>
                      <a:pt x="7206" y="34692"/>
                      <a:pt x="5605" y="34692"/>
                    </a:cubicBezTo>
                    <a:cubicBezTo>
                      <a:pt x="2503" y="34692"/>
                      <a:pt x="1" y="37494"/>
                      <a:pt x="1" y="40930"/>
                    </a:cubicBezTo>
                    <a:cubicBezTo>
                      <a:pt x="1" y="44399"/>
                      <a:pt x="2503" y="47201"/>
                      <a:pt x="5605" y="47201"/>
                    </a:cubicBezTo>
                    <a:cubicBezTo>
                      <a:pt x="7206" y="47201"/>
                      <a:pt x="10408" y="45233"/>
                      <a:pt x="10408" y="45233"/>
                    </a:cubicBezTo>
                    <a:cubicBezTo>
                      <a:pt x="10794" y="45043"/>
                      <a:pt x="11169" y="44956"/>
                      <a:pt x="11520" y="44956"/>
                    </a:cubicBezTo>
                    <a:cubicBezTo>
                      <a:pt x="12839" y="44956"/>
                      <a:pt x="13839" y="46190"/>
                      <a:pt x="13944" y="47902"/>
                    </a:cubicBezTo>
                    <a:cubicBezTo>
                      <a:pt x="13944" y="47976"/>
                      <a:pt x="13944" y="48066"/>
                      <a:pt x="13944" y="48168"/>
                    </a:cubicBezTo>
                    <a:lnTo>
                      <a:pt x="13944" y="62745"/>
                    </a:lnTo>
                    <a:cubicBezTo>
                      <a:pt x="13944" y="63880"/>
                      <a:pt x="13911" y="65881"/>
                      <a:pt x="13911" y="65881"/>
                    </a:cubicBezTo>
                    <a:lnTo>
                      <a:pt x="32891" y="65881"/>
                    </a:lnTo>
                    <a:cubicBezTo>
                      <a:pt x="33062" y="65881"/>
                      <a:pt x="33191" y="65867"/>
                      <a:pt x="33280" y="65858"/>
                    </a:cubicBezTo>
                    <a:lnTo>
                      <a:pt x="33280" y="65858"/>
                    </a:lnTo>
                    <a:cubicBezTo>
                      <a:pt x="33254" y="65863"/>
                      <a:pt x="33225" y="65870"/>
                      <a:pt x="33191" y="65881"/>
                    </a:cubicBezTo>
                    <a:cubicBezTo>
                      <a:pt x="35359" y="66014"/>
                      <a:pt x="36760" y="67549"/>
                      <a:pt x="35860" y="69417"/>
                    </a:cubicBezTo>
                    <a:cubicBezTo>
                      <a:pt x="35860" y="69417"/>
                      <a:pt x="33892" y="72986"/>
                      <a:pt x="33892" y="74587"/>
                    </a:cubicBezTo>
                    <a:cubicBezTo>
                      <a:pt x="33892" y="77690"/>
                      <a:pt x="36694" y="80592"/>
                      <a:pt x="40130" y="80592"/>
                    </a:cubicBezTo>
                    <a:cubicBezTo>
                      <a:pt x="43599" y="80592"/>
                      <a:pt x="46401" y="77690"/>
                      <a:pt x="46401" y="74587"/>
                    </a:cubicBezTo>
                    <a:cubicBezTo>
                      <a:pt x="46401" y="72986"/>
                      <a:pt x="44433" y="69417"/>
                      <a:pt x="44433" y="69417"/>
                    </a:cubicBezTo>
                    <a:cubicBezTo>
                      <a:pt x="43532" y="67549"/>
                      <a:pt x="44933" y="66014"/>
                      <a:pt x="47101" y="65881"/>
                    </a:cubicBezTo>
                    <a:lnTo>
                      <a:pt x="47435" y="65848"/>
                    </a:lnTo>
                    <a:lnTo>
                      <a:pt x="65047" y="65848"/>
                    </a:lnTo>
                    <a:lnTo>
                      <a:pt x="65047" y="54606"/>
                    </a:lnTo>
                    <a:lnTo>
                      <a:pt x="65047" y="48235"/>
                    </a:lnTo>
                    <a:lnTo>
                      <a:pt x="65047" y="47902"/>
                    </a:lnTo>
                    <a:cubicBezTo>
                      <a:pt x="65147" y="46277"/>
                      <a:pt x="66034" y="45289"/>
                      <a:pt x="67259" y="45289"/>
                    </a:cubicBezTo>
                    <a:cubicBezTo>
                      <a:pt x="67668" y="45289"/>
                      <a:pt x="68115" y="45399"/>
                      <a:pt x="68583" y="45633"/>
                    </a:cubicBezTo>
                    <a:cubicBezTo>
                      <a:pt x="68583" y="45633"/>
                      <a:pt x="71752" y="47201"/>
                      <a:pt x="73387" y="47201"/>
                    </a:cubicBezTo>
                    <a:cubicBezTo>
                      <a:pt x="76455" y="47201"/>
                      <a:pt x="78957" y="44399"/>
                      <a:pt x="78957" y="40930"/>
                    </a:cubicBezTo>
                    <a:cubicBezTo>
                      <a:pt x="78957" y="37494"/>
                      <a:pt x="76455" y="34692"/>
                      <a:pt x="73387" y="34692"/>
                    </a:cubicBezTo>
                    <a:cubicBezTo>
                      <a:pt x="71752" y="34692"/>
                      <a:pt x="68583" y="36627"/>
                      <a:pt x="68583" y="36627"/>
                    </a:cubicBezTo>
                    <a:cubicBezTo>
                      <a:pt x="68180" y="36828"/>
                      <a:pt x="67793" y="36921"/>
                      <a:pt x="67432" y="36921"/>
                    </a:cubicBezTo>
                    <a:cubicBezTo>
                      <a:pt x="66119" y="36921"/>
                      <a:pt x="65152" y="35692"/>
                      <a:pt x="65047" y="33992"/>
                    </a:cubicBezTo>
                    <a:cubicBezTo>
                      <a:pt x="65047" y="34038"/>
                      <a:pt x="65040" y="34077"/>
                      <a:pt x="65033" y="34109"/>
                    </a:cubicBezTo>
                    <a:lnTo>
                      <a:pt x="65033" y="34109"/>
                    </a:lnTo>
                    <a:cubicBezTo>
                      <a:pt x="65047" y="34008"/>
                      <a:pt x="65047" y="33869"/>
                      <a:pt x="65047" y="33691"/>
                    </a:cubicBezTo>
                    <a:lnTo>
                      <a:pt x="65047" y="18047"/>
                    </a:lnTo>
                    <a:lnTo>
                      <a:pt x="65014" y="18047"/>
                    </a:lnTo>
                    <a:lnTo>
                      <a:pt x="65014" y="13911"/>
                    </a:lnTo>
                    <a:lnTo>
                      <a:pt x="47068" y="13911"/>
                    </a:lnTo>
                    <a:cubicBezTo>
                      <a:pt x="44933" y="13777"/>
                      <a:pt x="43499" y="12243"/>
                      <a:pt x="44433" y="10375"/>
                    </a:cubicBezTo>
                    <a:cubicBezTo>
                      <a:pt x="44433" y="10375"/>
                      <a:pt x="46000" y="7172"/>
                      <a:pt x="46000" y="5571"/>
                    </a:cubicBezTo>
                    <a:cubicBezTo>
                      <a:pt x="46000" y="2502"/>
                      <a:pt x="43599" y="1"/>
                      <a:pt x="40130" y="1"/>
                    </a:cubicBez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21">
              <a:extLst>
                <a:ext uri="{FF2B5EF4-FFF2-40B4-BE49-F238E27FC236}">
                  <a16:creationId xmlns:a16="http://schemas.microsoft.com/office/drawing/2014/main" id="{9832DE05-0C47-1CCE-C934-68A021CED8CB}"/>
                </a:ext>
              </a:extLst>
            </p:cNvPr>
            <p:cNvSpPr/>
            <p:nvPr/>
          </p:nvSpPr>
          <p:spPr>
            <a:xfrm>
              <a:off x="3942450" y="3165989"/>
              <a:ext cx="1256724" cy="781247"/>
            </a:xfrm>
            <a:custGeom>
              <a:avLst/>
              <a:gdLst/>
              <a:ahLst/>
              <a:cxnLst/>
              <a:rect l="l" t="t" r="r" b="b"/>
              <a:pathLst>
                <a:path w="79792" h="49603" extrusionOk="0">
                  <a:moveTo>
                    <a:pt x="17513" y="1"/>
                  </a:moveTo>
                  <a:cubicBezTo>
                    <a:pt x="17313" y="1"/>
                    <a:pt x="15445" y="1"/>
                    <a:pt x="14344" y="34"/>
                  </a:cubicBezTo>
                  <a:lnTo>
                    <a:pt x="14344" y="18247"/>
                  </a:lnTo>
                  <a:lnTo>
                    <a:pt x="14344" y="18647"/>
                  </a:lnTo>
                  <a:cubicBezTo>
                    <a:pt x="14244" y="20082"/>
                    <a:pt x="13644" y="21149"/>
                    <a:pt x="12677" y="21716"/>
                  </a:cubicBezTo>
                  <a:cubicBezTo>
                    <a:pt x="12240" y="21975"/>
                    <a:pt x="11749" y="22100"/>
                    <a:pt x="11230" y="22100"/>
                  </a:cubicBezTo>
                  <a:cubicBezTo>
                    <a:pt x="10677" y="22100"/>
                    <a:pt x="10092" y="21958"/>
                    <a:pt x="9508" y="21683"/>
                  </a:cubicBezTo>
                  <a:cubicBezTo>
                    <a:pt x="8640" y="21249"/>
                    <a:pt x="6139" y="20148"/>
                    <a:pt x="4938" y="20148"/>
                  </a:cubicBezTo>
                  <a:cubicBezTo>
                    <a:pt x="2202" y="20148"/>
                    <a:pt x="1" y="22650"/>
                    <a:pt x="1" y="25752"/>
                  </a:cubicBezTo>
                  <a:cubicBezTo>
                    <a:pt x="1" y="28888"/>
                    <a:pt x="2202" y="31390"/>
                    <a:pt x="4938" y="31390"/>
                  </a:cubicBezTo>
                  <a:cubicBezTo>
                    <a:pt x="6139" y="31390"/>
                    <a:pt x="8640" y="30289"/>
                    <a:pt x="9508" y="29855"/>
                  </a:cubicBezTo>
                  <a:cubicBezTo>
                    <a:pt x="10092" y="29580"/>
                    <a:pt x="10677" y="29438"/>
                    <a:pt x="11230" y="29438"/>
                  </a:cubicBezTo>
                  <a:cubicBezTo>
                    <a:pt x="11749" y="29438"/>
                    <a:pt x="12240" y="29563"/>
                    <a:pt x="12677" y="29822"/>
                  </a:cubicBezTo>
                  <a:cubicBezTo>
                    <a:pt x="13644" y="30356"/>
                    <a:pt x="14211" y="31423"/>
                    <a:pt x="14311" y="32757"/>
                  </a:cubicBezTo>
                  <a:lnTo>
                    <a:pt x="14344" y="32757"/>
                  </a:lnTo>
                  <a:cubicBezTo>
                    <a:pt x="14344" y="32857"/>
                    <a:pt x="14344" y="32991"/>
                    <a:pt x="14344" y="33224"/>
                  </a:cubicBezTo>
                  <a:lnTo>
                    <a:pt x="14344" y="49603"/>
                  </a:lnTo>
                  <a:lnTo>
                    <a:pt x="65414" y="49603"/>
                  </a:lnTo>
                  <a:lnTo>
                    <a:pt x="65414" y="33224"/>
                  </a:lnTo>
                  <a:cubicBezTo>
                    <a:pt x="65414" y="32991"/>
                    <a:pt x="65414" y="32857"/>
                    <a:pt x="65414" y="32757"/>
                  </a:cubicBezTo>
                  <a:lnTo>
                    <a:pt x="65448" y="32757"/>
                  </a:lnTo>
                  <a:cubicBezTo>
                    <a:pt x="65548" y="31390"/>
                    <a:pt x="66115" y="30356"/>
                    <a:pt x="67082" y="29822"/>
                  </a:cubicBezTo>
                  <a:cubicBezTo>
                    <a:pt x="67526" y="29559"/>
                    <a:pt x="68026" y="29426"/>
                    <a:pt x="68555" y="29426"/>
                  </a:cubicBezTo>
                  <a:cubicBezTo>
                    <a:pt x="69100" y="29426"/>
                    <a:pt x="69675" y="29567"/>
                    <a:pt x="70251" y="29855"/>
                  </a:cubicBezTo>
                  <a:cubicBezTo>
                    <a:pt x="71118" y="30289"/>
                    <a:pt x="73620" y="31390"/>
                    <a:pt x="74821" y="31390"/>
                  </a:cubicBezTo>
                  <a:cubicBezTo>
                    <a:pt x="77556" y="31390"/>
                    <a:pt x="79791" y="28855"/>
                    <a:pt x="79791" y="25752"/>
                  </a:cubicBezTo>
                  <a:cubicBezTo>
                    <a:pt x="79791" y="22650"/>
                    <a:pt x="77556" y="20115"/>
                    <a:pt x="74821" y="20115"/>
                  </a:cubicBezTo>
                  <a:cubicBezTo>
                    <a:pt x="73620" y="20115"/>
                    <a:pt x="71118" y="21216"/>
                    <a:pt x="70251" y="21649"/>
                  </a:cubicBezTo>
                  <a:cubicBezTo>
                    <a:pt x="69675" y="21937"/>
                    <a:pt x="69100" y="22079"/>
                    <a:pt x="68555" y="22079"/>
                  </a:cubicBezTo>
                  <a:cubicBezTo>
                    <a:pt x="68026" y="22079"/>
                    <a:pt x="67526" y="21946"/>
                    <a:pt x="67082" y="21683"/>
                  </a:cubicBezTo>
                  <a:cubicBezTo>
                    <a:pt x="66115" y="21149"/>
                    <a:pt x="65514" y="20048"/>
                    <a:pt x="65414" y="18647"/>
                  </a:cubicBezTo>
                  <a:lnTo>
                    <a:pt x="65414" y="18247"/>
                  </a:lnTo>
                  <a:lnTo>
                    <a:pt x="65414" y="1"/>
                  </a:lnTo>
                  <a:lnTo>
                    <a:pt x="47768" y="1"/>
                  </a:lnTo>
                  <a:cubicBezTo>
                    <a:pt x="46567" y="67"/>
                    <a:pt x="45867" y="634"/>
                    <a:pt x="45867" y="1468"/>
                  </a:cubicBezTo>
                  <a:cubicBezTo>
                    <a:pt x="45867" y="1768"/>
                    <a:pt x="45967" y="2102"/>
                    <a:pt x="46134" y="2469"/>
                  </a:cubicBezTo>
                  <a:cubicBezTo>
                    <a:pt x="46301" y="2836"/>
                    <a:pt x="47835" y="5971"/>
                    <a:pt x="47835" y="7773"/>
                  </a:cubicBezTo>
                  <a:cubicBezTo>
                    <a:pt x="47835" y="11409"/>
                    <a:pt x="44566" y="14344"/>
                    <a:pt x="40563" y="14344"/>
                  </a:cubicBezTo>
                  <a:cubicBezTo>
                    <a:pt x="36560" y="14344"/>
                    <a:pt x="33291" y="11409"/>
                    <a:pt x="33291" y="7773"/>
                  </a:cubicBezTo>
                  <a:cubicBezTo>
                    <a:pt x="33291" y="5971"/>
                    <a:pt x="34826" y="2836"/>
                    <a:pt x="34993" y="2469"/>
                  </a:cubicBezTo>
                  <a:cubicBezTo>
                    <a:pt x="35159" y="2102"/>
                    <a:pt x="35259" y="1768"/>
                    <a:pt x="35259" y="1468"/>
                  </a:cubicBezTo>
                  <a:cubicBezTo>
                    <a:pt x="35259" y="634"/>
                    <a:pt x="34559" y="67"/>
                    <a:pt x="33358" y="1"/>
                  </a:cubicBezTo>
                  <a:close/>
                </a:path>
              </a:pathLst>
            </a:custGeom>
            <a:solidFill>
              <a:schemeClr val="accent4"/>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1">
              <a:extLst>
                <a:ext uri="{FF2B5EF4-FFF2-40B4-BE49-F238E27FC236}">
                  <a16:creationId xmlns:a16="http://schemas.microsoft.com/office/drawing/2014/main" id="{F10564A8-5B62-9AEA-2A02-522B92C59A46}"/>
                </a:ext>
              </a:extLst>
            </p:cNvPr>
            <p:cNvSpPr/>
            <p:nvPr/>
          </p:nvSpPr>
          <p:spPr>
            <a:xfrm>
              <a:off x="5003203" y="2326417"/>
              <a:ext cx="751307" cy="822764"/>
            </a:xfrm>
            <a:custGeom>
              <a:avLst/>
              <a:gdLst/>
              <a:ahLst/>
              <a:cxnLst/>
              <a:rect l="l" t="t" r="r" b="b"/>
              <a:pathLst>
                <a:path w="47702" h="52239" extrusionOk="0">
                  <a:moveTo>
                    <a:pt x="34" y="1"/>
                  </a:moveTo>
                  <a:lnTo>
                    <a:pt x="34" y="3937"/>
                  </a:lnTo>
                  <a:lnTo>
                    <a:pt x="34" y="19415"/>
                  </a:lnTo>
                  <a:cubicBezTo>
                    <a:pt x="34" y="19648"/>
                    <a:pt x="34" y="19815"/>
                    <a:pt x="34" y="19882"/>
                  </a:cubicBezTo>
                  <a:cubicBezTo>
                    <a:pt x="134" y="20582"/>
                    <a:pt x="401" y="21082"/>
                    <a:pt x="768" y="21316"/>
                  </a:cubicBezTo>
                  <a:cubicBezTo>
                    <a:pt x="942" y="21415"/>
                    <a:pt x="1133" y="21454"/>
                    <a:pt x="1327" y="21454"/>
                  </a:cubicBezTo>
                  <a:cubicBezTo>
                    <a:pt x="1654" y="21454"/>
                    <a:pt x="1984" y="21342"/>
                    <a:pt x="2236" y="21216"/>
                  </a:cubicBezTo>
                  <a:cubicBezTo>
                    <a:pt x="2569" y="21016"/>
                    <a:pt x="5672" y="19448"/>
                    <a:pt x="7440" y="19448"/>
                  </a:cubicBezTo>
                  <a:cubicBezTo>
                    <a:pt x="11042" y="19448"/>
                    <a:pt x="13944" y="22850"/>
                    <a:pt x="13944" y="26987"/>
                  </a:cubicBezTo>
                  <a:cubicBezTo>
                    <a:pt x="13944" y="31123"/>
                    <a:pt x="11042" y="34525"/>
                    <a:pt x="7440" y="34525"/>
                  </a:cubicBezTo>
                  <a:cubicBezTo>
                    <a:pt x="5672" y="34525"/>
                    <a:pt x="2569" y="32958"/>
                    <a:pt x="2236" y="32758"/>
                  </a:cubicBezTo>
                  <a:cubicBezTo>
                    <a:pt x="1912" y="32605"/>
                    <a:pt x="1599" y="32529"/>
                    <a:pt x="1321" y="32529"/>
                  </a:cubicBezTo>
                  <a:cubicBezTo>
                    <a:pt x="1113" y="32529"/>
                    <a:pt x="925" y="32572"/>
                    <a:pt x="768" y="32657"/>
                  </a:cubicBezTo>
                  <a:cubicBezTo>
                    <a:pt x="368" y="32891"/>
                    <a:pt x="101" y="33458"/>
                    <a:pt x="1" y="34192"/>
                  </a:cubicBezTo>
                  <a:cubicBezTo>
                    <a:pt x="34" y="34225"/>
                    <a:pt x="34" y="34325"/>
                    <a:pt x="34" y="34325"/>
                  </a:cubicBezTo>
                  <a:lnTo>
                    <a:pt x="34" y="34692"/>
                  </a:lnTo>
                  <a:lnTo>
                    <a:pt x="34" y="52238"/>
                  </a:lnTo>
                  <a:lnTo>
                    <a:pt x="17046" y="52238"/>
                  </a:lnTo>
                  <a:lnTo>
                    <a:pt x="17080" y="52205"/>
                  </a:lnTo>
                  <a:cubicBezTo>
                    <a:pt x="17480" y="52205"/>
                    <a:pt x="18814" y="52005"/>
                    <a:pt x="18814" y="50837"/>
                  </a:cubicBezTo>
                  <a:cubicBezTo>
                    <a:pt x="18814" y="50537"/>
                    <a:pt x="18714" y="50237"/>
                    <a:pt x="18548" y="49870"/>
                  </a:cubicBezTo>
                  <a:cubicBezTo>
                    <a:pt x="18381" y="49503"/>
                    <a:pt x="16913" y="46267"/>
                    <a:pt x="16913" y="44399"/>
                  </a:cubicBezTo>
                  <a:cubicBezTo>
                    <a:pt x="16913" y="40663"/>
                    <a:pt x="20115" y="37594"/>
                    <a:pt x="24085" y="37594"/>
                  </a:cubicBezTo>
                  <a:cubicBezTo>
                    <a:pt x="28054" y="37594"/>
                    <a:pt x="31257" y="40663"/>
                    <a:pt x="31257" y="44399"/>
                  </a:cubicBezTo>
                  <a:cubicBezTo>
                    <a:pt x="31257" y="46267"/>
                    <a:pt x="29756" y="49503"/>
                    <a:pt x="29589" y="49870"/>
                  </a:cubicBezTo>
                  <a:cubicBezTo>
                    <a:pt x="29422" y="50237"/>
                    <a:pt x="29355" y="50537"/>
                    <a:pt x="29355" y="50837"/>
                  </a:cubicBezTo>
                  <a:cubicBezTo>
                    <a:pt x="29355" y="51905"/>
                    <a:pt x="30489" y="52138"/>
                    <a:pt x="30990" y="52205"/>
                  </a:cubicBezTo>
                  <a:lnTo>
                    <a:pt x="31056" y="52205"/>
                  </a:lnTo>
                  <a:lnTo>
                    <a:pt x="31056" y="52238"/>
                  </a:lnTo>
                  <a:cubicBezTo>
                    <a:pt x="31090" y="52238"/>
                    <a:pt x="31323" y="52205"/>
                    <a:pt x="31323" y="52205"/>
                  </a:cubicBezTo>
                  <a:lnTo>
                    <a:pt x="47702" y="52205"/>
                  </a:lnTo>
                  <a:lnTo>
                    <a:pt x="47702" y="1"/>
                  </a:lnTo>
                  <a:cubicBezTo>
                    <a:pt x="41864" y="1"/>
                    <a:pt x="31357" y="34"/>
                    <a:pt x="31357" y="34"/>
                  </a:cubicBezTo>
                  <a:lnTo>
                    <a:pt x="30956" y="34"/>
                  </a:lnTo>
                  <a:cubicBezTo>
                    <a:pt x="30489" y="67"/>
                    <a:pt x="29355" y="701"/>
                    <a:pt x="29355" y="1769"/>
                  </a:cubicBezTo>
                  <a:cubicBezTo>
                    <a:pt x="29355" y="2069"/>
                    <a:pt x="29455" y="2402"/>
                    <a:pt x="29622" y="2736"/>
                  </a:cubicBezTo>
                  <a:cubicBezTo>
                    <a:pt x="29789" y="3103"/>
                    <a:pt x="31257" y="6339"/>
                    <a:pt x="31257" y="8207"/>
                  </a:cubicBezTo>
                  <a:cubicBezTo>
                    <a:pt x="31257" y="11976"/>
                    <a:pt x="28054" y="15045"/>
                    <a:pt x="24085" y="15045"/>
                  </a:cubicBezTo>
                  <a:cubicBezTo>
                    <a:pt x="20115" y="15045"/>
                    <a:pt x="16913" y="11976"/>
                    <a:pt x="16913" y="8207"/>
                  </a:cubicBezTo>
                  <a:cubicBezTo>
                    <a:pt x="16913" y="6339"/>
                    <a:pt x="18414" y="3103"/>
                    <a:pt x="18581" y="2736"/>
                  </a:cubicBezTo>
                  <a:cubicBezTo>
                    <a:pt x="18748" y="2402"/>
                    <a:pt x="18814" y="2069"/>
                    <a:pt x="18814" y="1769"/>
                  </a:cubicBezTo>
                  <a:cubicBezTo>
                    <a:pt x="18814" y="668"/>
                    <a:pt x="17647" y="67"/>
                    <a:pt x="17147" y="1"/>
                  </a:cubicBezTo>
                  <a:close/>
                </a:path>
              </a:pathLst>
            </a:custGeom>
            <a:solidFill>
              <a:schemeClr val="accent4"/>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1">
              <a:extLst>
                <a:ext uri="{FF2B5EF4-FFF2-40B4-BE49-F238E27FC236}">
                  <a16:creationId xmlns:a16="http://schemas.microsoft.com/office/drawing/2014/main" id="{AFB886A4-DC87-37AB-AB46-99E9880E6191}"/>
                </a:ext>
              </a:extLst>
            </p:cNvPr>
            <p:cNvSpPr/>
            <p:nvPr/>
          </p:nvSpPr>
          <p:spPr>
            <a:xfrm>
              <a:off x="3381345" y="1621873"/>
              <a:ext cx="760237" cy="894726"/>
            </a:xfrm>
            <a:custGeom>
              <a:avLst/>
              <a:gdLst/>
              <a:ahLst/>
              <a:cxnLst/>
              <a:rect l="l" t="t" r="r" b="b"/>
              <a:pathLst>
                <a:path w="48269" h="56808" extrusionOk="0">
                  <a:moveTo>
                    <a:pt x="48268" y="1"/>
                  </a:moveTo>
                  <a:lnTo>
                    <a:pt x="5104" y="26953"/>
                  </a:lnTo>
                  <a:cubicBezTo>
                    <a:pt x="1902" y="28921"/>
                    <a:pt x="0" y="32391"/>
                    <a:pt x="0" y="36127"/>
                  </a:cubicBezTo>
                  <a:lnTo>
                    <a:pt x="0" y="42831"/>
                  </a:lnTo>
                  <a:lnTo>
                    <a:pt x="16946" y="42831"/>
                  </a:lnTo>
                  <a:cubicBezTo>
                    <a:pt x="17380" y="42831"/>
                    <a:pt x="17813" y="42898"/>
                    <a:pt x="18247" y="42998"/>
                  </a:cubicBezTo>
                  <a:cubicBezTo>
                    <a:pt x="18881" y="43165"/>
                    <a:pt x="19481" y="43465"/>
                    <a:pt x="19948" y="43966"/>
                  </a:cubicBezTo>
                  <a:cubicBezTo>
                    <a:pt x="20482" y="44499"/>
                    <a:pt x="20749" y="45233"/>
                    <a:pt x="20749" y="45967"/>
                  </a:cubicBezTo>
                  <a:cubicBezTo>
                    <a:pt x="20749" y="46534"/>
                    <a:pt x="20615" y="47101"/>
                    <a:pt x="20315" y="47702"/>
                  </a:cubicBezTo>
                  <a:cubicBezTo>
                    <a:pt x="19748" y="48869"/>
                    <a:pt x="18847" y="51104"/>
                    <a:pt x="18847" y="52105"/>
                  </a:cubicBezTo>
                  <a:cubicBezTo>
                    <a:pt x="18847" y="54673"/>
                    <a:pt x="21249" y="56808"/>
                    <a:pt x="24184" y="56808"/>
                  </a:cubicBezTo>
                  <a:cubicBezTo>
                    <a:pt x="27153" y="56808"/>
                    <a:pt x="29555" y="54673"/>
                    <a:pt x="29555" y="52105"/>
                  </a:cubicBezTo>
                  <a:cubicBezTo>
                    <a:pt x="29555" y="51104"/>
                    <a:pt x="28654" y="48869"/>
                    <a:pt x="28087" y="47702"/>
                  </a:cubicBezTo>
                  <a:cubicBezTo>
                    <a:pt x="27787" y="47101"/>
                    <a:pt x="27654" y="46534"/>
                    <a:pt x="27654" y="45967"/>
                  </a:cubicBezTo>
                  <a:cubicBezTo>
                    <a:pt x="27654" y="44266"/>
                    <a:pt x="29021" y="42998"/>
                    <a:pt x="31056" y="42831"/>
                  </a:cubicBezTo>
                  <a:lnTo>
                    <a:pt x="48235" y="42831"/>
                  </a:lnTo>
                  <a:cubicBezTo>
                    <a:pt x="48235" y="42831"/>
                    <a:pt x="48235" y="39462"/>
                    <a:pt x="48268" y="39462"/>
                  </a:cubicBezTo>
                  <a:lnTo>
                    <a:pt x="48268" y="24718"/>
                  </a:lnTo>
                  <a:cubicBezTo>
                    <a:pt x="48268" y="24485"/>
                    <a:pt x="48235" y="24318"/>
                    <a:pt x="48268" y="24251"/>
                  </a:cubicBezTo>
                  <a:cubicBezTo>
                    <a:pt x="48168" y="23618"/>
                    <a:pt x="47901" y="23117"/>
                    <a:pt x="47501" y="22917"/>
                  </a:cubicBezTo>
                  <a:cubicBezTo>
                    <a:pt x="47329" y="22807"/>
                    <a:pt x="47144" y="22764"/>
                    <a:pt x="46959" y="22764"/>
                  </a:cubicBezTo>
                  <a:cubicBezTo>
                    <a:pt x="46640" y="22764"/>
                    <a:pt x="46320" y="22891"/>
                    <a:pt x="46067" y="23017"/>
                  </a:cubicBezTo>
                  <a:cubicBezTo>
                    <a:pt x="45700" y="23184"/>
                    <a:pt x="42598" y="24685"/>
                    <a:pt x="40863" y="24685"/>
                  </a:cubicBezTo>
                  <a:cubicBezTo>
                    <a:pt x="37260" y="24685"/>
                    <a:pt x="34325" y="21449"/>
                    <a:pt x="34325" y="17480"/>
                  </a:cubicBezTo>
                  <a:cubicBezTo>
                    <a:pt x="34325" y="13544"/>
                    <a:pt x="37260" y="10308"/>
                    <a:pt x="40863" y="10308"/>
                  </a:cubicBezTo>
                  <a:cubicBezTo>
                    <a:pt x="42631" y="10308"/>
                    <a:pt x="45700" y="11809"/>
                    <a:pt x="46067" y="11976"/>
                  </a:cubicBezTo>
                  <a:cubicBezTo>
                    <a:pt x="46397" y="12131"/>
                    <a:pt x="46704" y="12219"/>
                    <a:pt x="46982" y="12219"/>
                  </a:cubicBezTo>
                  <a:cubicBezTo>
                    <a:pt x="47182" y="12219"/>
                    <a:pt x="47367" y="12174"/>
                    <a:pt x="47534" y="12076"/>
                  </a:cubicBezTo>
                  <a:cubicBezTo>
                    <a:pt x="47935" y="11843"/>
                    <a:pt x="48202" y="11342"/>
                    <a:pt x="48268" y="10642"/>
                  </a:cubicBezTo>
                  <a:cubicBezTo>
                    <a:pt x="48268" y="10608"/>
                    <a:pt x="48268" y="10575"/>
                    <a:pt x="48268" y="10542"/>
                  </a:cubicBezTo>
                  <a:lnTo>
                    <a:pt x="48268" y="10175"/>
                  </a:lnTo>
                  <a:lnTo>
                    <a:pt x="48268" y="1"/>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1">
              <a:extLst>
                <a:ext uri="{FF2B5EF4-FFF2-40B4-BE49-F238E27FC236}">
                  <a16:creationId xmlns:a16="http://schemas.microsoft.com/office/drawing/2014/main" id="{EC52D2A5-C526-4DCB-D37F-278D9612E2CA}"/>
                </a:ext>
              </a:extLst>
            </p:cNvPr>
            <p:cNvSpPr/>
            <p:nvPr/>
          </p:nvSpPr>
          <p:spPr>
            <a:xfrm>
              <a:off x="3380825" y="2948477"/>
              <a:ext cx="760757" cy="998755"/>
            </a:xfrm>
            <a:custGeom>
              <a:avLst/>
              <a:gdLst/>
              <a:ahLst/>
              <a:cxnLst/>
              <a:rect l="l" t="t" r="r" b="b"/>
              <a:pathLst>
                <a:path w="48302" h="63413" extrusionOk="0">
                  <a:moveTo>
                    <a:pt x="24217" y="1"/>
                  </a:moveTo>
                  <a:cubicBezTo>
                    <a:pt x="21282" y="1"/>
                    <a:pt x="18880" y="2502"/>
                    <a:pt x="18880" y="5104"/>
                  </a:cubicBezTo>
                  <a:cubicBezTo>
                    <a:pt x="18880" y="6105"/>
                    <a:pt x="19781" y="8340"/>
                    <a:pt x="20348" y="9507"/>
                  </a:cubicBezTo>
                  <a:cubicBezTo>
                    <a:pt x="20648" y="10075"/>
                    <a:pt x="20782" y="10642"/>
                    <a:pt x="20782" y="11209"/>
                  </a:cubicBezTo>
                  <a:cubicBezTo>
                    <a:pt x="20782" y="11842"/>
                    <a:pt x="20581" y="12443"/>
                    <a:pt x="20215" y="12943"/>
                  </a:cubicBezTo>
                  <a:cubicBezTo>
                    <a:pt x="19848" y="13477"/>
                    <a:pt x="19314" y="13844"/>
                    <a:pt x="18713" y="14077"/>
                  </a:cubicBezTo>
                  <a:cubicBezTo>
                    <a:pt x="18413" y="14177"/>
                    <a:pt x="18080" y="14244"/>
                    <a:pt x="17746" y="14311"/>
                  </a:cubicBezTo>
                  <a:cubicBezTo>
                    <a:pt x="17513" y="14344"/>
                    <a:pt x="17246" y="14378"/>
                    <a:pt x="16979" y="14378"/>
                  </a:cubicBezTo>
                  <a:lnTo>
                    <a:pt x="0" y="14378"/>
                  </a:lnTo>
                  <a:lnTo>
                    <a:pt x="0" y="52538"/>
                  </a:lnTo>
                  <a:cubicBezTo>
                    <a:pt x="0" y="58576"/>
                    <a:pt x="4870" y="63413"/>
                    <a:pt x="10875" y="63413"/>
                  </a:cubicBezTo>
                  <a:lnTo>
                    <a:pt x="48268" y="63413"/>
                  </a:lnTo>
                  <a:lnTo>
                    <a:pt x="48268" y="47068"/>
                  </a:lnTo>
                  <a:lnTo>
                    <a:pt x="48301" y="46701"/>
                  </a:lnTo>
                  <a:cubicBezTo>
                    <a:pt x="48301" y="46634"/>
                    <a:pt x="48301" y="46601"/>
                    <a:pt x="48301" y="46567"/>
                  </a:cubicBezTo>
                  <a:cubicBezTo>
                    <a:pt x="48235" y="45867"/>
                    <a:pt x="47934" y="45333"/>
                    <a:pt x="47534" y="45100"/>
                  </a:cubicBezTo>
                  <a:cubicBezTo>
                    <a:pt x="47381" y="45016"/>
                    <a:pt x="47205" y="44973"/>
                    <a:pt x="47011" y="44973"/>
                  </a:cubicBezTo>
                  <a:cubicBezTo>
                    <a:pt x="46739" y="44973"/>
                    <a:pt x="46431" y="45058"/>
                    <a:pt x="46100" y="45233"/>
                  </a:cubicBezTo>
                  <a:cubicBezTo>
                    <a:pt x="45733" y="45400"/>
                    <a:pt x="42631" y="46868"/>
                    <a:pt x="40863" y="46868"/>
                  </a:cubicBezTo>
                  <a:cubicBezTo>
                    <a:pt x="37293" y="46868"/>
                    <a:pt x="34358" y="43665"/>
                    <a:pt x="34358" y="39696"/>
                  </a:cubicBezTo>
                  <a:cubicBezTo>
                    <a:pt x="34358" y="35760"/>
                    <a:pt x="37293" y="32524"/>
                    <a:pt x="40863" y="32524"/>
                  </a:cubicBezTo>
                  <a:cubicBezTo>
                    <a:pt x="42631" y="32524"/>
                    <a:pt x="45733" y="34025"/>
                    <a:pt x="46100" y="34192"/>
                  </a:cubicBezTo>
                  <a:cubicBezTo>
                    <a:pt x="46351" y="34318"/>
                    <a:pt x="46669" y="34430"/>
                    <a:pt x="46986" y="34430"/>
                  </a:cubicBezTo>
                  <a:cubicBezTo>
                    <a:pt x="47173" y="34430"/>
                    <a:pt x="47361" y="34391"/>
                    <a:pt x="47534" y="34292"/>
                  </a:cubicBezTo>
                  <a:cubicBezTo>
                    <a:pt x="47934" y="34092"/>
                    <a:pt x="48201" y="33591"/>
                    <a:pt x="48268" y="32958"/>
                  </a:cubicBezTo>
                  <a:cubicBezTo>
                    <a:pt x="48268" y="32858"/>
                    <a:pt x="48301" y="32724"/>
                    <a:pt x="48301" y="32491"/>
                  </a:cubicBezTo>
                  <a:lnTo>
                    <a:pt x="48301" y="17713"/>
                  </a:lnTo>
                  <a:lnTo>
                    <a:pt x="48268" y="16813"/>
                  </a:lnTo>
                  <a:lnTo>
                    <a:pt x="48268" y="14378"/>
                  </a:lnTo>
                  <a:cubicBezTo>
                    <a:pt x="48268" y="14367"/>
                    <a:pt x="48008" y="14363"/>
                    <a:pt x="47658" y="14363"/>
                  </a:cubicBezTo>
                  <a:cubicBezTo>
                    <a:pt x="46956" y="14363"/>
                    <a:pt x="45888" y="14378"/>
                    <a:pt x="45799" y="14378"/>
                  </a:cubicBezTo>
                  <a:lnTo>
                    <a:pt x="31589" y="14378"/>
                  </a:lnTo>
                  <a:cubicBezTo>
                    <a:pt x="29688" y="14344"/>
                    <a:pt x="27687" y="13344"/>
                    <a:pt x="27687" y="11209"/>
                  </a:cubicBezTo>
                  <a:cubicBezTo>
                    <a:pt x="27687" y="10675"/>
                    <a:pt x="27820" y="10075"/>
                    <a:pt x="28120" y="9507"/>
                  </a:cubicBezTo>
                  <a:cubicBezTo>
                    <a:pt x="28687" y="8340"/>
                    <a:pt x="29588" y="6105"/>
                    <a:pt x="29588" y="5104"/>
                  </a:cubicBezTo>
                  <a:cubicBezTo>
                    <a:pt x="29588" y="2502"/>
                    <a:pt x="27186" y="1"/>
                    <a:pt x="24217" y="1"/>
                  </a:cubicBezTo>
                  <a:close/>
                </a:path>
              </a:pathLst>
            </a:cu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a:extLst>
                <a:ext uri="{FF2B5EF4-FFF2-40B4-BE49-F238E27FC236}">
                  <a16:creationId xmlns:a16="http://schemas.microsoft.com/office/drawing/2014/main" id="{4803F975-D897-D8CD-E935-25E56B73199C}"/>
                </a:ext>
              </a:extLst>
            </p:cNvPr>
            <p:cNvSpPr/>
            <p:nvPr/>
          </p:nvSpPr>
          <p:spPr>
            <a:xfrm>
              <a:off x="3380825" y="2320637"/>
              <a:ext cx="760757" cy="824859"/>
            </a:xfrm>
            <a:custGeom>
              <a:avLst/>
              <a:gdLst/>
              <a:ahLst/>
              <a:cxnLst/>
              <a:rect l="l" t="t" r="r" b="b"/>
              <a:pathLst>
                <a:path w="48302" h="52372" extrusionOk="0">
                  <a:moveTo>
                    <a:pt x="0" y="1"/>
                  </a:moveTo>
                  <a:lnTo>
                    <a:pt x="0" y="52372"/>
                  </a:lnTo>
                  <a:lnTo>
                    <a:pt x="17246" y="52372"/>
                  </a:lnTo>
                  <a:lnTo>
                    <a:pt x="17246" y="52338"/>
                  </a:lnTo>
                  <a:lnTo>
                    <a:pt x="17346" y="52338"/>
                  </a:lnTo>
                  <a:cubicBezTo>
                    <a:pt x="17846" y="52305"/>
                    <a:pt x="18980" y="52038"/>
                    <a:pt x="18980" y="50971"/>
                  </a:cubicBezTo>
                  <a:cubicBezTo>
                    <a:pt x="18980" y="50670"/>
                    <a:pt x="18880" y="50337"/>
                    <a:pt x="18713" y="50003"/>
                  </a:cubicBezTo>
                  <a:cubicBezTo>
                    <a:pt x="18547" y="49636"/>
                    <a:pt x="17079" y="46334"/>
                    <a:pt x="17079" y="44466"/>
                  </a:cubicBezTo>
                  <a:cubicBezTo>
                    <a:pt x="17079" y="40663"/>
                    <a:pt x="20281" y="37961"/>
                    <a:pt x="24251" y="37961"/>
                  </a:cubicBezTo>
                  <a:cubicBezTo>
                    <a:pt x="28220" y="37961"/>
                    <a:pt x="31423" y="40663"/>
                    <a:pt x="31423" y="44466"/>
                  </a:cubicBezTo>
                  <a:cubicBezTo>
                    <a:pt x="31423" y="46334"/>
                    <a:pt x="29921" y="49636"/>
                    <a:pt x="29755" y="50003"/>
                  </a:cubicBezTo>
                  <a:cubicBezTo>
                    <a:pt x="29588" y="50337"/>
                    <a:pt x="29521" y="50670"/>
                    <a:pt x="29521" y="50971"/>
                  </a:cubicBezTo>
                  <a:cubicBezTo>
                    <a:pt x="29521" y="52138"/>
                    <a:pt x="30855" y="52305"/>
                    <a:pt x="31256" y="52338"/>
                  </a:cubicBezTo>
                  <a:lnTo>
                    <a:pt x="31589" y="52372"/>
                  </a:lnTo>
                  <a:lnTo>
                    <a:pt x="48301" y="52372"/>
                  </a:lnTo>
                  <a:lnTo>
                    <a:pt x="48301" y="34659"/>
                  </a:lnTo>
                  <a:lnTo>
                    <a:pt x="48301" y="34259"/>
                  </a:lnTo>
                  <a:cubicBezTo>
                    <a:pt x="48301" y="34192"/>
                    <a:pt x="48301" y="34159"/>
                    <a:pt x="48301" y="34125"/>
                  </a:cubicBezTo>
                  <a:cubicBezTo>
                    <a:pt x="48235" y="33391"/>
                    <a:pt x="47968" y="32824"/>
                    <a:pt x="47567" y="32591"/>
                  </a:cubicBezTo>
                  <a:cubicBezTo>
                    <a:pt x="47392" y="32489"/>
                    <a:pt x="47198" y="32438"/>
                    <a:pt x="46987" y="32438"/>
                  </a:cubicBezTo>
                  <a:cubicBezTo>
                    <a:pt x="46717" y="32438"/>
                    <a:pt x="46419" y="32522"/>
                    <a:pt x="46100" y="32691"/>
                  </a:cubicBezTo>
                  <a:cubicBezTo>
                    <a:pt x="45733" y="32891"/>
                    <a:pt x="42631" y="34459"/>
                    <a:pt x="40863" y="34459"/>
                  </a:cubicBezTo>
                  <a:cubicBezTo>
                    <a:pt x="37293" y="34459"/>
                    <a:pt x="34358" y="31056"/>
                    <a:pt x="34358" y="26853"/>
                  </a:cubicBezTo>
                  <a:cubicBezTo>
                    <a:pt x="34358" y="22650"/>
                    <a:pt x="37293" y="19248"/>
                    <a:pt x="40863" y="19248"/>
                  </a:cubicBezTo>
                  <a:cubicBezTo>
                    <a:pt x="42631" y="19248"/>
                    <a:pt x="45733" y="20849"/>
                    <a:pt x="46100" y="21016"/>
                  </a:cubicBezTo>
                  <a:cubicBezTo>
                    <a:pt x="46353" y="21142"/>
                    <a:pt x="46673" y="21269"/>
                    <a:pt x="46992" y="21269"/>
                  </a:cubicBezTo>
                  <a:cubicBezTo>
                    <a:pt x="47177" y="21269"/>
                    <a:pt x="47362" y="21226"/>
                    <a:pt x="47534" y="21116"/>
                  </a:cubicBezTo>
                  <a:cubicBezTo>
                    <a:pt x="47934" y="20916"/>
                    <a:pt x="48201" y="20382"/>
                    <a:pt x="48268" y="19682"/>
                  </a:cubicBezTo>
                  <a:cubicBezTo>
                    <a:pt x="48268" y="19615"/>
                    <a:pt x="48301" y="19448"/>
                    <a:pt x="48301" y="19215"/>
                  </a:cubicBezTo>
                  <a:lnTo>
                    <a:pt x="48301" y="3570"/>
                  </a:lnTo>
                  <a:lnTo>
                    <a:pt x="48268" y="2603"/>
                  </a:lnTo>
                  <a:lnTo>
                    <a:pt x="48268" y="1"/>
                  </a:lnTo>
                  <a:lnTo>
                    <a:pt x="31156" y="1"/>
                  </a:lnTo>
                  <a:cubicBezTo>
                    <a:pt x="30689" y="34"/>
                    <a:pt x="29488" y="268"/>
                    <a:pt x="29488" y="1402"/>
                  </a:cubicBezTo>
                  <a:cubicBezTo>
                    <a:pt x="29488" y="1669"/>
                    <a:pt x="29588" y="2002"/>
                    <a:pt x="29755" y="2369"/>
                  </a:cubicBezTo>
                  <a:cubicBezTo>
                    <a:pt x="29921" y="2736"/>
                    <a:pt x="31389" y="6005"/>
                    <a:pt x="31389" y="7873"/>
                  </a:cubicBezTo>
                  <a:cubicBezTo>
                    <a:pt x="31389" y="11676"/>
                    <a:pt x="28187" y="14378"/>
                    <a:pt x="24217" y="14378"/>
                  </a:cubicBezTo>
                  <a:cubicBezTo>
                    <a:pt x="20248" y="14378"/>
                    <a:pt x="17046" y="11676"/>
                    <a:pt x="17046" y="7873"/>
                  </a:cubicBezTo>
                  <a:cubicBezTo>
                    <a:pt x="17046" y="6005"/>
                    <a:pt x="18547" y="2736"/>
                    <a:pt x="18713" y="2369"/>
                  </a:cubicBezTo>
                  <a:cubicBezTo>
                    <a:pt x="18880" y="2002"/>
                    <a:pt x="18947" y="1669"/>
                    <a:pt x="18947" y="1402"/>
                  </a:cubicBezTo>
                  <a:cubicBezTo>
                    <a:pt x="18947" y="334"/>
                    <a:pt x="17880" y="68"/>
                    <a:pt x="17346" y="1"/>
                  </a:cubicBezTo>
                  <a:close/>
                </a:path>
              </a:pathLst>
            </a:cu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a:extLst>
                <a:ext uri="{FF2B5EF4-FFF2-40B4-BE49-F238E27FC236}">
                  <a16:creationId xmlns:a16="http://schemas.microsoft.com/office/drawing/2014/main" id="{42A2BA87-8922-B1A3-6532-7A0A1C7D86D5}"/>
                </a:ext>
              </a:extLst>
            </p:cNvPr>
            <p:cNvSpPr/>
            <p:nvPr/>
          </p:nvSpPr>
          <p:spPr>
            <a:xfrm>
              <a:off x="2973113" y="979461"/>
              <a:ext cx="3204810" cy="1207600"/>
            </a:xfrm>
            <a:custGeom>
              <a:avLst/>
              <a:gdLst/>
              <a:ahLst/>
              <a:cxnLst/>
              <a:rect l="l" t="t" r="r" b="b"/>
              <a:pathLst>
                <a:path w="203480" h="76673" extrusionOk="0">
                  <a:moveTo>
                    <a:pt x="101757" y="0"/>
                  </a:moveTo>
                  <a:cubicBezTo>
                    <a:pt x="99889" y="0"/>
                    <a:pt x="98021" y="517"/>
                    <a:pt x="96370" y="1551"/>
                  </a:cubicBezTo>
                  <a:lnTo>
                    <a:pt x="6239" y="57858"/>
                  </a:lnTo>
                  <a:cubicBezTo>
                    <a:pt x="1469" y="60827"/>
                    <a:pt x="1" y="67098"/>
                    <a:pt x="2970" y="71868"/>
                  </a:cubicBezTo>
                  <a:cubicBezTo>
                    <a:pt x="4920" y="74968"/>
                    <a:pt x="8251" y="76673"/>
                    <a:pt x="11653" y="76673"/>
                  </a:cubicBezTo>
                  <a:cubicBezTo>
                    <a:pt x="13487" y="76673"/>
                    <a:pt x="15342" y="76177"/>
                    <a:pt x="17013" y="75137"/>
                  </a:cubicBezTo>
                  <a:lnTo>
                    <a:pt x="101740" y="22200"/>
                  </a:lnTo>
                  <a:lnTo>
                    <a:pt x="186467" y="75137"/>
                  </a:lnTo>
                  <a:cubicBezTo>
                    <a:pt x="188169" y="76171"/>
                    <a:pt x="190037" y="76672"/>
                    <a:pt x="191871" y="76672"/>
                  </a:cubicBezTo>
                  <a:cubicBezTo>
                    <a:pt x="195274" y="76672"/>
                    <a:pt x="198576" y="74937"/>
                    <a:pt x="200511" y="71868"/>
                  </a:cubicBezTo>
                  <a:cubicBezTo>
                    <a:pt x="203480" y="67098"/>
                    <a:pt x="202045" y="60827"/>
                    <a:pt x="197275" y="57858"/>
                  </a:cubicBezTo>
                  <a:lnTo>
                    <a:pt x="107144" y="1551"/>
                  </a:lnTo>
                  <a:cubicBezTo>
                    <a:pt x="105493" y="517"/>
                    <a:pt x="103625" y="0"/>
                    <a:pt x="101757" y="0"/>
                  </a:cubicBez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21">
              <a:extLst>
                <a:ext uri="{FF2B5EF4-FFF2-40B4-BE49-F238E27FC236}">
                  <a16:creationId xmlns:a16="http://schemas.microsoft.com/office/drawing/2014/main" id="{957CA66C-8074-550E-EB07-0B6FC29678F2}"/>
                </a:ext>
              </a:extLst>
            </p:cNvPr>
            <p:cNvSpPr/>
            <p:nvPr/>
          </p:nvSpPr>
          <p:spPr>
            <a:xfrm>
              <a:off x="4996902" y="2954257"/>
              <a:ext cx="757607" cy="992975"/>
            </a:xfrm>
            <a:custGeom>
              <a:avLst/>
              <a:gdLst/>
              <a:ahLst/>
              <a:cxnLst/>
              <a:rect l="l" t="t" r="r" b="b"/>
              <a:pathLst>
                <a:path w="48102" h="63046" extrusionOk="0">
                  <a:moveTo>
                    <a:pt x="24451" y="1"/>
                  </a:moveTo>
                  <a:cubicBezTo>
                    <a:pt x="21483" y="1"/>
                    <a:pt x="19081" y="2102"/>
                    <a:pt x="19081" y="4704"/>
                  </a:cubicBezTo>
                  <a:cubicBezTo>
                    <a:pt x="19081" y="5705"/>
                    <a:pt x="20015" y="7940"/>
                    <a:pt x="20582" y="9107"/>
                  </a:cubicBezTo>
                  <a:cubicBezTo>
                    <a:pt x="20849" y="9674"/>
                    <a:pt x="20982" y="10241"/>
                    <a:pt x="20982" y="10808"/>
                  </a:cubicBezTo>
                  <a:cubicBezTo>
                    <a:pt x="20982" y="12543"/>
                    <a:pt x="19615" y="13810"/>
                    <a:pt x="17580" y="13944"/>
                  </a:cubicBezTo>
                  <a:lnTo>
                    <a:pt x="17480" y="13944"/>
                  </a:lnTo>
                  <a:lnTo>
                    <a:pt x="17146" y="13977"/>
                  </a:lnTo>
                  <a:lnTo>
                    <a:pt x="1" y="13977"/>
                  </a:lnTo>
                  <a:cubicBezTo>
                    <a:pt x="1" y="13977"/>
                    <a:pt x="1" y="17313"/>
                    <a:pt x="1" y="17313"/>
                  </a:cubicBezTo>
                  <a:lnTo>
                    <a:pt x="1" y="32090"/>
                  </a:lnTo>
                  <a:cubicBezTo>
                    <a:pt x="1" y="32324"/>
                    <a:pt x="1" y="32457"/>
                    <a:pt x="1" y="32557"/>
                  </a:cubicBezTo>
                  <a:cubicBezTo>
                    <a:pt x="101" y="33191"/>
                    <a:pt x="368" y="33658"/>
                    <a:pt x="735" y="33892"/>
                  </a:cubicBezTo>
                  <a:cubicBezTo>
                    <a:pt x="920" y="33991"/>
                    <a:pt x="1115" y="34030"/>
                    <a:pt x="1308" y="34030"/>
                  </a:cubicBezTo>
                  <a:cubicBezTo>
                    <a:pt x="1633" y="34030"/>
                    <a:pt x="1951" y="33917"/>
                    <a:pt x="2202" y="33791"/>
                  </a:cubicBezTo>
                  <a:cubicBezTo>
                    <a:pt x="2536" y="33625"/>
                    <a:pt x="5638" y="32124"/>
                    <a:pt x="7406" y="32124"/>
                  </a:cubicBezTo>
                  <a:cubicBezTo>
                    <a:pt x="11009" y="32124"/>
                    <a:pt x="14311" y="35326"/>
                    <a:pt x="14311" y="39295"/>
                  </a:cubicBezTo>
                  <a:cubicBezTo>
                    <a:pt x="14311" y="43265"/>
                    <a:pt x="11009" y="46467"/>
                    <a:pt x="7406" y="46467"/>
                  </a:cubicBezTo>
                  <a:cubicBezTo>
                    <a:pt x="5638" y="46467"/>
                    <a:pt x="2569" y="44966"/>
                    <a:pt x="2202" y="44799"/>
                  </a:cubicBezTo>
                  <a:cubicBezTo>
                    <a:pt x="1878" y="44647"/>
                    <a:pt x="1576" y="44571"/>
                    <a:pt x="1302" y="44571"/>
                  </a:cubicBezTo>
                  <a:cubicBezTo>
                    <a:pt x="1096" y="44571"/>
                    <a:pt x="906" y="44613"/>
                    <a:pt x="735" y="44699"/>
                  </a:cubicBezTo>
                  <a:cubicBezTo>
                    <a:pt x="334" y="44933"/>
                    <a:pt x="67" y="45466"/>
                    <a:pt x="1" y="46167"/>
                  </a:cubicBezTo>
                  <a:cubicBezTo>
                    <a:pt x="1" y="46200"/>
                    <a:pt x="1" y="46200"/>
                    <a:pt x="1" y="46234"/>
                  </a:cubicBezTo>
                  <a:lnTo>
                    <a:pt x="1" y="46634"/>
                  </a:lnTo>
                  <a:lnTo>
                    <a:pt x="1" y="63046"/>
                  </a:lnTo>
                  <a:lnTo>
                    <a:pt x="37294" y="63046"/>
                  </a:lnTo>
                  <a:cubicBezTo>
                    <a:pt x="43265" y="63046"/>
                    <a:pt x="48102" y="58176"/>
                    <a:pt x="48102" y="52171"/>
                  </a:cubicBezTo>
                  <a:lnTo>
                    <a:pt x="48102" y="13944"/>
                  </a:lnTo>
                  <a:lnTo>
                    <a:pt x="31723" y="13944"/>
                  </a:lnTo>
                  <a:cubicBezTo>
                    <a:pt x="30389" y="13944"/>
                    <a:pt x="28921" y="13477"/>
                    <a:pt x="28254" y="12209"/>
                  </a:cubicBezTo>
                  <a:cubicBezTo>
                    <a:pt x="28021" y="11776"/>
                    <a:pt x="27887" y="11309"/>
                    <a:pt x="27887" y="10808"/>
                  </a:cubicBezTo>
                  <a:cubicBezTo>
                    <a:pt x="27887" y="10241"/>
                    <a:pt x="28054" y="9674"/>
                    <a:pt x="28321" y="9107"/>
                  </a:cubicBezTo>
                  <a:cubicBezTo>
                    <a:pt x="28888" y="7940"/>
                    <a:pt x="29822" y="5705"/>
                    <a:pt x="29822" y="4704"/>
                  </a:cubicBezTo>
                  <a:cubicBezTo>
                    <a:pt x="29822" y="2102"/>
                    <a:pt x="27420" y="1"/>
                    <a:pt x="24451" y="1"/>
                  </a:cubicBez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a:extLst>
                <a:ext uri="{FF2B5EF4-FFF2-40B4-BE49-F238E27FC236}">
                  <a16:creationId xmlns:a16="http://schemas.microsoft.com/office/drawing/2014/main" id="{6538CE5A-7E06-E0C5-6024-569129FA980D}"/>
                </a:ext>
              </a:extLst>
            </p:cNvPr>
            <p:cNvSpPr/>
            <p:nvPr/>
          </p:nvSpPr>
          <p:spPr>
            <a:xfrm>
              <a:off x="3942986" y="1385712"/>
              <a:ext cx="1246723" cy="912571"/>
            </a:xfrm>
            <a:custGeom>
              <a:avLst/>
              <a:gdLst/>
              <a:ahLst/>
              <a:cxnLst/>
              <a:rect l="l" t="t" r="r" b="b"/>
              <a:pathLst>
                <a:path w="79157" h="57941" extrusionOk="0">
                  <a:moveTo>
                    <a:pt x="39679" y="1"/>
                  </a:moveTo>
                  <a:cubicBezTo>
                    <a:pt x="37685" y="1"/>
                    <a:pt x="35692" y="551"/>
                    <a:pt x="33924" y="1652"/>
                  </a:cubicBezTo>
                  <a:lnTo>
                    <a:pt x="14244" y="13961"/>
                  </a:lnTo>
                  <a:lnTo>
                    <a:pt x="14244" y="24969"/>
                  </a:lnTo>
                  <a:cubicBezTo>
                    <a:pt x="14244" y="25169"/>
                    <a:pt x="14244" y="25335"/>
                    <a:pt x="14244" y="25402"/>
                  </a:cubicBezTo>
                  <a:lnTo>
                    <a:pt x="14210" y="25402"/>
                  </a:lnTo>
                  <a:cubicBezTo>
                    <a:pt x="14110" y="26770"/>
                    <a:pt x="13543" y="27804"/>
                    <a:pt x="12609" y="28338"/>
                  </a:cubicBezTo>
                  <a:cubicBezTo>
                    <a:pt x="12157" y="28596"/>
                    <a:pt x="11665" y="28722"/>
                    <a:pt x="11150" y="28722"/>
                  </a:cubicBezTo>
                  <a:cubicBezTo>
                    <a:pt x="10601" y="28722"/>
                    <a:pt x="10025" y="28579"/>
                    <a:pt x="9440" y="28304"/>
                  </a:cubicBezTo>
                  <a:cubicBezTo>
                    <a:pt x="8573" y="27871"/>
                    <a:pt x="6071" y="26770"/>
                    <a:pt x="4904" y="26770"/>
                  </a:cubicBezTo>
                  <a:cubicBezTo>
                    <a:pt x="2202" y="26770"/>
                    <a:pt x="0" y="29272"/>
                    <a:pt x="0" y="32374"/>
                  </a:cubicBezTo>
                  <a:cubicBezTo>
                    <a:pt x="0" y="35443"/>
                    <a:pt x="2202" y="37944"/>
                    <a:pt x="4904" y="37944"/>
                  </a:cubicBezTo>
                  <a:cubicBezTo>
                    <a:pt x="6105" y="37944"/>
                    <a:pt x="8573" y="36844"/>
                    <a:pt x="9440" y="36443"/>
                  </a:cubicBezTo>
                  <a:cubicBezTo>
                    <a:pt x="10025" y="36151"/>
                    <a:pt x="10601" y="36009"/>
                    <a:pt x="11145" y="36009"/>
                  </a:cubicBezTo>
                  <a:cubicBezTo>
                    <a:pt x="11656" y="36009"/>
                    <a:pt x="12140" y="36134"/>
                    <a:pt x="12576" y="36377"/>
                  </a:cubicBezTo>
                  <a:cubicBezTo>
                    <a:pt x="13543" y="36944"/>
                    <a:pt x="14144" y="38011"/>
                    <a:pt x="14210" y="39412"/>
                  </a:cubicBezTo>
                  <a:lnTo>
                    <a:pt x="14244" y="39812"/>
                  </a:lnTo>
                  <a:lnTo>
                    <a:pt x="14244" y="57925"/>
                  </a:lnTo>
                  <a:lnTo>
                    <a:pt x="33024" y="57925"/>
                  </a:lnTo>
                  <a:cubicBezTo>
                    <a:pt x="33024" y="57925"/>
                    <a:pt x="33157" y="57940"/>
                    <a:pt x="33246" y="57940"/>
                  </a:cubicBezTo>
                  <a:cubicBezTo>
                    <a:pt x="33291" y="57940"/>
                    <a:pt x="33324" y="57937"/>
                    <a:pt x="33324" y="57925"/>
                  </a:cubicBezTo>
                  <a:cubicBezTo>
                    <a:pt x="34492" y="57859"/>
                    <a:pt x="35225" y="57325"/>
                    <a:pt x="35225" y="56458"/>
                  </a:cubicBezTo>
                  <a:cubicBezTo>
                    <a:pt x="35225" y="56158"/>
                    <a:pt x="35125" y="55824"/>
                    <a:pt x="34959" y="55490"/>
                  </a:cubicBezTo>
                  <a:cubicBezTo>
                    <a:pt x="34792" y="55123"/>
                    <a:pt x="33257" y="51988"/>
                    <a:pt x="33257" y="50220"/>
                  </a:cubicBezTo>
                  <a:cubicBezTo>
                    <a:pt x="33257" y="46617"/>
                    <a:pt x="36493" y="43682"/>
                    <a:pt x="40462" y="43682"/>
                  </a:cubicBezTo>
                  <a:cubicBezTo>
                    <a:pt x="44465" y="43682"/>
                    <a:pt x="47701" y="46617"/>
                    <a:pt x="47701" y="50220"/>
                  </a:cubicBezTo>
                  <a:cubicBezTo>
                    <a:pt x="47701" y="51988"/>
                    <a:pt x="46167" y="55123"/>
                    <a:pt x="46000" y="55490"/>
                  </a:cubicBezTo>
                  <a:cubicBezTo>
                    <a:pt x="45833" y="55824"/>
                    <a:pt x="45733" y="56158"/>
                    <a:pt x="45733" y="56458"/>
                  </a:cubicBezTo>
                  <a:cubicBezTo>
                    <a:pt x="45733" y="57325"/>
                    <a:pt x="46467" y="57859"/>
                    <a:pt x="47634" y="57925"/>
                  </a:cubicBezTo>
                  <a:lnTo>
                    <a:pt x="64913" y="57925"/>
                  </a:lnTo>
                  <a:lnTo>
                    <a:pt x="64913" y="40213"/>
                  </a:lnTo>
                  <a:lnTo>
                    <a:pt x="64947" y="39812"/>
                  </a:lnTo>
                  <a:cubicBezTo>
                    <a:pt x="65013" y="38411"/>
                    <a:pt x="65614" y="37344"/>
                    <a:pt x="66581" y="36777"/>
                  </a:cubicBezTo>
                  <a:cubicBezTo>
                    <a:pt x="67017" y="36518"/>
                    <a:pt x="67501" y="36393"/>
                    <a:pt x="68012" y="36393"/>
                  </a:cubicBezTo>
                  <a:cubicBezTo>
                    <a:pt x="68556" y="36393"/>
                    <a:pt x="69132" y="36535"/>
                    <a:pt x="69717" y="36810"/>
                  </a:cubicBezTo>
                  <a:cubicBezTo>
                    <a:pt x="70584" y="37244"/>
                    <a:pt x="73086" y="38345"/>
                    <a:pt x="74253" y="38345"/>
                  </a:cubicBezTo>
                  <a:cubicBezTo>
                    <a:pt x="76955" y="38345"/>
                    <a:pt x="79157" y="35843"/>
                    <a:pt x="79157" y="32741"/>
                  </a:cubicBezTo>
                  <a:cubicBezTo>
                    <a:pt x="79157" y="29672"/>
                    <a:pt x="76955" y="27170"/>
                    <a:pt x="74253" y="27170"/>
                  </a:cubicBezTo>
                  <a:cubicBezTo>
                    <a:pt x="73086" y="27170"/>
                    <a:pt x="70584" y="28271"/>
                    <a:pt x="69717" y="28671"/>
                  </a:cubicBezTo>
                  <a:cubicBezTo>
                    <a:pt x="69132" y="28964"/>
                    <a:pt x="68556" y="29105"/>
                    <a:pt x="68012" y="29105"/>
                  </a:cubicBezTo>
                  <a:cubicBezTo>
                    <a:pt x="67501" y="29105"/>
                    <a:pt x="67017" y="28980"/>
                    <a:pt x="66581" y="28738"/>
                  </a:cubicBezTo>
                  <a:cubicBezTo>
                    <a:pt x="65647" y="28171"/>
                    <a:pt x="65047" y="27137"/>
                    <a:pt x="64947" y="25802"/>
                  </a:cubicBezTo>
                  <a:lnTo>
                    <a:pt x="64913" y="25802"/>
                  </a:lnTo>
                  <a:cubicBezTo>
                    <a:pt x="64913" y="25736"/>
                    <a:pt x="64947" y="25569"/>
                    <a:pt x="64947" y="25335"/>
                  </a:cubicBezTo>
                  <a:lnTo>
                    <a:pt x="64947" y="13827"/>
                  </a:lnTo>
                  <a:lnTo>
                    <a:pt x="45433" y="1652"/>
                  </a:lnTo>
                  <a:cubicBezTo>
                    <a:pt x="43665" y="551"/>
                    <a:pt x="41672" y="1"/>
                    <a:pt x="39679" y="1"/>
                  </a:cubicBezTo>
                  <a:close/>
                </a:path>
              </a:pathLst>
            </a:cu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21">
            <a:extLst>
              <a:ext uri="{FF2B5EF4-FFF2-40B4-BE49-F238E27FC236}">
                <a16:creationId xmlns:a16="http://schemas.microsoft.com/office/drawing/2014/main" id="{74FCB55F-5F75-6A9D-ECC5-5D261340803D}"/>
              </a:ext>
            </a:extLst>
          </p:cNvPr>
          <p:cNvSpPr/>
          <p:nvPr/>
        </p:nvSpPr>
        <p:spPr>
          <a:xfrm>
            <a:off x="517956" y="1411963"/>
            <a:ext cx="2044155" cy="8808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b="1" dirty="0">
                <a:solidFill>
                  <a:srgbClr val="000000"/>
                </a:solidFill>
                <a:latin typeface="Roboto"/>
                <a:ea typeface="Roboto"/>
                <a:cs typeface="Roboto"/>
                <a:sym typeface="Roboto"/>
              </a:rPr>
              <a:t>Property Information: </a:t>
            </a:r>
            <a:r>
              <a:rPr lang="en-US" sz="1200" dirty="0">
                <a:solidFill>
                  <a:srgbClr val="000000"/>
                </a:solidFill>
                <a:latin typeface="Roboto"/>
                <a:ea typeface="Roboto"/>
                <a:cs typeface="Roboto"/>
                <a:sym typeface="Roboto"/>
              </a:rPr>
              <a:t>block, </a:t>
            </a:r>
            <a:r>
              <a:rPr lang="en-US" sz="1200" dirty="0" err="1">
                <a:solidFill>
                  <a:srgbClr val="000000"/>
                </a:solidFill>
                <a:latin typeface="Roboto"/>
                <a:ea typeface="Roboto"/>
                <a:cs typeface="Roboto"/>
                <a:sym typeface="Roboto"/>
              </a:rPr>
              <a:t>flat_model</a:t>
            </a:r>
            <a:r>
              <a:rPr lang="en-US" sz="1200" dirty="0">
                <a:solidFill>
                  <a:srgbClr val="000000"/>
                </a:solidFill>
                <a:latin typeface="Roboto"/>
                <a:ea typeface="Roboto"/>
                <a:cs typeface="Roboto"/>
                <a:sym typeface="Roboto"/>
              </a:rPr>
              <a:t>, </a:t>
            </a:r>
            <a:r>
              <a:rPr lang="en-US" sz="1200" dirty="0" err="1">
                <a:solidFill>
                  <a:srgbClr val="000000"/>
                </a:solidFill>
                <a:latin typeface="Roboto"/>
                <a:ea typeface="Roboto"/>
                <a:cs typeface="Roboto"/>
                <a:sym typeface="Roboto"/>
              </a:rPr>
              <a:t>flat_type</a:t>
            </a:r>
            <a:r>
              <a:rPr lang="en-US" sz="1200" dirty="0">
                <a:solidFill>
                  <a:srgbClr val="000000"/>
                </a:solidFill>
                <a:latin typeface="Roboto"/>
                <a:ea typeface="Roboto"/>
                <a:cs typeface="Roboto"/>
                <a:sym typeface="Roboto"/>
              </a:rPr>
              <a:t>, </a:t>
            </a:r>
            <a:r>
              <a:rPr lang="en-US" sz="1200" dirty="0" err="1">
                <a:solidFill>
                  <a:srgbClr val="000000"/>
                </a:solidFill>
                <a:latin typeface="Roboto"/>
                <a:ea typeface="Roboto"/>
                <a:cs typeface="Roboto"/>
                <a:sym typeface="Roboto"/>
              </a:rPr>
              <a:t>floor_area_sqm</a:t>
            </a:r>
            <a:r>
              <a:rPr lang="en-US" sz="1200" dirty="0">
                <a:solidFill>
                  <a:srgbClr val="000000"/>
                </a:solidFill>
                <a:latin typeface="Roboto"/>
                <a:ea typeface="Roboto"/>
                <a:cs typeface="Roboto"/>
                <a:sym typeface="Roboto"/>
              </a:rPr>
              <a:t>, </a:t>
            </a:r>
            <a:r>
              <a:rPr lang="en-US" sz="1200" dirty="0" err="1">
                <a:solidFill>
                  <a:srgbClr val="000000"/>
                </a:solidFill>
                <a:latin typeface="Roboto"/>
                <a:ea typeface="Roboto"/>
                <a:cs typeface="Roboto"/>
                <a:sym typeface="Roboto"/>
              </a:rPr>
              <a:t>storey_range</a:t>
            </a:r>
            <a:endParaRPr sz="1200" dirty="0">
              <a:solidFill>
                <a:srgbClr val="000000"/>
              </a:solidFill>
              <a:latin typeface="Roboto"/>
              <a:ea typeface="Roboto"/>
              <a:cs typeface="Roboto"/>
              <a:sym typeface="Roboto"/>
            </a:endParaRPr>
          </a:p>
        </p:txBody>
      </p:sp>
      <p:sp>
        <p:nvSpPr>
          <p:cNvPr id="483" name="Google Shape;483;p21">
            <a:extLst>
              <a:ext uri="{FF2B5EF4-FFF2-40B4-BE49-F238E27FC236}">
                <a16:creationId xmlns:a16="http://schemas.microsoft.com/office/drawing/2014/main" id="{4E558C5B-8D02-A3AD-4300-F5BA8EAAEA2D}"/>
              </a:ext>
            </a:extLst>
          </p:cNvPr>
          <p:cNvSpPr/>
          <p:nvPr/>
        </p:nvSpPr>
        <p:spPr>
          <a:xfrm>
            <a:off x="561853" y="3571239"/>
            <a:ext cx="1741735" cy="8934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400"/>
              </a:spcAft>
              <a:buFont typeface="Arial" panose="020B0604020202020204" pitchFamily="34" charset="0"/>
              <a:buChar char="•"/>
            </a:pPr>
            <a:r>
              <a:rPr lang="en-US" sz="1200" b="1" dirty="0">
                <a:latin typeface="Roboto"/>
                <a:ea typeface="Roboto"/>
                <a:cs typeface="Roboto"/>
                <a:sym typeface="Roboto"/>
              </a:rPr>
              <a:t>Market Data: </a:t>
            </a:r>
            <a:r>
              <a:rPr lang="en-US" sz="1200" dirty="0" err="1">
                <a:latin typeface="Roboto"/>
                <a:ea typeface="Roboto"/>
                <a:cs typeface="Roboto"/>
                <a:sym typeface="Roboto"/>
              </a:rPr>
              <a:t>resale_price</a:t>
            </a:r>
            <a:r>
              <a:rPr lang="en-US" sz="1200" dirty="0">
                <a:latin typeface="Roboto"/>
                <a:ea typeface="Roboto"/>
                <a:cs typeface="Roboto"/>
                <a:sym typeface="Roboto"/>
              </a:rPr>
              <a:t>, month</a:t>
            </a:r>
          </a:p>
        </p:txBody>
      </p:sp>
      <p:grpSp>
        <p:nvGrpSpPr>
          <p:cNvPr id="3" name="Group 2">
            <a:extLst>
              <a:ext uri="{FF2B5EF4-FFF2-40B4-BE49-F238E27FC236}">
                <a16:creationId xmlns:a16="http://schemas.microsoft.com/office/drawing/2014/main" id="{0916963D-7AA3-70BE-C0E9-A58C5BBB70E2}"/>
              </a:ext>
            </a:extLst>
          </p:cNvPr>
          <p:cNvGrpSpPr/>
          <p:nvPr/>
        </p:nvGrpSpPr>
        <p:grpSpPr>
          <a:xfrm>
            <a:off x="4141582" y="4665322"/>
            <a:ext cx="1242400" cy="408400"/>
            <a:chOff x="7983906" y="9324079"/>
            <a:chExt cx="1653429" cy="543514"/>
          </a:xfrm>
        </p:grpSpPr>
        <p:pic>
          <p:nvPicPr>
            <p:cNvPr id="4" name="Picture 3" descr="Blue text on a black background">
              <a:extLst>
                <a:ext uri="{FF2B5EF4-FFF2-40B4-BE49-F238E27FC236}">
                  <a16:creationId xmlns:a16="http://schemas.microsoft.com/office/drawing/2014/main" id="{09C4DC4E-EF0C-3841-7B10-AE87D1BF3919}"/>
                </a:ext>
              </a:extLst>
            </p:cNvPr>
            <p:cNvPicPr>
              <a:picLocks noChangeAspect="1"/>
            </p:cNvPicPr>
            <p:nvPr/>
          </p:nvPicPr>
          <p:blipFill>
            <a:blip r:embed="rId3">
              <a:duotone>
                <a:schemeClr val="accent1">
                  <a:shade val="45000"/>
                  <a:satMod val="135000"/>
                </a:schemeClr>
                <a:prstClr val="white"/>
              </a:duotone>
            </a:blip>
            <a:stretch>
              <a:fillRect/>
            </a:stretch>
          </p:blipFill>
          <p:spPr>
            <a:xfrm>
              <a:off x="8256405" y="9324079"/>
              <a:ext cx="1380930" cy="543514"/>
            </a:xfrm>
            <a:prstGeom prst="rect">
              <a:avLst/>
            </a:prstGeom>
          </p:spPr>
        </p:pic>
        <p:sp>
          <p:nvSpPr>
            <p:cNvPr id="5" name="TextBox 4">
              <a:extLst>
                <a:ext uri="{FF2B5EF4-FFF2-40B4-BE49-F238E27FC236}">
                  <a16:creationId xmlns:a16="http://schemas.microsoft.com/office/drawing/2014/main" id="{2700A169-A695-9AFA-6025-F981A358D9F4}"/>
                </a:ext>
              </a:extLst>
            </p:cNvPr>
            <p:cNvSpPr txBox="1"/>
            <p:nvPr/>
          </p:nvSpPr>
          <p:spPr>
            <a:xfrm>
              <a:off x="7983906" y="9362108"/>
              <a:ext cx="622049" cy="491521"/>
            </a:xfrm>
            <a:prstGeom prst="rect">
              <a:avLst/>
            </a:prstGeom>
            <a:noFill/>
          </p:spPr>
          <p:txBody>
            <a:bodyPr wrap="square" rtlCol="0">
              <a:spAutoFit/>
            </a:bodyPr>
            <a:lstStyle/>
            <a:p>
              <a:r>
                <a:rPr lang="en-US" sz="1800" dirty="0">
                  <a:solidFill>
                    <a:schemeClr val="accent6">
                      <a:lumMod val="75000"/>
                    </a:schemeClr>
                  </a:solidFill>
                  <a:latin typeface="Libre Franklin" pitchFamily="2" charset="0"/>
                </a:rPr>
                <a:t>5</a:t>
              </a:r>
              <a:endParaRPr lang="en-ZA" sz="1800" dirty="0">
                <a:solidFill>
                  <a:schemeClr val="accent6">
                    <a:lumMod val="75000"/>
                  </a:schemeClr>
                </a:solidFill>
                <a:latin typeface="Libre Franklin" pitchFamily="2" charset="0"/>
              </a:endParaRPr>
            </a:p>
          </p:txBody>
        </p:sp>
      </p:grpSp>
      <p:pic>
        <p:nvPicPr>
          <p:cNvPr id="2" name="Picture 1" descr="A logo with a triangle shape&#10;&#10;AI-generated content may be incorrect.">
            <a:extLst>
              <a:ext uri="{FF2B5EF4-FFF2-40B4-BE49-F238E27FC236}">
                <a16:creationId xmlns:a16="http://schemas.microsoft.com/office/drawing/2014/main" id="{30598384-0670-DA5B-8A51-0EEE828B0B38}"/>
              </a:ext>
            </a:extLst>
          </p:cNvPr>
          <p:cNvPicPr>
            <a:picLocks noChangeAspect="1"/>
          </p:cNvPicPr>
          <p:nvPr/>
        </p:nvPicPr>
        <p:blipFill>
          <a:blip r:embed="rId4"/>
          <a:srcRect l="12494" t="16685" r="13467" b="17244"/>
          <a:stretch/>
        </p:blipFill>
        <p:spPr>
          <a:xfrm>
            <a:off x="367564" y="75739"/>
            <a:ext cx="837936" cy="747765"/>
          </a:xfrm>
          <a:prstGeom prst="rect">
            <a:avLst/>
          </a:prstGeom>
        </p:spPr>
      </p:pic>
      <p:pic>
        <p:nvPicPr>
          <p:cNvPr id="7" name="Picture 6">
            <a:extLst>
              <a:ext uri="{FF2B5EF4-FFF2-40B4-BE49-F238E27FC236}">
                <a16:creationId xmlns:a16="http://schemas.microsoft.com/office/drawing/2014/main" id="{38C1E60E-DAA6-3A80-9800-1EB2EB6069ED}"/>
              </a:ext>
            </a:extLst>
          </p:cNvPr>
          <p:cNvPicPr>
            <a:picLocks noChangeAspect="1"/>
          </p:cNvPicPr>
          <p:nvPr/>
        </p:nvPicPr>
        <p:blipFill>
          <a:blip r:embed="rId5"/>
          <a:srcRect l="2626" t="25859" r="75801" b="57680"/>
          <a:stretch/>
        </p:blipFill>
        <p:spPr>
          <a:xfrm>
            <a:off x="2666089" y="2209268"/>
            <a:ext cx="1750374" cy="854639"/>
          </a:xfrm>
          <a:prstGeom prst="rect">
            <a:avLst/>
          </a:prstGeom>
        </p:spPr>
      </p:pic>
      <p:pic>
        <p:nvPicPr>
          <p:cNvPr id="23" name="Picture 22">
            <a:extLst>
              <a:ext uri="{FF2B5EF4-FFF2-40B4-BE49-F238E27FC236}">
                <a16:creationId xmlns:a16="http://schemas.microsoft.com/office/drawing/2014/main" id="{05BB7D08-9E98-A4B7-FC5D-99BAD28CDC1D}"/>
              </a:ext>
            </a:extLst>
          </p:cNvPr>
          <p:cNvPicPr>
            <a:picLocks noChangeAspect="1"/>
          </p:cNvPicPr>
          <p:nvPr/>
        </p:nvPicPr>
        <p:blipFill>
          <a:blip r:embed="rId5"/>
          <a:srcRect l="23494" t="25255" r="55746" b="58768"/>
          <a:stretch/>
        </p:blipFill>
        <p:spPr>
          <a:xfrm>
            <a:off x="4757439" y="2325658"/>
            <a:ext cx="1684371" cy="829506"/>
          </a:xfrm>
          <a:prstGeom prst="rect">
            <a:avLst/>
          </a:prstGeom>
        </p:spPr>
      </p:pic>
      <p:grpSp>
        <p:nvGrpSpPr>
          <p:cNvPr id="461" name="Google Shape;461;p21">
            <a:extLst>
              <a:ext uri="{FF2B5EF4-FFF2-40B4-BE49-F238E27FC236}">
                <a16:creationId xmlns:a16="http://schemas.microsoft.com/office/drawing/2014/main" id="{D71B4FE3-3E57-EA4B-B3AB-19AB3232A988}"/>
              </a:ext>
            </a:extLst>
          </p:cNvPr>
          <p:cNvGrpSpPr/>
          <p:nvPr/>
        </p:nvGrpSpPr>
        <p:grpSpPr>
          <a:xfrm>
            <a:off x="6347977" y="2925331"/>
            <a:ext cx="1527027" cy="234326"/>
            <a:chOff x="-5781550" y="25932204"/>
            <a:chExt cx="2429250" cy="372775"/>
          </a:xfrm>
        </p:grpSpPr>
        <p:sp>
          <p:nvSpPr>
            <p:cNvPr id="462" name="Google Shape;462;p21">
              <a:extLst>
                <a:ext uri="{FF2B5EF4-FFF2-40B4-BE49-F238E27FC236}">
                  <a16:creationId xmlns:a16="http://schemas.microsoft.com/office/drawing/2014/main" id="{E34BA563-1E19-025F-C22E-69630291A005}"/>
                </a:ext>
              </a:extLst>
            </p:cNvPr>
            <p:cNvSpPr/>
            <p:nvPr/>
          </p:nvSpPr>
          <p:spPr>
            <a:xfrm>
              <a:off x="-5729025" y="25932204"/>
              <a:ext cx="2376725" cy="311075"/>
            </a:xfrm>
            <a:custGeom>
              <a:avLst/>
              <a:gdLst/>
              <a:ahLst/>
              <a:cxnLst/>
              <a:rect l="l" t="t" r="r" b="b"/>
              <a:pathLst>
                <a:path w="95069" h="12443" fill="none" extrusionOk="0">
                  <a:moveTo>
                    <a:pt x="1" y="12442"/>
                  </a:moveTo>
                  <a:lnTo>
                    <a:pt x="23718" y="0"/>
                  </a:lnTo>
                  <a:lnTo>
                    <a:pt x="95069" y="0"/>
                  </a:lnTo>
                </a:path>
              </a:pathLst>
            </a:custGeom>
            <a:noFill/>
            <a:ln w="2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1">
              <a:extLst>
                <a:ext uri="{FF2B5EF4-FFF2-40B4-BE49-F238E27FC236}">
                  <a16:creationId xmlns:a16="http://schemas.microsoft.com/office/drawing/2014/main" id="{AD7740B4-4A73-774E-20A9-6F4511782D9D}"/>
                </a:ext>
              </a:extLst>
            </p:cNvPr>
            <p:cNvSpPr/>
            <p:nvPr/>
          </p:nvSpPr>
          <p:spPr>
            <a:xfrm>
              <a:off x="-5781550" y="26198229"/>
              <a:ext cx="106750" cy="106750"/>
            </a:xfrm>
            <a:custGeom>
              <a:avLst/>
              <a:gdLst/>
              <a:ahLst/>
              <a:cxnLst/>
              <a:rect l="l" t="t" r="r" b="b"/>
              <a:pathLst>
                <a:path w="4270" h="4270" extrusionOk="0">
                  <a:moveTo>
                    <a:pt x="2135" y="0"/>
                  </a:moveTo>
                  <a:cubicBezTo>
                    <a:pt x="934" y="0"/>
                    <a:pt x="0" y="934"/>
                    <a:pt x="0" y="2135"/>
                  </a:cubicBezTo>
                  <a:cubicBezTo>
                    <a:pt x="0" y="3302"/>
                    <a:pt x="934" y="4270"/>
                    <a:pt x="2135" y="4270"/>
                  </a:cubicBezTo>
                  <a:cubicBezTo>
                    <a:pt x="3303" y="4270"/>
                    <a:pt x="4270" y="3302"/>
                    <a:pt x="4270" y="2135"/>
                  </a:cubicBezTo>
                  <a:cubicBezTo>
                    <a:pt x="4270" y="934"/>
                    <a:pt x="3303" y="0"/>
                    <a:pt x="2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 name="Picture 23">
            <a:extLst>
              <a:ext uri="{FF2B5EF4-FFF2-40B4-BE49-F238E27FC236}">
                <a16:creationId xmlns:a16="http://schemas.microsoft.com/office/drawing/2014/main" id="{38802D1B-FE2A-6F1E-FAA7-A968F1547B5A}"/>
              </a:ext>
            </a:extLst>
          </p:cNvPr>
          <p:cNvPicPr>
            <a:picLocks noChangeAspect="1"/>
          </p:cNvPicPr>
          <p:nvPr/>
        </p:nvPicPr>
        <p:blipFill>
          <a:blip r:embed="rId5"/>
          <a:srcRect l="51261" t="25658" r="28499" b="52848"/>
          <a:stretch/>
        </p:blipFill>
        <p:spPr>
          <a:xfrm>
            <a:off x="2666090" y="3441048"/>
            <a:ext cx="1345870" cy="914566"/>
          </a:xfrm>
          <a:prstGeom prst="rect">
            <a:avLst/>
          </a:prstGeom>
        </p:spPr>
      </p:pic>
      <p:sp>
        <p:nvSpPr>
          <p:cNvPr id="25" name="Google Shape;482;p21">
            <a:extLst>
              <a:ext uri="{FF2B5EF4-FFF2-40B4-BE49-F238E27FC236}">
                <a16:creationId xmlns:a16="http://schemas.microsoft.com/office/drawing/2014/main" id="{E9A73B9D-1115-3F8C-FBE2-357D9EA03CA4}"/>
              </a:ext>
            </a:extLst>
          </p:cNvPr>
          <p:cNvSpPr/>
          <p:nvPr/>
        </p:nvSpPr>
        <p:spPr>
          <a:xfrm>
            <a:off x="5999901" y="619523"/>
            <a:ext cx="2904028" cy="88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Roboto"/>
                <a:ea typeface="Roboto"/>
                <a:cs typeface="Roboto"/>
                <a:sym typeface="Roboto"/>
              </a:rPr>
              <a:t>The </a:t>
            </a:r>
            <a:r>
              <a:rPr lang="en-US" sz="1200" dirty="0">
                <a:solidFill>
                  <a:srgbClr val="000000"/>
                </a:solidFill>
                <a:latin typeface="Roboto"/>
                <a:ea typeface="Roboto"/>
                <a:cs typeface="Roboto"/>
                <a:sym typeface="Roboto"/>
              </a:rPr>
              <a:t>dataset consists of 141,668 rows and 15 columns, including:</a:t>
            </a:r>
          </a:p>
        </p:txBody>
      </p:sp>
      <p:pic>
        <p:nvPicPr>
          <p:cNvPr id="28" name="Picture 27">
            <a:extLst>
              <a:ext uri="{FF2B5EF4-FFF2-40B4-BE49-F238E27FC236}">
                <a16:creationId xmlns:a16="http://schemas.microsoft.com/office/drawing/2014/main" id="{70CEC471-5DBA-F944-C832-2A291CFEC71C}"/>
              </a:ext>
            </a:extLst>
          </p:cNvPr>
          <p:cNvPicPr>
            <a:picLocks noChangeAspect="1"/>
          </p:cNvPicPr>
          <p:nvPr/>
        </p:nvPicPr>
        <p:blipFill>
          <a:blip r:embed="rId6"/>
          <a:srcRect l="56701" t="26039" r="16225" b="55277"/>
          <a:stretch/>
        </p:blipFill>
        <p:spPr>
          <a:xfrm>
            <a:off x="4346340" y="3335263"/>
            <a:ext cx="2475652" cy="961031"/>
          </a:xfrm>
          <a:prstGeom prst="rect">
            <a:avLst/>
          </a:prstGeom>
        </p:spPr>
      </p:pic>
      <p:sp>
        <p:nvSpPr>
          <p:cNvPr id="29" name="Google Shape;483;p21">
            <a:extLst>
              <a:ext uri="{FF2B5EF4-FFF2-40B4-BE49-F238E27FC236}">
                <a16:creationId xmlns:a16="http://schemas.microsoft.com/office/drawing/2014/main" id="{A1E9FB80-C624-F011-26BD-72DA5361B0E8}"/>
              </a:ext>
            </a:extLst>
          </p:cNvPr>
          <p:cNvSpPr/>
          <p:nvPr/>
        </p:nvSpPr>
        <p:spPr>
          <a:xfrm>
            <a:off x="6858004" y="3656580"/>
            <a:ext cx="1916616" cy="8934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b="1" dirty="0">
                <a:latin typeface="Roboto"/>
                <a:ea typeface="Roboto"/>
                <a:cs typeface="Roboto"/>
                <a:sym typeface="Roboto"/>
              </a:rPr>
              <a:t>Geographic Info: </a:t>
            </a:r>
            <a:r>
              <a:rPr lang="en-US" sz="1200" dirty="0">
                <a:latin typeface="Roboto"/>
                <a:ea typeface="Roboto"/>
                <a:cs typeface="Roboto"/>
                <a:sym typeface="Roboto"/>
              </a:rPr>
              <a:t>town, </a:t>
            </a:r>
            <a:r>
              <a:rPr lang="en-US" sz="1200" dirty="0" err="1">
                <a:latin typeface="Roboto"/>
                <a:ea typeface="Roboto"/>
                <a:cs typeface="Roboto"/>
                <a:sym typeface="Roboto"/>
              </a:rPr>
              <a:t>street_name</a:t>
            </a:r>
            <a:r>
              <a:rPr lang="en-US" sz="1200" dirty="0">
                <a:latin typeface="Roboto"/>
                <a:ea typeface="Roboto"/>
                <a:cs typeface="Roboto"/>
                <a:sym typeface="Roboto"/>
              </a:rPr>
              <a:t>, </a:t>
            </a:r>
            <a:r>
              <a:rPr lang="en-US" sz="1200" dirty="0" err="1">
                <a:latin typeface="Roboto"/>
                <a:ea typeface="Roboto"/>
                <a:cs typeface="Roboto"/>
                <a:sym typeface="Roboto"/>
              </a:rPr>
              <a:t>street_lat</a:t>
            </a:r>
            <a:r>
              <a:rPr lang="en-US" sz="1200" dirty="0">
                <a:latin typeface="Roboto"/>
                <a:ea typeface="Roboto"/>
                <a:cs typeface="Roboto"/>
                <a:sym typeface="Roboto"/>
              </a:rPr>
              <a:t>, </a:t>
            </a:r>
            <a:r>
              <a:rPr lang="en-US" sz="1200" dirty="0" err="1">
                <a:latin typeface="Roboto"/>
                <a:ea typeface="Roboto"/>
                <a:cs typeface="Roboto"/>
                <a:sym typeface="Roboto"/>
              </a:rPr>
              <a:t>street_lon</a:t>
            </a:r>
            <a:endParaRPr sz="1200" dirty="0">
              <a:solidFill>
                <a:srgbClr val="000000"/>
              </a:solidFill>
              <a:latin typeface="Roboto"/>
              <a:ea typeface="Roboto"/>
              <a:cs typeface="Roboto"/>
              <a:sym typeface="Roboto"/>
            </a:endParaRPr>
          </a:p>
        </p:txBody>
      </p:sp>
      <p:grpSp>
        <p:nvGrpSpPr>
          <p:cNvPr id="449" name="Google Shape;466;p21">
            <a:extLst>
              <a:ext uri="{FF2B5EF4-FFF2-40B4-BE49-F238E27FC236}">
                <a16:creationId xmlns:a16="http://schemas.microsoft.com/office/drawing/2014/main" id="{1637C71F-9C06-F9CE-6F79-234561D826FF}"/>
              </a:ext>
            </a:extLst>
          </p:cNvPr>
          <p:cNvGrpSpPr/>
          <p:nvPr/>
        </p:nvGrpSpPr>
        <p:grpSpPr>
          <a:xfrm flipH="1">
            <a:off x="6275996" y="4275621"/>
            <a:ext cx="1613003" cy="234326"/>
            <a:chOff x="-14226750" y="27860025"/>
            <a:chExt cx="2566025" cy="372775"/>
          </a:xfrm>
        </p:grpSpPr>
        <p:sp>
          <p:nvSpPr>
            <p:cNvPr id="450" name="Google Shape;467;p21">
              <a:extLst>
                <a:ext uri="{FF2B5EF4-FFF2-40B4-BE49-F238E27FC236}">
                  <a16:creationId xmlns:a16="http://schemas.microsoft.com/office/drawing/2014/main" id="{EE4EBDA1-0AB4-F960-DC5B-06AB0C55E1E5}"/>
                </a:ext>
              </a:extLst>
            </p:cNvPr>
            <p:cNvSpPr/>
            <p:nvPr/>
          </p:nvSpPr>
          <p:spPr>
            <a:xfrm>
              <a:off x="-14226750" y="27921725"/>
              <a:ext cx="2513475" cy="311075"/>
            </a:xfrm>
            <a:custGeom>
              <a:avLst/>
              <a:gdLst/>
              <a:ahLst/>
              <a:cxnLst/>
              <a:rect l="l" t="t" r="r" b="b"/>
              <a:pathLst>
                <a:path w="100539" h="12443" fill="none" extrusionOk="0">
                  <a:moveTo>
                    <a:pt x="100539" y="1"/>
                  </a:moveTo>
                  <a:lnTo>
                    <a:pt x="76789" y="12443"/>
                  </a:lnTo>
                  <a:lnTo>
                    <a:pt x="0" y="12443"/>
                  </a:lnTo>
                </a:path>
              </a:pathLst>
            </a:custGeom>
            <a:noFill/>
            <a:ln w="2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68;p21">
              <a:extLst>
                <a:ext uri="{FF2B5EF4-FFF2-40B4-BE49-F238E27FC236}">
                  <a16:creationId xmlns:a16="http://schemas.microsoft.com/office/drawing/2014/main" id="{E0EA7482-0340-A8C1-D979-E81633F86049}"/>
                </a:ext>
              </a:extLst>
            </p:cNvPr>
            <p:cNvSpPr/>
            <p:nvPr/>
          </p:nvSpPr>
          <p:spPr>
            <a:xfrm>
              <a:off x="-11767500" y="27860025"/>
              <a:ext cx="106775" cy="106750"/>
            </a:xfrm>
            <a:custGeom>
              <a:avLst/>
              <a:gdLst/>
              <a:ahLst/>
              <a:cxnLst/>
              <a:rect l="l" t="t" r="r" b="b"/>
              <a:pathLst>
                <a:path w="4271" h="4270" extrusionOk="0">
                  <a:moveTo>
                    <a:pt x="2135" y="0"/>
                  </a:moveTo>
                  <a:cubicBezTo>
                    <a:pt x="935" y="0"/>
                    <a:pt x="1" y="968"/>
                    <a:pt x="1" y="2135"/>
                  </a:cubicBezTo>
                  <a:cubicBezTo>
                    <a:pt x="1" y="3336"/>
                    <a:pt x="935" y="4270"/>
                    <a:pt x="2135" y="4270"/>
                  </a:cubicBezTo>
                  <a:cubicBezTo>
                    <a:pt x="3303" y="4270"/>
                    <a:pt x="4270" y="3336"/>
                    <a:pt x="4270" y="2135"/>
                  </a:cubicBezTo>
                  <a:cubicBezTo>
                    <a:pt x="4270" y="968"/>
                    <a:pt x="3303" y="0"/>
                    <a:pt x="2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83;p21">
            <a:extLst>
              <a:ext uri="{FF2B5EF4-FFF2-40B4-BE49-F238E27FC236}">
                <a16:creationId xmlns:a16="http://schemas.microsoft.com/office/drawing/2014/main" id="{3C336BCA-F389-5112-5A6C-4A2040CB23F1}"/>
              </a:ext>
            </a:extLst>
          </p:cNvPr>
          <p:cNvSpPr/>
          <p:nvPr/>
        </p:nvSpPr>
        <p:spPr>
          <a:xfrm>
            <a:off x="6743100" y="1944140"/>
            <a:ext cx="2049918" cy="1205127"/>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400"/>
              </a:spcAft>
              <a:buFont typeface="Arial" panose="020B0604020202020204" pitchFamily="34" charset="0"/>
              <a:buChar char="•"/>
            </a:pPr>
            <a:r>
              <a:rPr lang="en-US" sz="1200" b="1" dirty="0">
                <a:latin typeface="Roboto"/>
                <a:ea typeface="Roboto"/>
                <a:cs typeface="Roboto"/>
                <a:sym typeface="Roboto"/>
              </a:rPr>
              <a:t>Lease Info: </a:t>
            </a:r>
            <a:r>
              <a:rPr lang="en-US" sz="1200" dirty="0" err="1">
                <a:latin typeface="Roboto"/>
                <a:ea typeface="Roboto"/>
                <a:cs typeface="Roboto"/>
                <a:sym typeface="Roboto"/>
              </a:rPr>
              <a:t>lease_commence_date</a:t>
            </a:r>
            <a:r>
              <a:rPr lang="en-US" sz="1200" dirty="0">
                <a:latin typeface="Roboto"/>
                <a:ea typeface="Roboto"/>
                <a:cs typeface="Roboto"/>
                <a:sym typeface="Roboto"/>
              </a:rPr>
              <a:t>, </a:t>
            </a:r>
            <a:r>
              <a:rPr lang="en-US" sz="1200" dirty="0" err="1">
                <a:latin typeface="Roboto"/>
                <a:ea typeface="Roboto"/>
                <a:cs typeface="Roboto"/>
                <a:sym typeface="Roboto"/>
              </a:rPr>
              <a:t>remaining_lease</a:t>
            </a:r>
            <a:r>
              <a:rPr lang="en-US" sz="1200" dirty="0">
                <a:latin typeface="Roboto"/>
                <a:ea typeface="Roboto"/>
                <a:cs typeface="Roboto"/>
                <a:sym typeface="Roboto"/>
              </a:rPr>
              <a:t>.</a:t>
            </a:r>
          </a:p>
        </p:txBody>
      </p:sp>
    </p:spTree>
    <p:extLst>
      <p:ext uri="{BB962C8B-B14F-4D97-AF65-F5344CB8AC3E}">
        <p14:creationId xmlns:p14="http://schemas.microsoft.com/office/powerpoint/2010/main" val="1179007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grpSp>
        <p:nvGrpSpPr>
          <p:cNvPr id="1819" name="Google Shape;1819;p36"/>
          <p:cNvGrpSpPr/>
          <p:nvPr/>
        </p:nvGrpSpPr>
        <p:grpSpPr>
          <a:xfrm>
            <a:off x="3098225" y="3068122"/>
            <a:ext cx="2977600" cy="1565409"/>
            <a:chOff x="3098225" y="3354447"/>
            <a:chExt cx="2977600" cy="1565409"/>
          </a:xfrm>
        </p:grpSpPr>
        <p:sp>
          <p:nvSpPr>
            <p:cNvPr id="1820" name="Google Shape;1820;p36"/>
            <p:cNvSpPr/>
            <p:nvPr/>
          </p:nvSpPr>
          <p:spPr>
            <a:xfrm>
              <a:off x="3171625" y="3354447"/>
              <a:ext cx="2811497" cy="1153136"/>
            </a:xfrm>
            <a:custGeom>
              <a:avLst/>
              <a:gdLst/>
              <a:ahLst/>
              <a:cxnLst/>
              <a:rect l="l" t="t" r="r" b="b"/>
              <a:pathLst>
                <a:path w="169956" h="69718" extrusionOk="0">
                  <a:moveTo>
                    <a:pt x="84828" y="1"/>
                  </a:moveTo>
                  <a:lnTo>
                    <a:pt x="0" y="31056"/>
                  </a:lnTo>
                  <a:lnTo>
                    <a:pt x="84994" y="69717"/>
                  </a:lnTo>
                  <a:lnTo>
                    <a:pt x="169955" y="31056"/>
                  </a:lnTo>
                  <a:lnTo>
                    <a:pt x="84828" y="1"/>
                  </a:lnTo>
                  <a:close/>
                </a:path>
              </a:pathLst>
            </a:custGeom>
            <a:solidFill>
              <a:srgbClr val="A737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6"/>
            <p:cNvSpPr/>
            <p:nvPr/>
          </p:nvSpPr>
          <p:spPr>
            <a:xfrm>
              <a:off x="3171079" y="3868198"/>
              <a:ext cx="1407122" cy="960015"/>
            </a:xfrm>
            <a:custGeom>
              <a:avLst/>
              <a:gdLst/>
              <a:ahLst/>
              <a:cxnLst/>
              <a:rect l="l" t="t" r="r" b="b"/>
              <a:pathLst>
                <a:path w="85061" h="58042" extrusionOk="0">
                  <a:moveTo>
                    <a:pt x="33" y="0"/>
                  </a:moveTo>
                  <a:lnTo>
                    <a:pt x="0" y="16779"/>
                  </a:lnTo>
                  <a:lnTo>
                    <a:pt x="85061" y="58042"/>
                  </a:lnTo>
                  <a:lnTo>
                    <a:pt x="85027" y="38661"/>
                  </a:lnTo>
                  <a:lnTo>
                    <a:pt x="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6"/>
            <p:cNvSpPr/>
            <p:nvPr/>
          </p:nvSpPr>
          <p:spPr>
            <a:xfrm>
              <a:off x="4577108" y="3868198"/>
              <a:ext cx="1407122" cy="960015"/>
            </a:xfrm>
            <a:custGeom>
              <a:avLst/>
              <a:gdLst/>
              <a:ahLst/>
              <a:cxnLst/>
              <a:rect l="l" t="t" r="r" b="b"/>
              <a:pathLst>
                <a:path w="85061" h="58042" extrusionOk="0">
                  <a:moveTo>
                    <a:pt x="85028" y="0"/>
                  </a:moveTo>
                  <a:lnTo>
                    <a:pt x="33" y="38661"/>
                  </a:lnTo>
                  <a:lnTo>
                    <a:pt x="0" y="58042"/>
                  </a:lnTo>
                  <a:lnTo>
                    <a:pt x="85061" y="16779"/>
                  </a:lnTo>
                  <a:lnTo>
                    <a:pt x="850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6"/>
            <p:cNvSpPr/>
            <p:nvPr/>
          </p:nvSpPr>
          <p:spPr>
            <a:xfrm>
              <a:off x="3535829" y="3701546"/>
              <a:ext cx="2082552" cy="535747"/>
            </a:xfrm>
            <a:custGeom>
              <a:avLst/>
              <a:gdLst/>
              <a:ahLst/>
              <a:cxnLst/>
              <a:rect l="l" t="t" r="r" b="b"/>
              <a:pathLst>
                <a:path w="125891" h="32391" extrusionOk="0">
                  <a:moveTo>
                    <a:pt x="5004" y="1"/>
                  </a:moveTo>
                  <a:lnTo>
                    <a:pt x="0" y="2035"/>
                  </a:lnTo>
                  <a:lnTo>
                    <a:pt x="63012" y="32390"/>
                  </a:lnTo>
                  <a:lnTo>
                    <a:pt x="125890" y="2035"/>
                  </a:lnTo>
                  <a:lnTo>
                    <a:pt x="120686" y="134"/>
                  </a:lnTo>
                  <a:lnTo>
                    <a:pt x="62945" y="28154"/>
                  </a:lnTo>
                  <a:lnTo>
                    <a:pt x="5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6"/>
            <p:cNvSpPr/>
            <p:nvPr/>
          </p:nvSpPr>
          <p:spPr>
            <a:xfrm>
              <a:off x="3098225" y="4145768"/>
              <a:ext cx="2977600" cy="774089"/>
            </a:xfrm>
            <a:custGeom>
              <a:avLst/>
              <a:gdLst/>
              <a:ahLst/>
              <a:cxnLst/>
              <a:rect l="l" t="t" r="r" b="b"/>
              <a:pathLst>
                <a:path w="179997" h="46801" extrusionOk="0">
                  <a:moveTo>
                    <a:pt x="4404" y="0"/>
                  </a:moveTo>
                  <a:lnTo>
                    <a:pt x="1" y="3669"/>
                  </a:lnTo>
                  <a:lnTo>
                    <a:pt x="89498" y="46800"/>
                  </a:lnTo>
                  <a:lnTo>
                    <a:pt x="179996" y="3069"/>
                  </a:lnTo>
                  <a:lnTo>
                    <a:pt x="174459" y="0"/>
                  </a:lnTo>
                  <a:lnTo>
                    <a:pt x="89398" y="41263"/>
                  </a:lnTo>
                  <a:lnTo>
                    <a:pt x="44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6" name="Google Shape;1826;p36"/>
          <p:cNvSpPr/>
          <p:nvPr/>
        </p:nvSpPr>
        <p:spPr>
          <a:xfrm>
            <a:off x="4714018" y="4161758"/>
            <a:ext cx="15" cy="15"/>
          </a:xfrm>
          <a:custGeom>
            <a:avLst/>
            <a:gdLst/>
            <a:ahLst/>
            <a:cxnLst/>
            <a:rect l="l" t="t" r="r" b="b"/>
            <a:pathLst>
              <a:path w="1" h="1" fill="none" extrusionOk="0">
                <a:moveTo>
                  <a:pt x="1" y="1"/>
                </a:moveTo>
                <a:close/>
              </a:path>
            </a:pathLst>
          </a:custGeom>
          <a:no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7" name="Google Shape;1827;p36"/>
          <p:cNvGrpSpPr/>
          <p:nvPr/>
        </p:nvGrpSpPr>
        <p:grpSpPr>
          <a:xfrm>
            <a:off x="3382974" y="2578111"/>
            <a:ext cx="2380546" cy="1302713"/>
            <a:chOff x="3382974" y="2864436"/>
            <a:chExt cx="2380546" cy="1302713"/>
          </a:xfrm>
        </p:grpSpPr>
        <p:sp>
          <p:nvSpPr>
            <p:cNvPr id="1828" name="Google Shape;1828;p36"/>
            <p:cNvSpPr/>
            <p:nvPr/>
          </p:nvSpPr>
          <p:spPr>
            <a:xfrm>
              <a:off x="3383520" y="2864436"/>
              <a:ext cx="2379986" cy="981550"/>
            </a:xfrm>
            <a:custGeom>
              <a:avLst/>
              <a:gdLst/>
              <a:ahLst/>
              <a:cxnLst/>
              <a:rect l="l" t="t" r="r" b="b"/>
              <a:pathLst>
                <a:path w="143871" h="59344" extrusionOk="0">
                  <a:moveTo>
                    <a:pt x="71785" y="1"/>
                  </a:moveTo>
                  <a:lnTo>
                    <a:pt x="1" y="26520"/>
                  </a:lnTo>
                  <a:lnTo>
                    <a:pt x="72185" y="59343"/>
                  </a:lnTo>
                  <a:lnTo>
                    <a:pt x="143870" y="26753"/>
                  </a:lnTo>
                  <a:lnTo>
                    <a:pt x="71785" y="1"/>
                  </a:lnTo>
                  <a:close/>
                </a:path>
              </a:pathLst>
            </a:custGeom>
            <a:solidFill>
              <a:srgbClr val="E2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6"/>
            <p:cNvSpPr/>
            <p:nvPr/>
          </p:nvSpPr>
          <p:spPr>
            <a:xfrm>
              <a:off x="3382974" y="3303132"/>
              <a:ext cx="1195229" cy="864017"/>
            </a:xfrm>
            <a:custGeom>
              <a:avLst/>
              <a:gdLst/>
              <a:ahLst/>
              <a:cxnLst/>
              <a:rect l="l" t="t" r="r" b="b"/>
              <a:pathLst>
                <a:path w="72252" h="52238" extrusionOk="0">
                  <a:moveTo>
                    <a:pt x="0" y="1"/>
                  </a:moveTo>
                  <a:lnTo>
                    <a:pt x="0" y="17180"/>
                  </a:lnTo>
                  <a:lnTo>
                    <a:pt x="72252" y="52238"/>
                  </a:lnTo>
                  <a:lnTo>
                    <a:pt x="72252" y="52238"/>
                  </a:lnTo>
                  <a:lnTo>
                    <a:pt x="72218" y="3282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6"/>
            <p:cNvSpPr/>
            <p:nvPr/>
          </p:nvSpPr>
          <p:spPr>
            <a:xfrm>
              <a:off x="4577108" y="3307003"/>
              <a:ext cx="1186412" cy="860146"/>
            </a:xfrm>
            <a:custGeom>
              <a:avLst/>
              <a:gdLst/>
              <a:ahLst/>
              <a:cxnLst/>
              <a:rect l="l" t="t" r="r" b="b"/>
              <a:pathLst>
                <a:path w="71719" h="52004" extrusionOk="0">
                  <a:moveTo>
                    <a:pt x="71718" y="0"/>
                  </a:moveTo>
                  <a:lnTo>
                    <a:pt x="33" y="32590"/>
                  </a:lnTo>
                  <a:lnTo>
                    <a:pt x="0" y="52004"/>
                  </a:lnTo>
                  <a:lnTo>
                    <a:pt x="71718" y="17179"/>
                  </a:lnTo>
                  <a:lnTo>
                    <a:pt x="71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6"/>
            <p:cNvSpPr/>
            <p:nvPr/>
          </p:nvSpPr>
          <p:spPr>
            <a:xfrm>
              <a:off x="3740545" y="3140351"/>
              <a:ext cx="1666491" cy="434770"/>
            </a:xfrm>
            <a:custGeom>
              <a:avLst/>
              <a:gdLst/>
              <a:ahLst/>
              <a:cxnLst/>
              <a:rect l="l" t="t" r="r" b="b"/>
              <a:pathLst>
                <a:path w="100740" h="26286" extrusionOk="0">
                  <a:moveTo>
                    <a:pt x="5071" y="0"/>
                  </a:moveTo>
                  <a:lnTo>
                    <a:pt x="1" y="1868"/>
                  </a:lnTo>
                  <a:lnTo>
                    <a:pt x="50637" y="26286"/>
                  </a:lnTo>
                  <a:lnTo>
                    <a:pt x="100739" y="2068"/>
                  </a:lnTo>
                  <a:lnTo>
                    <a:pt x="95702" y="200"/>
                  </a:lnTo>
                  <a:lnTo>
                    <a:pt x="50570" y="22016"/>
                  </a:lnTo>
                  <a:lnTo>
                    <a:pt x="50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2" name="Google Shape;1832;p36"/>
          <p:cNvGrpSpPr/>
          <p:nvPr/>
        </p:nvGrpSpPr>
        <p:grpSpPr>
          <a:xfrm>
            <a:off x="3618592" y="2119001"/>
            <a:ext cx="1897155" cy="1100216"/>
            <a:chOff x="3618592" y="2405326"/>
            <a:chExt cx="1897155" cy="1100216"/>
          </a:xfrm>
        </p:grpSpPr>
        <p:sp>
          <p:nvSpPr>
            <p:cNvPr id="1833" name="Google Shape;1833;p36"/>
            <p:cNvSpPr/>
            <p:nvPr/>
          </p:nvSpPr>
          <p:spPr>
            <a:xfrm>
              <a:off x="4577108" y="2758496"/>
              <a:ext cx="938638" cy="747046"/>
            </a:xfrm>
            <a:custGeom>
              <a:avLst/>
              <a:gdLst/>
              <a:ahLst/>
              <a:cxnLst/>
              <a:rect l="l" t="t" r="r" b="b"/>
              <a:pathLst>
                <a:path w="56741" h="45166" extrusionOk="0">
                  <a:moveTo>
                    <a:pt x="56741" y="0"/>
                  </a:moveTo>
                  <a:lnTo>
                    <a:pt x="33" y="25785"/>
                  </a:lnTo>
                  <a:lnTo>
                    <a:pt x="0" y="45166"/>
                  </a:lnTo>
                  <a:lnTo>
                    <a:pt x="0" y="45166"/>
                  </a:lnTo>
                  <a:lnTo>
                    <a:pt x="56741" y="17646"/>
                  </a:lnTo>
                  <a:lnTo>
                    <a:pt x="567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4" name="Google Shape;1834;p36"/>
            <p:cNvGrpSpPr/>
            <p:nvPr/>
          </p:nvGrpSpPr>
          <p:grpSpPr>
            <a:xfrm>
              <a:off x="3618592" y="2405326"/>
              <a:ext cx="1897144" cy="1100214"/>
              <a:chOff x="3618592" y="2405326"/>
              <a:chExt cx="1897144" cy="1100214"/>
            </a:xfrm>
          </p:grpSpPr>
          <p:sp>
            <p:nvSpPr>
              <p:cNvPr id="1835" name="Google Shape;1835;p36"/>
              <p:cNvSpPr/>
              <p:nvPr/>
            </p:nvSpPr>
            <p:spPr>
              <a:xfrm>
                <a:off x="3618592" y="2405326"/>
                <a:ext cx="1897144" cy="779613"/>
              </a:xfrm>
              <a:custGeom>
                <a:avLst/>
                <a:gdLst/>
                <a:ahLst/>
                <a:cxnLst/>
                <a:rect l="l" t="t" r="r" b="b"/>
                <a:pathLst>
                  <a:path w="114683" h="47135" extrusionOk="0">
                    <a:moveTo>
                      <a:pt x="57542" y="0"/>
                    </a:moveTo>
                    <a:lnTo>
                      <a:pt x="1" y="20749"/>
                    </a:lnTo>
                    <a:lnTo>
                      <a:pt x="57975" y="47134"/>
                    </a:lnTo>
                    <a:lnTo>
                      <a:pt x="114683" y="21349"/>
                    </a:lnTo>
                    <a:lnTo>
                      <a:pt x="57542" y="0"/>
                    </a:lnTo>
                    <a:close/>
                  </a:path>
                </a:pathLst>
              </a:custGeom>
              <a:solidFill>
                <a:srgbClr val="C97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6"/>
              <p:cNvSpPr/>
              <p:nvPr/>
            </p:nvSpPr>
            <p:spPr>
              <a:xfrm>
                <a:off x="3618592" y="2748554"/>
                <a:ext cx="960176" cy="756986"/>
              </a:xfrm>
              <a:custGeom>
                <a:avLst/>
                <a:gdLst/>
                <a:ahLst/>
                <a:cxnLst/>
                <a:rect l="l" t="t" r="r" b="b"/>
                <a:pathLst>
                  <a:path w="58043" h="45767" extrusionOk="0">
                    <a:moveTo>
                      <a:pt x="1" y="1"/>
                    </a:moveTo>
                    <a:lnTo>
                      <a:pt x="1" y="17613"/>
                    </a:lnTo>
                    <a:lnTo>
                      <a:pt x="58042" y="45767"/>
                    </a:lnTo>
                    <a:lnTo>
                      <a:pt x="57975" y="26386"/>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6"/>
              <p:cNvSpPr/>
              <p:nvPr/>
            </p:nvSpPr>
            <p:spPr>
              <a:xfrm>
                <a:off x="3973962" y="2590736"/>
                <a:ext cx="1191374" cy="320562"/>
              </a:xfrm>
              <a:custGeom>
                <a:avLst/>
                <a:gdLst/>
                <a:ahLst/>
                <a:cxnLst/>
                <a:rect l="l" t="t" r="r" b="b"/>
                <a:pathLst>
                  <a:path w="72019" h="19381" extrusionOk="0">
                    <a:moveTo>
                      <a:pt x="4938" y="1"/>
                    </a:moveTo>
                    <a:lnTo>
                      <a:pt x="1" y="1802"/>
                    </a:lnTo>
                    <a:lnTo>
                      <a:pt x="36527" y="19381"/>
                    </a:lnTo>
                    <a:lnTo>
                      <a:pt x="72019" y="2235"/>
                    </a:lnTo>
                    <a:lnTo>
                      <a:pt x="67182" y="434"/>
                    </a:lnTo>
                    <a:lnTo>
                      <a:pt x="36460" y="15245"/>
                    </a:lnTo>
                    <a:lnTo>
                      <a:pt x="4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38" name="Google Shape;1838;p36"/>
          <p:cNvSpPr/>
          <p:nvPr/>
        </p:nvSpPr>
        <p:spPr>
          <a:xfrm rot="10800000" flipH="1">
            <a:off x="6309851" y="1649420"/>
            <a:ext cx="2171391" cy="879089"/>
          </a:xfrm>
          <a:custGeom>
            <a:avLst/>
            <a:gdLst/>
            <a:ahLst/>
            <a:cxnLst/>
            <a:rect l="l" t="t" r="r" b="b"/>
            <a:pathLst>
              <a:path w="99105" h="41330" extrusionOk="0">
                <a:moveTo>
                  <a:pt x="23518" y="0"/>
                </a:moveTo>
                <a:cubicBezTo>
                  <a:pt x="23151" y="0"/>
                  <a:pt x="22750" y="34"/>
                  <a:pt x="22384" y="34"/>
                </a:cubicBezTo>
                <a:lnTo>
                  <a:pt x="22150" y="67"/>
                </a:lnTo>
                <a:cubicBezTo>
                  <a:pt x="15045" y="567"/>
                  <a:pt x="8407" y="4737"/>
                  <a:pt x="5071" y="11609"/>
                </a:cubicBezTo>
                <a:cubicBezTo>
                  <a:pt x="2536" y="16812"/>
                  <a:pt x="2369" y="22550"/>
                  <a:pt x="4171" y="27587"/>
                </a:cubicBezTo>
                <a:lnTo>
                  <a:pt x="1" y="35426"/>
                </a:lnTo>
                <a:lnTo>
                  <a:pt x="8874" y="35125"/>
                </a:lnTo>
                <a:cubicBezTo>
                  <a:pt x="10508" y="36760"/>
                  <a:pt x="12410" y="38161"/>
                  <a:pt x="14578" y="39228"/>
                </a:cubicBezTo>
                <a:cubicBezTo>
                  <a:pt x="17046" y="40429"/>
                  <a:pt x="19582" y="41096"/>
                  <a:pt x="22150" y="41263"/>
                </a:cubicBezTo>
                <a:lnTo>
                  <a:pt x="22250" y="41263"/>
                </a:lnTo>
                <a:cubicBezTo>
                  <a:pt x="22517" y="41296"/>
                  <a:pt x="22817" y="41296"/>
                  <a:pt x="23117" y="41330"/>
                </a:cubicBezTo>
                <a:lnTo>
                  <a:pt x="78457" y="41330"/>
                </a:lnTo>
                <a:cubicBezTo>
                  <a:pt x="89865" y="41330"/>
                  <a:pt x="99105" y="32090"/>
                  <a:pt x="99105" y="20682"/>
                </a:cubicBezTo>
                <a:cubicBezTo>
                  <a:pt x="99105" y="9240"/>
                  <a:pt x="89865" y="0"/>
                  <a:pt x="784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6"/>
          <p:cNvSpPr/>
          <p:nvPr/>
        </p:nvSpPr>
        <p:spPr>
          <a:xfrm rot="10800000" flipH="1">
            <a:off x="6309847" y="3183675"/>
            <a:ext cx="2171391" cy="879089"/>
          </a:xfrm>
          <a:custGeom>
            <a:avLst/>
            <a:gdLst/>
            <a:ahLst/>
            <a:cxnLst/>
            <a:rect l="l" t="t" r="r" b="b"/>
            <a:pathLst>
              <a:path w="99105" h="41330" extrusionOk="0">
                <a:moveTo>
                  <a:pt x="23484" y="0"/>
                </a:moveTo>
                <a:cubicBezTo>
                  <a:pt x="23117" y="0"/>
                  <a:pt x="22750" y="0"/>
                  <a:pt x="22350" y="33"/>
                </a:cubicBezTo>
                <a:lnTo>
                  <a:pt x="22149" y="33"/>
                </a:lnTo>
                <a:cubicBezTo>
                  <a:pt x="15044" y="567"/>
                  <a:pt x="8406" y="4737"/>
                  <a:pt x="5037" y="11608"/>
                </a:cubicBezTo>
                <a:cubicBezTo>
                  <a:pt x="2502" y="16779"/>
                  <a:pt x="2369" y="22516"/>
                  <a:pt x="4170" y="27553"/>
                </a:cubicBezTo>
                <a:lnTo>
                  <a:pt x="0" y="35425"/>
                </a:lnTo>
                <a:lnTo>
                  <a:pt x="8873" y="35092"/>
                </a:lnTo>
                <a:cubicBezTo>
                  <a:pt x="10474" y="36760"/>
                  <a:pt x="12376" y="38161"/>
                  <a:pt x="14577" y="39228"/>
                </a:cubicBezTo>
                <a:cubicBezTo>
                  <a:pt x="17012" y="40396"/>
                  <a:pt x="19581" y="41063"/>
                  <a:pt x="22149" y="41263"/>
                </a:cubicBezTo>
                <a:lnTo>
                  <a:pt x="22216" y="41263"/>
                </a:lnTo>
                <a:cubicBezTo>
                  <a:pt x="22516" y="41296"/>
                  <a:pt x="22817" y="41296"/>
                  <a:pt x="23117" y="41296"/>
                </a:cubicBezTo>
                <a:lnTo>
                  <a:pt x="78323" y="41296"/>
                </a:lnTo>
                <a:cubicBezTo>
                  <a:pt x="78356" y="41296"/>
                  <a:pt x="78390" y="41330"/>
                  <a:pt x="78423" y="41330"/>
                </a:cubicBezTo>
                <a:cubicBezTo>
                  <a:pt x="89831" y="41330"/>
                  <a:pt x="99104" y="32056"/>
                  <a:pt x="99104" y="20648"/>
                </a:cubicBezTo>
                <a:cubicBezTo>
                  <a:pt x="99104" y="9240"/>
                  <a:pt x="89831" y="0"/>
                  <a:pt x="78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6"/>
          <p:cNvSpPr/>
          <p:nvPr/>
        </p:nvSpPr>
        <p:spPr>
          <a:xfrm>
            <a:off x="653110" y="1649420"/>
            <a:ext cx="2171391" cy="879089"/>
          </a:xfrm>
          <a:custGeom>
            <a:avLst/>
            <a:gdLst/>
            <a:ahLst/>
            <a:cxnLst/>
            <a:rect l="l" t="t" r="r" b="b"/>
            <a:pathLst>
              <a:path w="99105" h="41330" extrusionOk="0">
                <a:moveTo>
                  <a:pt x="20682" y="0"/>
                </a:moveTo>
                <a:cubicBezTo>
                  <a:pt x="9274" y="0"/>
                  <a:pt x="1" y="9240"/>
                  <a:pt x="1" y="20649"/>
                </a:cubicBezTo>
                <a:cubicBezTo>
                  <a:pt x="1" y="32057"/>
                  <a:pt x="9241" y="41330"/>
                  <a:pt x="20682" y="41330"/>
                </a:cubicBezTo>
                <a:cubicBezTo>
                  <a:pt x="20716" y="41330"/>
                  <a:pt x="20749" y="41297"/>
                  <a:pt x="20749" y="41297"/>
                </a:cubicBezTo>
                <a:lnTo>
                  <a:pt x="75988" y="41297"/>
                </a:lnTo>
                <a:cubicBezTo>
                  <a:pt x="76289" y="41297"/>
                  <a:pt x="76589" y="41297"/>
                  <a:pt x="76889" y="41263"/>
                </a:cubicBezTo>
                <a:lnTo>
                  <a:pt x="76956" y="41263"/>
                </a:lnTo>
                <a:cubicBezTo>
                  <a:pt x="79524" y="41063"/>
                  <a:pt x="82093" y="40396"/>
                  <a:pt x="84528" y="39229"/>
                </a:cubicBezTo>
                <a:cubicBezTo>
                  <a:pt x="86696" y="38161"/>
                  <a:pt x="88631" y="36760"/>
                  <a:pt x="90232" y="35092"/>
                </a:cubicBezTo>
                <a:lnTo>
                  <a:pt x="99105" y="35426"/>
                </a:lnTo>
                <a:lnTo>
                  <a:pt x="94935" y="27554"/>
                </a:lnTo>
                <a:cubicBezTo>
                  <a:pt x="96737" y="22517"/>
                  <a:pt x="96570" y="16779"/>
                  <a:pt x="94035" y="11609"/>
                </a:cubicBezTo>
                <a:cubicBezTo>
                  <a:pt x="90699" y="4737"/>
                  <a:pt x="84061" y="568"/>
                  <a:pt x="76956" y="34"/>
                </a:cubicBezTo>
                <a:lnTo>
                  <a:pt x="76722" y="34"/>
                </a:lnTo>
                <a:cubicBezTo>
                  <a:pt x="76355" y="0"/>
                  <a:pt x="75988" y="0"/>
                  <a:pt x="755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6"/>
          <p:cNvSpPr/>
          <p:nvPr/>
        </p:nvSpPr>
        <p:spPr>
          <a:xfrm>
            <a:off x="665250" y="3183675"/>
            <a:ext cx="2171391" cy="879089"/>
          </a:xfrm>
          <a:custGeom>
            <a:avLst/>
            <a:gdLst/>
            <a:ahLst/>
            <a:cxnLst/>
            <a:rect l="l" t="t" r="r" b="b"/>
            <a:pathLst>
              <a:path w="99105" h="41330" extrusionOk="0">
                <a:moveTo>
                  <a:pt x="20682" y="0"/>
                </a:moveTo>
                <a:cubicBezTo>
                  <a:pt x="9274" y="0"/>
                  <a:pt x="1" y="9274"/>
                  <a:pt x="1" y="20682"/>
                </a:cubicBezTo>
                <a:cubicBezTo>
                  <a:pt x="1" y="32090"/>
                  <a:pt x="9274" y="41330"/>
                  <a:pt x="20682" y="41330"/>
                </a:cubicBezTo>
                <a:lnTo>
                  <a:pt x="75988" y="41330"/>
                </a:lnTo>
                <a:cubicBezTo>
                  <a:pt x="76289" y="41330"/>
                  <a:pt x="76589" y="41297"/>
                  <a:pt x="76889" y="41297"/>
                </a:cubicBezTo>
                <a:cubicBezTo>
                  <a:pt x="76889" y="41297"/>
                  <a:pt x="76956" y="41263"/>
                  <a:pt x="76956" y="41263"/>
                </a:cubicBezTo>
                <a:cubicBezTo>
                  <a:pt x="79524" y="41096"/>
                  <a:pt x="82093" y="40429"/>
                  <a:pt x="84528" y="39228"/>
                </a:cubicBezTo>
                <a:cubicBezTo>
                  <a:pt x="86729" y="38161"/>
                  <a:pt x="88631" y="36760"/>
                  <a:pt x="90232" y="35125"/>
                </a:cubicBezTo>
                <a:lnTo>
                  <a:pt x="99105" y="35426"/>
                </a:lnTo>
                <a:lnTo>
                  <a:pt x="94935" y="27587"/>
                </a:lnTo>
                <a:cubicBezTo>
                  <a:pt x="96737" y="22550"/>
                  <a:pt x="96570" y="16812"/>
                  <a:pt x="94035" y="11609"/>
                </a:cubicBezTo>
                <a:cubicBezTo>
                  <a:pt x="90699" y="4770"/>
                  <a:pt x="84061" y="601"/>
                  <a:pt x="76956" y="67"/>
                </a:cubicBezTo>
                <a:lnTo>
                  <a:pt x="76756" y="67"/>
                </a:lnTo>
                <a:cubicBezTo>
                  <a:pt x="76355" y="34"/>
                  <a:pt x="75988" y="0"/>
                  <a:pt x="75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2" name="Google Shape;1842;p36"/>
          <p:cNvGrpSpPr/>
          <p:nvPr/>
        </p:nvGrpSpPr>
        <p:grpSpPr>
          <a:xfrm>
            <a:off x="7895531" y="1210880"/>
            <a:ext cx="585716" cy="605203"/>
            <a:chOff x="5722556" y="1557855"/>
            <a:chExt cx="585716" cy="605203"/>
          </a:xfrm>
        </p:grpSpPr>
        <p:sp>
          <p:nvSpPr>
            <p:cNvPr id="1843" name="Google Shape;1843;p36"/>
            <p:cNvSpPr/>
            <p:nvPr/>
          </p:nvSpPr>
          <p:spPr>
            <a:xfrm>
              <a:off x="5731398" y="1580862"/>
              <a:ext cx="576874" cy="582196"/>
            </a:xfrm>
            <a:custGeom>
              <a:avLst/>
              <a:gdLst/>
              <a:ahLst/>
              <a:cxnLst/>
              <a:rect l="l" t="t" r="r" b="b"/>
              <a:pathLst>
                <a:path w="32624" h="32925" extrusionOk="0">
                  <a:moveTo>
                    <a:pt x="16312" y="1"/>
                  </a:moveTo>
                  <a:cubicBezTo>
                    <a:pt x="7306" y="1"/>
                    <a:pt x="1" y="7373"/>
                    <a:pt x="1" y="16446"/>
                  </a:cubicBezTo>
                  <a:cubicBezTo>
                    <a:pt x="1" y="25552"/>
                    <a:pt x="7306" y="32924"/>
                    <a:pt x="16312" y="32924"/>
                  </a:cubicBezTo>
                  <a:cubicBezTo>
                    <a:pt x="25319" y="32924"/>
                    <a:pt x="32624" y="25552"/>
                    <a:pt x="32624" y="16446"/>
                  </a:cubicBezTo>
                  <a:cubicBezTo>
                    <a:pt x="32591" y="7373"/>
                    <a:pt x="25319" y="1"/>
                    <a:pt x="163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6"/>
            <p:cNvSpPr/>
            <p:nvPr/>
          </p:nvSpPr>
          <p:spPr>
            <a:xfrm>
              <a:off x="5722556" y="1557855"/>
              <a:ext cx="568033" cy="568033"/>
            </a:xfrm>
            <a:custGeom>
              <a:avLst/>
              <a:gdLst/>
              <a:ahLst/>
              <a:cxnLst/>
              <a:rect l="l" t="t" r="r" b="b"/>
              <a:pathLst>
                <a:path w="32124" h="32124" extrusionOk="0">
                  <a:moveTo>
                    <a:pt x="32123" y="16079"/>
                  </a:moveTo>
                  <a:cubicBezTo>
                    <a:pt x="32123" y="24952"/>
                    <a:pt x="24918" y="32124"/>
                    <a:pt x="16045" y="32124"/>
                  </a:cubicBezTo>
                  <a:cubicBezTo>
                    <a:pt x="7205" y="32124"/>
                    <a:pt x="0" y="24952"/>
                    <a:pt x="0" y="16079"/>
                  </a:cubicBezTo>
                  <a:cubicBezTo>
                    <a:pt x="0" y="7206"/>
                    <a:pt x="7172" y="1"/>
                    <a:pt x="16045" y="1"/>
                  </a:cubicBezTo>
                  <a:cubicBezTo>
                    <a:pt x="24951" y="34"/>
                    <a:pt x="32123" y="7206"/>
                    <a:pt x="32123" y="16079"/>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6"/>
            <p:cNvSpPr/>
            <p:nvPr/>
          </p:nvSpPr>
          <p:spPr>
            <a:xfrm>
              <a:off x="5731398" y="1566715"/>
              <a:ext cx="550332" cy="550916"/>
            </a:xfrm>
            <a:custGeom>
              <a:avLst/>
              <a:gdLst/>
              <a:ahLst/>
              <a:cxnLst/>
              <a:rect l="l" t="t" r="r" b="b"/>
              <a:pathLst>
                <a:path w="31123" h="31156" extrusionOk="0">
                  <a:moveTo>
                    <a:pt x="15578" y="0"/>
                  </a:moveTo>
                  <a:cubicBezTo>
                    <a:pt x="6972" y="0"/>
                    <a:pt x="1" y="6972"/>
                    <a:pt x="1" y="15578"/>
                  </a:cubicBezTo>
                  <a:cubicBezTo>
                    <a:pt x="1" y="24184"/>
                    <a:pt x="6972" y="31156"/>
                    <a:pt x="15578" y="31156"/>
                  </a:cubicBezTo>
                  <a:cubicBezTo>
                    <a:pt x="24151" y="31156"/>
                    <a:pt x="31123" y="24184"/>
                    <a:pt x="31123" y="15578"/>
                  </a:cubicBezTo>
                  <a:cubicBezTo>
                    <a:pt x="31123" y="6972"/>
                    <a:pt x="24151" y="0"/>
                    <a:pt x="15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6"/>
            <p:cNvSpPr/>
            <p:nvPr/>
          </p:nvSpPr>
          <p:spPr>
            <a:xfrm>
              <a:off x="5871205" y="1723021"/>
              <a:ext cx="270754" cy="238325"/>
            </a:xfrm>
            <a:custGeom>
              <a:avLst/>
              <a:gdLst/>
              <a:ahLst/>
              <a:cxnLst/>
              <a:rect l="l" t="t" r="r" b="b"/>
              <a:pathLst>
                <a:path w="15312" h="13478" extrusionOk="0">
                  <a:moveTo>
                    <a:pt x="7656" y="1"/>
                  </a:moveTo>
                  <a:cubicBezTo>
                    <a:pt x="7564" y="1"/>
                    <a:pt x="7472" y="34"/>
                    <a:pt x="7406" y="101"/>
                  </a:cubicBezTo>
                  <a:lnTo>
                    <a:pt x="167" y="7373"/>
                  </a:lnTo>
                  <a:cubicBezTo>
                    <a:pt x="0" y="7506"/>
                    <a:pt x="0" y="7740"/>
                    <a:pt x="167" y="7873"/>
                  </a:cubicBezTo>
                  <a:lnTo>
                    <a:pt x="934" y="8640"/>
                  </a:lnTo>
                  <a:cubicBezTo>
                    <a:pt x="1001" y="8724"/>
                    <a:pt x="1093" y="8765"/>
                    <a:pt x="1184" y="8765"/>
                  </a:cubicBezTo>
                  <a:cubicBezTo>
                    <a:pt x="1276" y="8765"/>
                    <a:pt x="1368" y="8724"/>
                    <a:pt x="1435" y="8640"/>
                  </a:cubicBezTo>
                  <a:lnTo>
                    <a:pt x="7406" y="2703"/>
                  </a:lnTo>
                  <a:cubicBezTo>
                    <a:pt x="7472" y="2619"/>
                    <a:pt x="7564" y="2578"/>
                    <a:pt x="7660" y="2578"/>
                  </a:cubicBezTo>
                  <a:cubicBezTo>
                    <a:pt x="7756" y="2578"/>
                    <a:pt x="7856" y="2619"/>
                    <a:pt x="7939" y="2703"/>
                  </a:cubicBezTo>
                  <a:lnTo>
                    <a:pt x="13877" y="8640"/>
                  </a:lnTo>
                  <a:cubicBezTo>
                    <a:pt x="13960" y="8724"/>
                    <a:pt x="14052" y="8765"/>
                    <a:pt x="14144" y="8765"/>
                  </a:cubicBezTo>
                  <a:cubicBezTo>
                    <a:pt x="14235" y="8765"/>
                    <a:pt x="14327" y="8724"/>
                    <a:pt x="14411" y="8640"/>
                  </a:cubicBezTo>
                  <a:lnTo>
                    <a:pt x="15178" y="7873"/>
                  </a:lnTo>
                  <a:cubicBezTo>
                    <a:pt x="15311" y="7740"/>
                    <a:pt x="15311" y="7506"/>
                    <a:pt x="15178" y="7373"/>
                  </a:cubicBezTo>
                  <a:lnTo>
                    <a:pt x="12209" y="4371"/>
                  </a:lnTo>
                  <a:lnTo>
                    <a:pt x="12209" y="1068"/>
                  </a:lnTo>
                  <a:cubicBezTo>
                    <a:pt x="12209" y="868"/>
                    <a:pt x="12042" y="701"/>
                    <a:pt x="11842" y="701"/>
                  </a:cubicBezTo>
                  <a:lnTo>
                    <a:pt x="10541" y="701"/>
                  </a:lnTo>
                  <a:cubicBezTo>
                    <a:pt x="10341" y="701"/>
                    <a:pt x="10174" y="868"/>
                    <a:pt x="10174" y="1068"/>
                  </a:cubicBezTo>
                  <a:lnTo>
                    <a:pt x="10174" y="2369"/>
                  </a:lnTo>
                  <a:lnTo>
                    <a:pt x="7906" y="101"/>
                  </a:lnTo>
                  <a:cubicBezTo>
                    <a:pt x="7839" y="34"/>
                    <a:pt x="7747" y="1"/>
                    <a:pt x="7656" y="1"/>
                  </a:cubicBezTo>
                  <a:close/>
                  <a:moveTo>
                    <a:pt x="7660" y="3670"/>
                  </a:moveTo>
                  <a:cubicBezTo>
                    <a:pt x="7564" y="3670"/>
                    <a:pt x="7472" y="3703"/>
                    <a:pt x="7406" y="3770"/>
                  </a:cubicBezTo>
                  <a:lnTo>
                    <a:pt x="3236" y="7973"/>
                  </a:lnTo>
                  <a:cubicBezTo>
                    <a:pt x="3102" y="8107"/>
                    <a:pt x="2969" y="8373"/>
                    <a:pt x="2969" y="8574"/>
                  </a:cubicBezTo>
                  <a:lnTo>
                    <a:pt x="2969" y="13110"/>
                  </a:lnTo>
                  <a:cubicBezTo>
                    <a:pt x="2969" y="13310"/>
                    <a:pt x="3136" y="13477"/>
                    <a:pt x="3336" y="13477"/>
                  </a:cubicBezTo>
                  <a:lnTo>
                    <a:pt x="5738" y="13477"/>
                  </a:lnTo>
                  <a:cubicBezTo>
                    <a:pt x="5938" y="13477"/>
                    <a:pt x="6071" y="13310"/>
                    <a:pt x="6071" y="13110"/>
                  </a:cubicBezTo>
                  <a:lnTo>
                    <a:pt x="6071" y="9875"/>
                  </a:lnTo>
                  <a:cubicBezTo>
                    <a:pt x="6071" y="9674"/>
                    <a:pt x="6238" y="9508"/>
                    <a:pt x="6438" y="9508"/>
                  </a:cubicBezTo>
                  <a:lnTo>
                    <a:pt x="8907" y="9508"/>
                  </a:lnTo>
                  <a:cubicBezTo>
                    <a:pt x="9073" y="9508"/>
                    <a:pt x="9240" y="9674"/>
                    <a:pt x="9240" y="9875"/>
                  </a:cubicBezTo>
                  <a:lnTo>
                    <a:pt x="9240" y="13110"/>
                  </a:lnTo>
                  <a:cubicBezTo>
                    <a:pt x="9240" y="13310"/>
                    <a:pt x="9407" y="13477"/>
                    <a:pt x="9607" y="13477"/>
                  </a:cubicBezTo>
                  <a:lnTo>
                    <a:pt x="11842" y="13477"/>
                  </a:lnTo>
                  <a:cubicBezTo>
                    <a:pt x="12042" y="13477"/>
                    <a:pt x="12209" y="13310"/>
                    <a:pt x="12209" y="13110"/>
                  </a:cubicBezTo>
                  <a:lnTo>
                    <a:pt x="12209" y="8407"/>
                  </a:lnTo>
                  <a:cubicBezTo>
                    <a:pt x="12209" y="8207"/>
                    <a:pt x="12076" y="7940"/>
                    <a:pt x="11942" y="7773"/>
                  </a:cubicBezTo>
                  <a:lnTo>
                    <a:pt x="7939" y="3770"/>
                  </a:lnTo>
                  <a:cubicBezTo>
                    <a:pt x="7856" y="3703"/>
                    <a:pt x="7756" y="3670"/>
                    <a:pt x="7660" y="367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 name="Google Shape;1847;p36"/>
          <p:cNvGrpSpPr/>
          <p:nvPr/>
        </p:nvGrpSpPr>
        <p:grpSpPr>
          <a:xfrm>
            <a:off x="653107" y="1210882"/>
            <a:ext cx="576874" cy="596343"/>
            <a:chOff x="1942607" y="2123557"/>
            <a:chExt cx="576874" cy="596343"/>
          </a:xfrm>
        </p:grpSpPr>
        <p:sp>
          <p:nvSpPr>
            <p:cNvPr id="1848" name="Google Shape;1848;p36"/>
            <p:cNvSpPr/>
            <p:nvPr/>
          </p:nvSpPr>
          <p:spPr>
            <a:xfrm>
              <a:off x="1942607" y="2137121"/>
              <a:ext cx="576874" cy="582780"/>
            </a:xfrm>
            <a:custGeom>
              <a:avLst/>
              <a:gdLst/>
              <a:ahLst/>
              <a:cxnLst/>
              <a:rect l="l" t="t" r="r" b="b"/>
              <a:pathLst>
                <a:path w="32624" h="32958" extrusionOk="0">
                  <a:moveTo>
                    <a:pt x="16312" y="1"/>
                  </a:moveTo>
                  <a:cubicBezTo>
                    <a:pt x="7306" y="1"/>
                    <a:pt x="1" y="7373"/>
                    <a:pt x="1" y="16479"/>
                  </a:cubicBezTo>
                  <a:cubicBezTo>
                    <a:pt x="1" y="25586"/>
                    <a:pt x="7306" y="32958"/>
                    <a:pt x="16312" y="32958"/>
                  </a:cubicBezTo>
                  <a:cubicBezTo>
                    <a:pt x="25319" y="32958"/>
                    <a:pt x="32624" y="25586"/>
                    <a:pt x="32624" y="16479"/>
                  </a:cubicBezTo>
                  <a:cubicBezTo>
                    <a:pt x="32624" y="7373"/>
                    <a:pt x="25319" y="1"/>
                    <a:pt x="163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6"/>
            <p:cNvSpPr/>
            <p:nvPr/>
          </p:nvSpPr>
          <p:spPr>
            <a:xfrm>
              <a:off x="1942607" y="2123557"/>
              <a:ext cx="550934" cy="550332"/>
            </a:xfrm>
            <a:custGeom>
              <a:avLst/>
              <a:gdLst/>
              <a:ahLst/>
              <a:cxnLst/>
              <a:rect l="l" t="t" r="r" b="b"/>
              <a:pathLst>
                <a:path w="31157" h="31123" extrusionOk="0">
                  <a:moveTo>
                    <a:pt x="15578" y="0"/>
                  </a:moveTo>
                  <a:cubicBezTo>
                    <a:pt x="6972" y="0"/>
                    <a:pt x="1" y="6972"/>
                    <a:pt x="1" y="15578"/>
                  </a:cubicBezTo>
                  <a:cubicBezTo>
                    <a:pt x="1" y="24151"/>
                    <a:pt x="6972" y="31123"/>
                    <a:pt x="15578" y="31123"/>
                  </a:cubicBezTo>
                  <a:cubicBezTo>
                    <a:pt x="24151" y="31123"/>
                    <a:pt x="31156" y="24151"/>
                    <a:pt x="31156" y="15578"/>
                  </a:cubicBezTo>
                  <a:cubicBezTo>
                    <a:pt x="31156" y="6972"/>
                    <a:pt x="24185" y="0"/>
                    <a:pt x="15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6"/>
            <p:cNvSpPr/>
            <p:nvPr/>
          </p:nvSpPr>
          <p:spPr>
            <a:xfrm>
              <a:off x="2082415" y="2265717"/>
              <a:ext cx="270754" cy="266175"/>
            </a:xfrm>
            <a:custGeom>
              <a:avLst/>
              <a:gdLst/>
              <a:ahLst/>
              <a:cxnLst/>
              <a:rect l="l" t="t" r="r" b="b"/>
              <a:pathLst>
                <a:path w="15312" h="15053" extrusionOk="0">
                  <a:moveTo>
                    <a:pt x="7701" y="4103"/>
                  </a:moveTo>
                  <a:cubicBezTo>
                    <a:pt x="9640" y="4103"/>
                    <a:pt x="11208" y="5658"/>
                    <a:pt x="11208" y="7606"/>
                  </a:cubicBezTo>
                  <a:cubicBezTo>
                    <a:pt x="11208" y="9574"/>
                    <a:pt x="9640" y="11142"/>
                    <a:pt x="7706" y="11175"/>
                  </a:cubicBezTo>
                  <a:cubicBezTo>
                    <a:pt x="5738" y="11175"/>
                    <a:pt x="4137" y="9607"/>
                    <a:pt x="4137" y="7639"/>
                  </a:cubicBezTo>
                  <a:cubicBezTo>
                    <a:pt x="4137" y="5705"/>
                    <a:pt x="5704" y="4103"/>
                    <a:pt x="7639" y="4103"/>
                  </a:cubicBezTo>
                  <a:cubicBezTo>
                    <a:pt x="7660" y="4103"/>
                    <a:pt x="7680" y="4103"/>
                    <a:pt x="7701" y="4103"/>
                  </a:cubicBezTo>
                  <a:close/>
                  <a:moveTo>
                    <a:pt x="6939" y="0"/>
                  </a:moveTo>
                  <a:cubicBezTo>
                    <a:pt x="6772" y="0"/>
                    <a:pt x="6605" y="167"/>
                    <a:pt x="6605" y="334"/>
                  </a:cubicBezTo>
                  <a:lnTo>
                    <a:pt x="6505" y="1435"/>
                  </a:lnTo>
                  <a:cubicBezTo>
                    <a:pt x="6505" y="1635"/>
                    <a:pt x="6338" y="1802"/>
                    <a:pt x="6171" y="1868"/>
                  </a:cubicBezTo>
                  <a:lnTo>
                    <a:pt x="5071" y="2269"/>
                  </a:lnTo>
                  <a:cubicBezTo>
                    <a:pt x="5015" y="2291"/>
                    <a:pt x="4952" y="2302"/>
                    <a:pt x="4888" y="2302"/>
                  </a:cubicBezTo>
                  <a:cubicBezTo>
                    <a:pt x="4759" y="2302"/>
                    <a:pt x="4626" y="2258"/>
                    <a:pt x="4537" y="2169"/>
                  </a:cubicBezTo>
                  <a:lnTo>
                    <a:pt x="3736" y="1401"/>
                  </a:lnTo>
                  <a:cubicBezTo>
                    <a:pt x="3680" y="1327"/>
                    <a:pt x="3582" y="1283"/>
                    <a:pt x="3483" y="1283"/>
                  </a:cubicBezTo>
                  <a:cubicBezTo>
                    <a:pt x="3405" y="1283"/>
                    <a:pt x="3328" y="1310"/>
                    <a:pt x="3269" y="1368"/>
                  </a:cubicBezTo>
                  <a:lnTo>
                    <a:pt x="2202" y="2235"/>
                  </a:lnTo>
                  <a:cubicBezTo>
                    <a:pt x="2068" y="2369"/>
                    <a:pt x="2068" y="2569"/>
                    <a:pt x="2168" y="2736"/>
                  </a:cubicBezTo>
                  <a:lnTo>
                    <a:pt x="2802" y="3636"/>
                  </a:lnTo>
                  <a:cubicBezTo>
                    <a:pt x="2902" y="3803"/>
                    <a:pt x="2902" y="4037"/>
                    <a:pt x="2802" y="4170"/>
                  </a:cubicBezTo>
                  <a:lnTo>
                    <a:pt x="2235" y="5204"/>
                  </a:lnTo>
                  <a:cubicBezTo>
                    <a:pt x="2168" y="5371"/>
                    <a:pt x="1935" y="5471"/>
                    <a:pt x="1768" y="5471"/>
                  </a:cubicBezTo>
                  <a:lnTo>
                    <a:pt x="667" y="5371"/>
                  </a:lnTo>
                  <a:cubicBezTo>
                    <a:pt x="647" y="5368"/>
                    <a:pt x="626" y="5366"/>
                    <a:pt x="607" y="5366"/>
                  </a:cubicBezTo>
                  <a:cubicBezTo>
                    <a:pt x="434" y="5366"/>
                    <a:pt x="297" y="5492"/>
                    <a:pt x="267" y="5671"/>
                  </a:cubicBezTo>
                  <a:lnTo>
                    <a:pt x="34" y="7005"/>
                  </a:lnTo>
                  <a:cubicBezTo>
                    <a:pt x="0" y="7206"/>
                    <a:pt x="134" y="7372"/>
                    <a:pt x="300" y="7406"/>
                  </a:cubicBezTo>
                  <a:lnTo>
                    <a:pt x="1401" y="7706"/>
                  </a:lnTo>
                  <a:cubicBezTo>
                    <a:pt x="1568" y="7739"/>
                    <a:pt x="1735" y="7939"/>
                    <a:pt x="1735" y="8106"/>
                  </a:cubicBezTo>
                  <a:lnTo>
                    <a:pt x="1935" y="9240"/>
                  </a:lnTo>
                  <a:cubicBezTo>
                    <a:pt x="2002" y="9441"/>
                    <a:pt x="1902" y="9674"/>
                    <a:pt x="1768" y="9774"/>
                  </a:cubicBezTo>
                  <a:lnTo>
                    <a:pt x="834" y="10408"/>
                  </a:lnTo>
                  <a:cubicBezTo>
                    <a:pt x="701" y="10508"/>
                    <a:pt x="667" y="10708"/>
                    <a:pt x="734" y="10875"/>
                  </a:cubicBezTo>
                  <a:lnTo>
                    <a:pt x="1435" y="12042"/>
                  </a:lnTo>
                  <a:cubicBezTo>
                    <a:pt x="1509" y="12166"/>
                    <a:pt x="1638" y="12235"/>
                    <a:pt x="1768" y="12235"/>
                  </a:cubicBezTo>
                  <a:cubicBezTo>
                    <a:pt x="1813" y="12235"/>
                    <a:pt x="1858" y="12226"/>
                    <a:pt x="1902" y="12209"/>
                  </a:cubicBezTo>
                  <a:lnTo>
                    <a:pt x="2902" y="11709"/>
                  </a:lnTo>
                  <a:cubicBezTo>
                    <a:pt x="2958" y="11687"/>
                    <a:pt x="3025" y="11675"/>
                    <a:pt x="3094" y="11675"/>
                  </a:cubicBezTo>
                  <a:cubicBezTo>
                    <a:pt x="3232" y="11675"/>
                    <a:pt x="3380" y="11720"/>
                    <a:pt x="3469" y="11809"/>
                  </a:cubicBezTo>
                  <a:lnTo>
                    <a:pt x="4337" y="12543"/>
                  </a:lnTo>
                  <a:cubicBezTo>
                    <a:pt x="4503" y="12643"/>
                    <a:pt x="4570" y="12876"/>
                    <a:pt x="4537" y="13076"/>
                  </a:cubicBezTo>
                  <a:lnTo>
                    <a:pt x="4237" y="14144"/>
                  </a:lnTo>
                  <a:cubicBezTo>
                    <a:pt x="4170" y="14311"/>
                    <a:pt x="4303" y="14511"/>
                    <a:pt x="4470" y="14578"/>
                  </a:cubicBezTo>
                  <a:lnTo>
                    <a:pt x="5738" y="15045"/>
                  </a:lnTo>
                  <a:cubicBezTo>
                    <a:pt x="5771" y="15050"/>
                    <a:pt x="5803" y="15053"/>
                    <a:pt x="5835" y="15053"/>
                  </a:cubicBezTo>
                  <a:cubicBezTo>
                    <a:pt x="5992" y="15053"/>
                    <a:pt x="6121" y="14983"/>
                    <a:pt x="6205" y="14844"/>
                  </a:cubicBezTo>
                  <a:lnTo>
                    <a:pt x="6672" y="13844"/>
                  </a:lnTo>
                  <a:cubicBezTo>
                    <a:pt x="6731" y="13694"/>
                    <a:pt x="6898" y="13572"/>
                    <a:pt x="7076" y="13572"/>
                  </a:cubicBezTo>
                  <a:cubicBezTo>
                    <a:pt x="7097" y="13572"/>
                    <a:pt x="7118" y="13573"/>
                    <a:pt x="7139" y="13577"/>
                  </a:cubicBezTo>
                  <a:cubicBezTo>
                    <a:pt x="7139" y="13577"/>
                    <a:pt x="7406" y="13610"/>
                    <a:pt x="7706" y="13610"/>
                  </a:cubicBezTo>
                  <a:cubicBezTo>
                    <a:pt x="8006" y="13610"/>
                    <a:pt x="8273" y="13577"/>
                    <a:pt x="8273" y="13577"/>
                  </a:cubicBezTo>
                  <a:cubicBezTo>
                    <a:pt x="8299" y="13573"/>
                    <a:pt x="8325" y="13570"/>
                    <a:pt x="8350" y="13570"/>
                  </a:cubicBezTo>
                  <a:cubicBezTo>
                    <a:pt x="8522" y="13570"/>
                    <a:pt x="8682" y="13665"/>
                    <a:pt x="8740" y="13810"/>
                  </a:cubicBezTo>
                  <a:lnTo>
                    <a:pt x="9240" y="14844"/>
                  </a:lnTo>
                  <a:cubicBezTo>
                    <a:pt x="9290" y="14968"/>
                    <a:pt x="9413" y="15037"/>
                    <a:pt x="9541" y="15037"/>
                  </a:cubicBezTo>
                  <a:cubicBezTo>
                    <a:pt x="9585" y="15037"/>
                    <a:pt x="9631" y="15028"/>
                    <a:pt x="9674" y="15011"/>
                  </a:cubicBezTo>
                  <a:lnTo>
                    <a:pt x="10941" y="14544"/>
                  </a:lnTo>
                  <a:cubicBezTo>
                    <a:pt x="11142" y="14478"/>
                    <a:pt x="11242" y="14277"/>
                    <a:pt x="11175" y="14111"/>
                  </a:cubicBezTo>
                  <a:lnTo>
                    <a:pt x="10875" y="13043"/>
                  </a:lnTo>
                  <a:cubicBezTo>
                    <a:pt x="10841" y="12843"/>
                    <a:pt x="10908" y="12609"/>
                    <a:pt x="11041" y="12509"/>
                  </a:cubicBezTo>
                  <a:lnTo>
                    <a:pt x="11942" y="11776"/>
                  </a:lnTo>
                  <a:cubicBezTo>
                    <a:pt x="12031" y="11687"/>
                    <a:pt x="12164" y="11642"/>
                    <a:pt x="12293" y="11642"/>
                  </a:cubicBezTo>
                  <a:cubicBezTo>
                    <a:pt x="12357" y="11642"/>
                    <a:pt x="12420" y="11653"/>
                    <a:pt x="12476" y="11675"/>
                  </a:cubicBezTo>
                  <a:lnTo>
                    <a:pt x="13477" y="12142"/>
                  </a:lnTo>
                  <a:cubicBezTo>
                    <a:pt x="13521" y="12160"/>
                    <a:pt x="13571" y="12169"/>
                    <a:pt x="13620" y="12169"/>
                  </a:cubicBezTo>
                  <a:cubicBezTo>
                    <a:pt x="13756" y="12169"/>
                    <a:pt x="13895" y="12107"/>
                    <a:pt x="13944" y="12009"/>
                  </a:cubicBezTo>
                  <a:lnTo>
                    <a:pt x="14644" y="10808"/>
                  </a:lnTo>
                  <a:cubicBezTo>
                    <a:pt x="14711" y="10641"/>
                    <a:pt x="14677" y="10441"/>
                    <a:pt x="14511" y="10341"/>
                  </a:cubicBezTo>
                  <a:lnTo>
                    <a:pt x="13610" y="9707"/>
                  </a:lnTo>
                  <a:cubicBezTo>
                    <a:pt x="13443" y="9607"/>
                    <a:pt x="13376" y="9374"/>
                    <a:pt x="13410" y="9207"/>
                  </a:cubicBezTo>
                  <a:lnTo>
                    <a:pt x="13610" y="8040"/>
                  </a:lnTo>
                  <a:cubicBezTo>
                    <a:pt x="13610" y="7873"/>
                    <a:pt x="13777" y="7673"/>
                    <a:pt x="13944" y="7639"/>
                  </a:cubicBezTo>
                  <a:lnTo>
                    <a:pt x="15044" y="7339"/>
                  </a:lnTo>
                  <a:cubicBezTo>
                    <a:pt x="15211" y="7306"/>
                    <a:pt x="15311" y="7106"/>
                    <a:pt x="15278" y="6939"/>
                  </a:cubicBezTo>
                  <a:lnTo>
                    <a:pt x="15044" y="5571"/>
                  </a:lnTo>
                  <a:cubicBezTo>
                    <a:pt x="15014" y="5422"/>
                    <a:pt x="14878" y="5299"/>
                    <a:pt x="14705" y="5299"/>
                  </a:cubicBezTo>
                  <a:cubicBezTo>
                    <a:pt x="14685" y="5299"/>
                    <a:pt x="14665" y="5301"/>
                    <a:pt x="14644" y="5304"/>
                  </a:cubicBezTo>
                  <a:lnTo>
                    <a:pt x="13543" y="5404"/>
                  </a:lnTo>
                  <a:cubicBezTo>
                    <a:pt x="13526" y="5408"/>
                    <a:pt x="13508" y="5409"/>
                    <a:pt x="13489" y="5409"/>
                  </a:cubicBezTo>
                  <a:cubicBezTo>
                    <a:pt x="13330" y="5409"/>
                    <a:pt x="13136" y="5287"/>
                    <a:pt x="13076" y="5137"/>
                  </a:cubicBezTo>
                  <a:lnTo>
                    <a:pt x="12509" y="4137"/>
                  </a:lnTo>
                  <a:cubicBezTo>
                    <a:pt x="12376" y="4003"/>
                    <a:pt x="12376" y="3736"/>
                    <a:pt x="12509" y="3603"/>
                  </a:cubicBezTo>
                  <a:lnTo>
                    <a:pt x="13143" y="2669"/>
                  </a:lnTo>
                  <a:cubicBezTo>
                    <a:pt x="13243" y="2536"/>
                    <a:pt x="13210" y="2302"/>
                    <a:pt x="13076" y="2202"/>
                  </a:cubicBezTo>
                  <a:lnTo>
                    <a:pt x="12009" y="1335"/>
                  </a:lnTo>
                  <a:cubicBezTo>
                    <a:pt x="11942" y="1268"/>
                    <a:pt x="11850" y="1235"/>
                    <a:pt x="11763" y="1235"/>
                  </a:cubicBezTo>
                  <a:cubicBezTo>
                    <a:pt x="11675" y="1235"/>
                    <a:pt x="11592" y="1268"/>
                    <a:pt x="11542" y="1335"/>
                  </a:cubicBezTo>
                  <a:lnTo>
                    <a:pt x="10741" y="2135"/>
                  </a:lnTo>
                  <a:cubicBezTo>
                    <a:pt x="10652" y="2224"/>
                    <a:pt x="10519" y="2269"/>
                    <a:pt x="10390" y="2269"/>
                  </a:cubicBezTo>
                  <a:cubicBezTo>
                    <a:pt x="10326" y="2269"/>
                    <a:pt x="10263" y="2258"/>
                    <a:pt x="10208" y="2235"/>
                  </a:cubicBezTo>
                  <a:lnTo>
                    <a:pt x="9107" y="1868"/>
                  </a:lnTo>
                  <a:cubicBezTo>
                    <a:pt x="8940" y="1802"/>
                    <a:pt x="8773" y="1602"/>
                    <a:pt x="8773" y="1435"/>
                  </a:cubicBezTo>
                  <a:lnTo>
                    <a:pt x="8673" y="334"/>
                  </a:lnTo>
                  <a:cubicBezTo>
                    <a:pt x="8673" y="134"/>
                    <a:pt x="8506" y="0"/>
                    <a:pt x="8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1" name="Google Shape;1851;p36"/>
          <p:cNvGrpSpPr/>
          <p:nvPr/>
        </p:nvGrpSpPr>
        <p:grpSpPr>
          <a:xfrm>
            <a:off x="658805" y="2746213"/>
            <a:ext cx="585132" cy="604602"/>
            <a:chOff x="658805" y="3032538"/>
            <a:chExt cx="585132" cy="604602"/>
          </a:xfrm>
        </p:grpSpPr>
        <p:sp>
          <p:nvSpPr>
            <p:cNvPr id="1852" name="Google Shape;1852;p36"/>
            <p:cNvSpPr/>
            <p:nvPr/>
          </p:nvSpPr>
          <p:spPr>
            <a:xfrm>
              <a:off x="667064" y="3054943"/>
              <a:ext cx="576874" cy="582196"/>
            </a:xfrm>
            <a:custGeom>
              <a:avLst/>
              <a:gdLst/>
              <a:ahLst/>
              <a:cxnLst/>
              <a:rect l="l" t="t" r="r" b="b"/>
              <a:pathLst>
                <a:path w="32624" h="32925" extrusionOk="0">
                  <a:moveTo>
                    <a:pt x="16312" y="1"/>
                  </a:moveTo>
                  <a:cubicBezTo>
                    <a:pt x="7306" y="1"/>
                    <a:pt x="1" y="7373"/>
                    <a:pt x="1" y="16479"/>
                  </a:cubicBezTo>
                  <a:cubicBezTo>
                    <a:pt x="1" y="25552"/>
                    <a:pt x="7306" y="32924"/>
                    <a:pt x="16312" y="32924"/>
                  </a:cubicBezTo>
                  <a:cubicBezTo>
                    <a:pt x="25319" y="32924"/>
                    <a:pt x="32624" y="25552"/>
                    <a:pt x="32624" y="16479"/>
                  </a:cubicBezTo>
                  <a:cubicBezTo>
                    <a:pt x="32624" y="7373"/>
                    <a:pt x="25319" y="1"/>
                    <a:pt x="163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6"/>
            <p:cNvSpPr/>
            <p:nvPr/>
          </p:nvSpPr>
          <p:spPr>
            <a:xfrm>
              <a:off x="658805" y="3032538"/>
              <a:ext cx="568033" cy="568033"/>
            </a:xfrm>
            <a:custGeom>
              <a:avLst/>
              <a:gdLst/>
              <a:ahLst/>
              <a:cxnLst/>
              <a:rect l="l" t="t" r="r" b="b"/>
              <a:pathLst>
                <a:path w="32124" h="32124" extrusionOk="0">
                  <a:moveTo>
                    <a:pt x="32124" y="16045"/>
                  </a:moveTo>
                  <a:cubicBezTo>
                    <a:pt x="32124" y="24918"/>
                    <a:pt x="24918" y="32123"/>
                    <a:pt x="16045" y="32123"/>
                  </a:cubicBezTo>
                  <a:cubicBezTo>
                    <a:pt x="7172" y="32123"/>
                    <a:pt x="1" y="24918"/>
                    <a:pt x="1" y="16045"/>
                  </a:cubicBezTo>
                  <a:cubicBezTo>
                    <a:pt x="1" y="7172"/>
                    <a:pt x="7172" y="0"/>
                    <a:pt x="16045" y="0"/>
                  </a:cubicBezTo>
                  <a:cubicBezTo>
                    <a:pt x="24918" y="0"/>
                    <a:pt x="32124" y="7172"/>
                    <a:pt x="32124" y="16045"/>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6"/>
            <p:cNvSpPr/>
            <p:nvPr/>
          </p:nvSpPr>
          <p:spPr>
            <a:xfrm>
              <a:off x="667064" y="3040796"/>
              <a:ext cx="550934" cy="550916"/>
            </a:xfrm>
            <a:custGeom>
              <a:avLst/>
              <a:gdLst/>
              <a:ahLst/>
              <a:cxnLst/>
              <a:rect l="l" t="t" r="r" b="b"/>
              <a:pathLst>
                <a:path w="31157" h="31156" extrusionOk="0">
                  <a:moveTo>
                    <a:pt x="15578" y="0"/>
                  </a:moveTo>
                  <a:cubicBezTo>
                    <a:pt x="7006" y="0"/>
                    <a:pt x="1" y="6972"/>
                    <a:pt x="1" y="15578"/>
                  </a:cubicBezTo>
                  <a:cubicBezTo>
                    <a:pt x="1" y="24184"/>
                    <a:pt x="7006" y="31156"/>
                    <a:pt x="15578" y="31156"/>
                  </a:cubicBezTo>
                  <a:cubicBezTo>
                    <a:pt x="24185" y="31156"/>
                    <a:pt x="31156" y="24184"/>
                    <a:pt x="31156" y="15578"/>
                  </a:cubicBezTo>
                  <a:cubicBezTo>
                    <a:pt x="31156" y="6972"/>
                    <a:pt x="24185" y="0"/>
                    <a:pt x="15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6"/>
            <p:cNvSpPr/>
            <p:nvPr/>
          </p:nvSpPr>
          <p:spPr>
            <a:xfrm>
              <a:off x="795687" y="3184099"/>
              <a:ext cx="293687" cy="264939"/>
            </a:xfrm>
            <a:custGeom>
              <a:avLst/>
              <a:gdLst/>
              <a:ahLst/>
              <a:cxnLst/>
              <a:rect l="l" t="t" r="r" b="b"/>
              <a:pathLst>
                <a:path w="13277" h="11976" extrusionOk="0">
                  <a:moveTo>
                    <a:pt x="701" y="0"/>
                  </a:moveTo>
                  <a:lnTo>
                    <a:pt x="0" y="1201"/>
                  </a:lnTo>
                  <a:lnTo>
                    <a:pt x="434" y="1201"/>
                  </a:lnTo>
                  <a:lnTo>
                    <a:pt x="434" y="11542"/>
                  </a:lnTo>
                  <a:lnTo>
                    <a:pt x="12109" y="11542"/>
                  </a:lnTo>
                  <a:lnTo>
                    <a:pt x="12109" y="11975"/>
                  </a:lnTo>
                  <a:lnTo>
                    <a:pt x="13276" y="11275"/>
                  </a:lnTo>
                  <a:lnTo>
                    <a:pt x="12109" y="10608"/>
                  </a:lnTo>
                  <a:lnTo>
                    <a:pt x="12109" y="11008"/>
                  </a:lnTo>
                  <a:lnTo>
                    <a:pt x="11442" y="11008"/>
                  </a:lnTo>
                  <a:lnTo>
                    <a:pt x="11442" y="1768"/>
                  </a:lnTo>
                  <a:lnTo>
                    <a:pt x="9240" y="1768"/>
                  </a:lnTo>
                  <a:lnTo>
                    <a:pt x="9240" y="11008"/>
                  </a:lnTo>
                  <a:lnTo>
                    <a:pt x="8807" y="11008"/>
                  </a:lnTo>
                  <a:lnTo>
                    <a:pt x="8807" y="5771"/>
                  </a:lnTo>
                  <a:lnTo>
                    <a:pt x="6638" y="5771"/>
                  </a:lnTo>
                  <a:lnTo>
                    <a:pt x="6638" y="11008"/>
                  </a:lnTo>
                  <a:lnTo>
                    <a:pt x="6205" y="11008"/>
                  </a:lnTo>
                  <a:lnTo>
                    <a:pt x="6205" y="4270"/>
                  </a:lnTo>
                  <a:lnTo>
                    <a:pt x="4037" y="4270"/>
                  </a:lnTo>
                  <a:lnTo>
                    <a:pt x="4037" y="11008"/>
                  </a:lnTo>
                  <a:lnTo>
                    <a:pt x="3603" y="11008"/>
                  </a:lnTo>
                  <a:lnTo>
                    <a:pt x="3603" y="6638"/>
                  </a:lnTo>
                  <a:lnTo>
                    <a:pt x="1401" y="6638"/>
                  </a:lnTo>
                  <a:lnTo>
                    <a:pt x="1401" y="11008"/>
                  </a:lnTo>
                  <a:lnTo>
                    <a:pt x="968" y="11008"/>
                  </a:lnTo>
                  <a:lnTo>
                    <a:pt x="968" y="1201"/>
                  </a:lnTo>
                  <a:lnTo>
                    <a:pt x="1368" y="1201"/>
                  </a:lnTo>
                  <a:lnTo>
                    <a:pt x="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6" name="Google Shape;1856;p36"/>
          <p:cNvGrpSpPr/>
          <p:nvPr/>
        </p:nvGrpSpPr>
        <p:grpSpPr>
          <a:xfrm>
            <a:off x="7895525" y="2746229"/>
            <a:ext cx="585716" cy="604602"/>
            <a:chOff x="6176762" y="2746467"/>
            <a:chExt cx="585716" cy="604602"/>
          </a:xfrm>
        </p:grpSpPr>
        <p:sp>
          <p:nvSpPr>
            <p:cNvPr id="1857" name="Google Shape;1857;p36"/>
            <p:cNvSpPr/>
            <p:nvPr/>
          </p:nvSpPr>
          <p:spPr>
            <a:xfrm>
              <a:off x="6185604" y="2768890"/>
              <a:ext cx="576874" cy="582179"/>
            </a:xfrm>
            <a:custGeom>
              <a:avLst/>
              <a:gdLst/>
              <a:ahLst/>
              <a:cxnLst/>
              <a:rect l="l" t="t" r="r" b="b"/>
              <a:pathLst>
                <a:path w="32624" h="32924" extrusionOk="0">
                  <a:moveTo>
                    <a:pt x="16312" y="0"/>
                  </a:moveTo>
                  <a:cubicBezTo>
                    <a:pt x="7306" y="0"/>
                    <a:pt x="1" y="7372"/>
                    <a:pt x="1" y="16479"/>
                  </a:cubicBezTo>
                  <a:cubicBezTo>
                    <a:pt x="1" y="25552"/>
                    <a:pt x="7306" y="32924"/>
                    <a:pt x="16312" y="32924"/>
                  </a:cubicBezTo>
                  <a:cubicBezTo>
                    <a:pt x="25319" y="32924"/>
                    <a:pt x="32624" y="25552"/>
                    <a:pt x="32624" y="16479"/>
                  </a:cubicBezTo>
                  <a:cubicBezTo>
                    <a:pt x="32624" y="7372"/>
                    <a:pt x="25319" y="0"/>
                    <a:pt x="16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6"/>
            <p:cNvSpPr/>
            <p:nvPr/>
          </p:nvSpPr>
          <p:spPr>
            <a:xfrm>
              <a:off x="6176762" y="2746467"/>
              <a:ext cx="568033" cy="568033"/>
            </a:xfrm>
            <a:custGeom>
              <a:avLst/>
              <a:gdLst/>
              <a:ahLst/>
              <a:cxnLst/>
              <a:rect l="l" t="t" r="r" b="b"/>
              <a:pathLst>
                <a:path w="32124" h="32124" extrusionOk="0">
                  <a:moveTo>
                    <a:pt x="32123" y="16079"/>
                  </a:moveTo>
                  <a:cubicBezTo>
                    <a:pt x="32123" y="24918"/>
                    <a:pt x="24951" y="32124"/>
                    <a:pt x="16078" y="32124"/>
                  </a:cubicBezTo>
                  <a:cubicBezTo>
                    <a:pt x="7205" y="32124"/>
                    <a:pt x="0" y="24918"/>
                    <a:pt x="0" y="16079"/>
                  </a:cubicBezTo>
                  <a:cubicBezTo>
                    <a:pt x="0" y="7206"/>
                    <a:pt x="7205" y="1"/>
                    <a:pt x="16078" y="1"/>
                  </a:cubicBezTo>
                  <a:cubicBezTo>
                    <a:pt x="24951" y="1"/>
                    <a:pt x="32123" y="7206"/>
                    <a:pt x="32123" y="160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6"/>
            <p:cNvSpPr/>
            <p:nvPr/>
          </p:nvSpPr>
          <p:spPr>
            <a:xfrm>
              <a:off x="6185604" y="2755309"/>
              <a:ext cx="550934" cy="550350"/>
            </a:xfrm>
            <a:custGeom>
              <a:avLst/>
              <a:gdLst/>
              <a:ahLst/>
              <a:cxnLst/>
              <a:rect l="l" t="t" r="r" b="b"/>
              <a:pathLst>
                <a:path w="31157" h="31124" extrusionOk="0">
                  <a:moveTo>
                    <a:pt x="15578" y="1"/>
                  </a:moveTo>
                  <a:cubicBezTo>
                    <a:pt x="6972" y="1"/>
                    <a:pt x="1" y="6973"/>
                    <a:pt x="1" y="15545"/>
                  </a:cubicBezTo>
                  <a:cubicBezTo>
                    <a:pt x="1" y="24152"/>
                    <a:pt x="6972" y="31123"/>
                    <a:pt x="15578" y="31123"/>
                  </a:cubicBezTo>
                  <a:cubicBezTo>
                    <a:pt x="24185" y="31123"/>
                    <a:pt x="31156" y="24152"/>
                    <a:pt x="31156" y="15545"/>
                  </a:cubicBezTo>
                  <a:cubicBezTo>
                    <a:pt x="31156" y="6973"/>
                    <a:pt x="24185" y="1"/>
                    <a:pt x="15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6"/>
            <p:cNvSpPr/>
            <p:nvPr/>
          </p:nvSpPr>
          <p:spPr>
            <a:xfrm>
              <a:off x="6449870" y="2902791"/>
              <a:ext cx="53101" cy="53684"/>
            </a:xfrm>
            <a:custGeom>
              <a:avLst/>
              <a:gdLst/>
              <a:ahLst/>
              <a:cxnLst/>
              <a:rect l="l" t="t" r="r" b="b"/>
              <a:pathLst>
                <a:path w="3003" h="3036" extrusionOk="0">
                  <a:moveTo>
                    <a:pt x="1502" y="0"/>
                  </a:moveTo>
                  <a:cubicBezTo>
                    <a:pt x="701" y="0"/>
                    <a:pt x="1" y="667"/>
                    <a:pt x="1" y="1501"/>
                  </a:cubicBezTo>
                  <a:cubicBezTo>
                    <a:pt x="1" y="2335"/>
                    <a:pt x="668" y="3036"/>
                    <a:pt x="1502" y="3036"/>
                  </a:cubicBezTo>
                  <a:cubicBezTo>
                    <a:pt x="2302" y="3036"/>
                    <a:pt x="3003" y="2369"/>
                    <a:pt x="3003" y="1501"/>
                  </a:cubicBezTo>
                  <a:cubicBezTo>
                    <a:pt x="3003" y="701"/>
                    <a:pt x="2336" y="0"/>
                    <a:pt x="1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6"/>
            <p:cNvSpPr/>
            <p:nvPr/>
          </p:nvSpPr>
          <p:spPr>
            <a:xfrm>
              <a:off x="6400320" y="2991263"/>
              <a:ext cx="121532" cy="166940"/>
            </a:xfrm>
            <a:custGeom>
              <a:avLst/>
              <a:gdLst/>
              <a:ahLst/>
              <a:cxnLst/>
              <a:rect l="l" t="t" r="r" b="b"/>
              <a:pathLst>
                <a:path w="6873" h="9441" extrusionOk="0">
                  <a:moveTo>
                    <a:pt x="3236" y="1"/>
                  </a:moveTo>
                  <a:cubicBezTo>
                    <a:pt x="2169" y="1"/>
                    <a:pt x="1201" y="201"/>
                    <a:pt x="568" y="1469"/>
                  </a:cubicBezTo>
                  <a:lnTo>
                    <a:pt x="1" y="2569"/>
                  </a:lnTo>
                  <a:lnTo>
                    <a:pt x="167" y="2636"/>
                  </a:lnTo>
                  <a:lnTo>
                    <a:pt x="734" y="1569"/>
                  </a:lnTo>
                  <a:cubicBezTo>
                    <a:pt x="1035" y="968"/>
                    <a:pt x="1402" y="601"/>
                    <a:pt x="1635" y="601"/>
                  </a:cubicBezTo>
                  <a:cubicBezTo>
                    <a:pt x="1802" y="601"/>
                    <a:pt x="1935" y="801"/>
                    <a:pt x="1935" y="1235"/>
                  </a:cubicBezTo>
                  <a:cubicBezTo>
                    <a:pt x="1935" y="1435"/>
                    <a:pt x="1902" y="1702"/>
                    <a:pt x="1835" y="2002"/>
                  </a:cubicBezTo>
                  <a:lnTo>
                    <a:pt x="1368" y="4637"/>
                  </a:lnTo>
                  <a:cubicBezTo>
                    <a:pt x="1235" y="5305"/>
                    <a:pt x="1035" y="6272"/>
                    <a:pt x="1035" y="7139"/>
                  </a:cubicBezTo>
                  <a:cubicBezTo>
                    <a:pt x="1035" y="8640"/>
                    <a:pt x="2202" y="9441"/>
                    <a:pt x="3436" y="9441"/>
                  </a:cubicBezTo>
                  <a:cubicBezTo>
                    <a:pt x="4437" y="9441"/>
                    <a:pt x="5471" y="8907"/>
                    <a:pt x="6038" y="7873"/>
                  </a:cubicBezTo>
                  <a:lnTo>
                    <a:pt x="6872" y="6205"/>
                  </a:lnTo>
                  <a:lnTo>
                    <a:pt x="6705" y="6105"/>
                  </a:lnTo>
                  <a:lnTo>
                    <a:pt x="6038" y="7406"/>
                  </a:lnTo>
                  <a:cubicBezTo>
                    <a:pt x="5738" y="7973"/>
                    <a:pt x="5171" y="8307"/>
                    <a:pt x="4671" y="8307"/>
                  </a:cubicBezTo>
                  <a:cubicBezTo>
                    <a:pt x="4204" y="8307"/>
                    <a:pt x="3837" y="8007"/>
                    <a:pt x="3837" y="7406"/>
                  </a:cubicBezTo>
                  <a:cubicBezTo>
                    <a:pt x="3837" y="7239"/>
                    <a:pt x="3870" y="7039"/>
                    <a:pt x="3903" y="6839"/>
                  </a:cubicBezTo>
                  <a:lnTo>
                    <a:pt x="4404" y="5138"/>
                  </a:lnTo>
                  <a:cubicBezTo>
                    <a:pt x="4604" y="4271"/>
                    <a:pt x="5438" y="1068"/>
                    <a:pt x="5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2" name="Google Shape;1862;p36"/>
          <p:cNvSpPr txBox="1"/>
          <p:nvPr/>
        </p:nvSpPr>
        <p:spPr>
          <a:xfrm>
            <a:off x="837769" y="1706422"/>
            <a:ext cx="17871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200" b="1" dirty="0">
                <a:latin typeface="Roboto"/>
                <a:ea typeface="Roboto"/>
                <a:cs typeface="Roboto"/>
                <a:sym typeface="Roboto"/>
              </a:rPr>
              <a:t>month</a:t>
            </a:r>
            <a:r>
              <a:rPr lang="en-US" sz="1200" dirty="0">
                <a:latin typeface="Roboto"/>
                <a:ea typeface="Roboto"/>
                <a:cs typeface="Roboto"/>
                <a:sym typeface="Roboto"/>
              </a:rPr>
              <a:t> is in string format; should be converted to date.</a:t>
            </a:r>
          </a:p>
        </p:txBody>
      </p:sp>
      <p:sp>
        <p:nvSpPr>
          <p:cNvPr id="1863" name="Google Shape;1863;p36"/>
          <p:cNvSpPr txBox="1"/>
          <p:nvPr/>
        </p:nvSpPr>
        <p:spPr>
          <a:xfrm>
            <a:off x="6500950" y="1799776"/>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ZA" sz="1200" dirty="0">
                <a:latin typeface="Roboto"/>
                <a:ea typeface="Roboto"/>
                <a:cs typeface="Roboto"/>
                <a:sym typeface="Roboto"/>
              </a:rPr>
              <a:t>Create </a:t>
            </a:r>
            <a:r>
              <a:rPr lang="en-ZA" sz="1200" b="1" dirty="0" err="1">
                <a:latin typeface="Roboto"/>
                <a:ea typeface="Roboto"/>
                <a:cs typeface="Roboto"/>
                <a:sym typeface="Roboto"/>
              </a:rPr>
              <a:t>property_age</a:t>
            </a:r>
            <a:r>
              <a:rPr lang="en-ZA" sz="1200" b="1" dirty="0">
                <a:latin typeface="Roboto"/>
                <a:ea typeface="Roboto"/>
                <a:cs typeface="Roboto"/>
                <a:sym typeface="Roboto"/>
              </a:rPr>
              <a:t> </a:t>
            </a:r>
            <a:r>
              <a:rPr lang="en-ZA" sz="1200" dirty="0">
                <a:latin typeface="Roboto"/>
                <a:ea typeface="Roboto"/>
                <a:cs typeface="Roboto"/>
                <a:sym typeface="Roboto"/>
              </a:rPr>
              <a:t>column.</a:t>
            </a:r>
          </a:p>
        </p:txBody>
      </p:sp>
      <p:sp>
        <p:nvSpPr>
          <p:cNvPr id="1864" name="Google Shape;1864;p36"/>
          <p:cNvSpPr txBox="1"/>
          <p:nvPr/>
        </p:nvSpPr>
        <p:spPr>
          <a:xfrm>
            <a:off x="896533" y="3251179"/>
            <a:ext cx="17871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b="1" dirty="0" err="1">
                <a:solidFill>
                  <a:schemeClr val="bg1"/>
                </a:solidFill>
                <a:latin typeface="Roboto"/>
                <a:ea typeface="Roboto"/>
                <a:cs typeface="Roboto"/>
                <a:sym typeface="Roboto"/>
              </a:rPr>
              <a:t>remaining_lease</a:t>
            </a:r>
            <a:r>
              <a:rPr lang="en-US" sz="1200" b="1" dirty="0">
                <a:solidFill>
                  <a:schemeClr val="bg1"/>
                </a:solidFill>
                <a:latin typeface="Roboto"/>
                <a:ea typeface="Roboto"/>
                <a:cs typeface="Roboto"/>
                <a:sym typeface="Roboto"/>
              </a:rPr>
              <a:t> </a:t>
            </a:r>
            <a:r>
              <a:rPr lang="en-US" sz="1200" dirty="0">
                <a:solidFill>
                  <a:schemeClr val="bg1"/>
                </a:solidFill>
                <a:latin typeface="Roboto"/>
                <a:ea typeface="Roboto"/>
                <a:cs typeface="Roboto"/>
                <a:sym typeface="Roboto"/>
              </a:rPr>
              <a:t>has missing values (~37% of data).</a:t>
            </a:r>
          </a:p>
          <a:p>
            <a:pPr marL="0" lvl="0" indent="0" algn="l" rtl="0">
              <a:lnSpc>
                <a:spcPct val="115000"/>
              </a:lnSpc>
              <a:spcBef>
                <a:spcPts val="1600"/>
              </a:spcBef>
              <a:spcAft>
                <a:spcPts val="1600"/>
              </a:spcAft>
              <a:buNone/>
            </a:pPr>
            <a:endParaRPr sz="1200" dirty="0">
              <a:solidFill>
                <a:schemeClr val="bg1"/>
              </a:solidFill>
              <a:latin typeface="Roboto"/>
              <a:ea typeface="Roboto"/>
              <a:cs typeface="Roboto"/>
              <a:sym typeface="Roboto"/>
            </a:endParaRPr>
          </a:p>
        </p:txBody>
      </p:sp>
      <p:sp>
        <p:nvSpPr>
          <p:cNvPr id="1865" name="Google Shape;1865;p36"/>
          <p:cNvSpPr txBox="1"/>
          <p:nvPr/>
        </p:nvSpPr>
        <p:spPr>
          <a:xfrm>
            <a:off x="6330543" y="3222228"/>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dirty="0">
                <a:solidFill>
                  <a:srgbClr val="000000"/>
                </a:solidFill>
                <a:latin typeface="Roboto"/>
                <a:ea typeface="Roboto"/>
                <a:cs typeface="Roboto"/>
                <a:sym typeface="Roboto"/>
              </a:rPr>
              <a:t>Create measure</a:t>
            </a:r>
            <a:r>
              <a:rPr lang="en" sz="1200" dirty="0">
                <a:latin typeface="Roboto"/>
                <a:ea typeface="Roboto"/>
                <a:cs typeface="Roboto"/>
                <a:sym typeface="Roboto"/>
              </a:rPr>
              <a:t>s to provide information across columns</a:t>
            </a:r>
            <a:endParaRPr sz="1200" dirty="0">
              <a:solidFill>
                <a:srgbClr val="000000"/>
              </a:solidFill>
              <a:latin typeface="Roboto"/>
              <a:ea typeface="Roboto"/>
              <a:cs typeface="Roboto"/>
              <a:sym typeface="Roboto"/>
            </a:endParaRPr>
          </a:p>
        </p:txBody>
      </p:sp>
      <p:grpSp>
        <p:nvGrpSpPr>
          <p:cNvPr id="1866" name="Google Shape;1866;p36"/>
          <p:cNvGrpSpPr/>
          <p:nvPr/>
        </p:nvGrpSpPr>
        <p:grpSpPr>
          <a:xfrm>
            <a:off x="3879056" y="1018634"/>
            <a:ext cx="1399421" cy="1539521"/>
            <a:chOff x="3879056" y="1304959"/>
            <a:chExt cx="1399421" cy="1539521"/>
          </a:xfrm>
        </p:grpSpPr>
        <p:sp>
          <p:nvSpPr>
            <p:cNvPr id="1867" name="Google Shape;1867;p36"/>
            <p:cNvSpPr/>
            <p:nvPr/>
          </p:nvSpPr>
          <p:spPr>
            <a:xfrm>
              <a:off x="3879056" y="1955033"/>
              <a:ext cx="1399413" cy="568860"/>
            </a:xfrm>
            <a:custGeom>
              <a:avLst/>
              <a:gdLst/>
              <a:ahLst/>
              <a:cxnLst/>
              <a:rect l="l" t="t" r="r" b="b"/>
              <a:pathLst>
                <a:path w="84595" h="34393" extrusionOk="0">
                  <a:moveTo>
                    <a:pt x="42631" y="1"/>
                  </a:moveTo>
                  <a:lnTo>
                    <a:pt x="0" y="15179"/>
                  </a:lnTo>
                  <a:lnTo>
                    <a:pt x="42230" y="34392"/>
                  </a:lnTo>
                  <a:lnTo>
                    <a:pt x="84594" y="15112"/>
                  </a:lnTo>
                  <a:lnTo>
                    <a:pt x="42631" y="1"/>
                  </a:lnTo>
                  <a:close/>
                </a:path>
              </a:pathLst>
            </a:custGeom>
            <a:solidFill>
              <a:srgbClr val="D99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6"/>
            <p:cNvSpPr/>
            <p:nvPr/>
          </p:nvSpPr>
          <p:spPr>
            <a:xfrm>
              <a:off x="3879056" y="2206118"/>
              <a:ext cx="699152" cy="638361"/>
            </a:xfrm>
            <a:custGeom>
              <a:avLst/>
              <a:gdLst/>
              <a:ahLst/>
              <a:cxnLst/>
              <a:rect l="l" t="t" r="r" b="b"/>
              <a:pathLst>
                <a:path w="42264" h="38595" extrusionOk="0">
                  <a:moveTo>
                    <a:pt x="0" y="1"/>
                  </a:moveTo>
                  <a:lnTo>
                    <a:pt x="0" y="18080"/>
                  </a:lnTo>
                  <a:lnTo>
                    <a:pt x="42264" y="38595"/>
                  </a:lnTo>
                  <a:lnTo>
                    <a:pt x="42264" y="38595"/>
                  </a:lnTo>
                  <a:lnTo>
                    <a:pt x="42230" y="19214"/>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6"/>
            <p:cNvSpPr/>
            <p:nvPr/>
          </p:nvSpPr>
          <p:spPr>
            <a:xfrm>
              <a:off x="4576546" y="2205010"/>
              <a:ext cx="701931" cy="639469"/>
            </a:xfrm>
            <a:custGeom>
              <a:avLst/>
              <a:gdLst/>
              <a:ahLst/>
              <a:cxnLst/>
              <a:rect l="l" t="t" r="r" b="b"/>
              <a:pathLst>
                <a:path w="42432" h="38662" extrusionOk="0">
                  <a:moveTo>
                    <a:pt x="42431" y="1"/>
                  </a:moveTo>
                  <a:lnTo>
                    <a:pt x="67" y="19281"/>
                  </a:lnTo>
                  <a:lnTo>
                    <a:pt x="1" y="38662"/>
                  </a:lnTo>
                  <a:lnTo>
                    <a:pt x="1" y="38662"/>
                  </a:lnTo>
                  <a:lnTo>
                    <a:pt x="42431" y="18080"/>
                  </a:lnTo>
                  <a:lnTo>
                    <a:pt x="424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0" name="Google Shape;1870;p36"/>
            <p:cNvGrpSpPr/>
            <p:nvPr/>
          </p:nvGrpSpPr>
          <p:grpSpPr>
            <a:xfrm>
              <a:off x="4367869" y="1304959"/>
              <a:ext cx="419118" cy="1036298"/>
              <a:chOff x="4475947" y="1177357"/>
              <a:chExt cx="458002" cy="1132567"/>
            </a:xfrm>
          </p:grpSpPr>
          <p:sp>
            <p:nvSpPr>
              <p:cNvPr id="1871" name="Google Shape;1871;p36"/>
              <p:cNvSpPr/>
              <p:nvPr/>
            </p:nvSpPr>
            <p:spPr>
              <a:xfrm rot="10800000">
                <a:off x="4701610" y="1177357"/>
                <a:ext cx="229076" cy="1000654"/>
              </a:xfrm>
              <a:custGeom>
                <a:avLst/>
                <a:gdLst/>
                <a:ahLst/>
                <a:cxnLst/>
                <a:rect l="l" t="t" r="r" b="b"/>
                <a:pathLst>
                  <a:path w="3070" h="13410" extrusionOk="0">
                    <a:moveTo>
                      <a:pt x="0" y="0"/>
                    </a:moveTo>
                    <a:lnTo>
                      <a:pt x="0" y="5037"/>
                    </a:lnTo>
                    <a:lnTo>
                      <a:pt x="3069" y="13410"/>
                    </a:lnTo>
                    <a:lnTo>
                      <a:pt x="3069" y="1768"/>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6"/>
              <p:cNvSpPr/>
              <p:nvPr/>
            </p:nvSpPr>
            <p:spPr>
              <a:xfrm rot="10800000">
                <a:off x="4475947" y="2045993"/>
                <a:ext cx="458002" cy="263931"/>
              </a:xfrm>
              <a:custGeom>
                <a:avLst/>
                <a:gdLst/>
                <a:ahLst/>
                <a:cxnLst/>
                <a:rect l="l" t="t" r="r" b="b"/>
                <a:pathLst>
                  <a:path w="6138" h="3537" extrusionOk="0">
                    <a:moveTo>
                      <a:pt x="3069" y="0"/>
                    </a:moveTo>
                    <a:lnTo>
                      <a:pt x="0" y="1768"/>
                    </a:lnTo>
                    <a:lnTo>
                      <a:pt x="3069" y="3536"/>
                    </a:lnTo>
                    <a:lnTo>
                      <a:pt x="6138" y="1768"/>
                    </a:lnTo>
                    <a:lnTo>
                      <a:pt x="30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6"/>
              <p:cNvSpPr/>
              <p:nvPr/>
            </p:nvSpPr>
            <p:spPr>
              <a:xfrm rot="10800000" flipH="1">
                <a:off x="4476725" y="1177357"/>
                <a:ext cx="229076" cy="1000654"/>
              </a:xfrm>
              <a:custGeom>
                <a:avLst/>
                <a:gdLst/>
                <a:ahLst/>
                <a:cxnLst/>
                <a:rect l="l" t="t" r="r" b="b"/>
                <a:pathLst>
                  <a:path w="3070" h="13410" extrusionOk="0">
                    <a:moveTo>
                      <a:pt x="0" y="0"/>
                    </a:moveTo>
                    <a:lnTo>
                      <a:pt x="0" y="5037"/>
                    </a:lnTo>
                    <a:lnTo>
                      <a:pt x="3069" y="13410"/>
                    </a:lnTo>
                    <a:lnTo>
                      <a:pt x="3069" y="1768"/>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4" name="Google Shape;1874;p36"/>
            <p:cNvSpPr/>
            <p:nvPr/>
          </p:nvSpPr>
          <p:spPr>
            <a:xfrm>
              <a:off x="4326781" y="2199253"/>
              <a:ext cx="490449" cy="131985"/>
            </a:xfrm>
            <a:custGeom>
              <a:avLst/>
              <a:gdLst/>
              <a:ahLst/>
              <a:cxnLst/>
              <a:rect l="l" t="t" r="r" b="b"/>
              <a:pathLst>
                <a:path w="72019" h="19381" extrusionOk="0">
                  <a:moveTo>
                    <a:pt x="4938" y="1"/>
                  </a:moveTo>
                  <a:lnTo>
                    <a:pt x="1" y="1802"/>
                  </a:lnTo>
                  <a:lnTo>
                    <a:pt x="36527" y="19381"/>
                  </a:lnTo>
                  <a:lnTo>
                    <a:pt x="72019" y="2235"/>
                  </a:lnTo>
                  <a:lnTo>
                    <a:pt x="67182" y="434"/>
                  </a:lnTo>
                  <a:lnTo>
                    <a:pt x="36460" y="15245"/>
                  </a:lnTo>
                  <a:lnTo>
                    <a:pt x="4938" y="1"/>
                  </a:lnTo>
                  <a:close/>
                </a:path>
              </a:pathLst>
            </a:cu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689;p34">
            <a:extLst>
              <a:ext uri="{FF2B5EF4-FFF2-40B4-BE49-F238E27FC236}">
                <a16:creationId xmlns:a16="http://schemas.microsoft.com/office/drawing/2014/main" id="{5FC2BF4C-6D8A-1922-982C-6D7BFE933FEF}"/>
              </a:ext>
            </a:extLst>
          </p:cNvPr>
          <p:cNvSpPr txBox="1">
            <a:spLocks noGrp="1"/>
          </p:cNvSpPr>
          <p:nvPr>
            <p:ph type="title"/>
          </p:nvPr>
        </p:nvSpPr>
        <p:spPr>
          <a:xfrm>
            <a:off x="1948872" y="314669"/>
            <a:ext cx="5255491"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DATA CLEANING AND PREPARATION</a:t>
            </a:r>
            <a:endParaRPr dirty="0"/>
          </a:p>
        </p:txBody>
      </p:sp>
      <p:pic>
        <p:nvPicPr>
          <p:cNvPr id="6" name="Picture 5" descr="A logo with a triangle shape&#10;&#10;AI-generated content may be incorrect.">
            <a:extLst>
              <a:ext uri="{FF2B5EF4-FFF2-40B4-BE49-F238E27FC236}">
                <a16:creationId xmlns:a16="http://schemas.microsoft.com/office/drawing/2014/main" id="{CA45711B-CEC5-64AC-07B5-E35A6B44B88A}"/>
              </a:ext>
            </a:extLst>
          </p:cNvPr>
          <p:cNvPicPr>
            <a:picLocks noChangeAspect="1"/>
          </p:cNvPicPr>
          <p:nvPr/>
        </p:nvPicPr>
        <p:blipFill>
          <a:blip r:embed="rId3"/>
          <a:srcRect l="12494" t="16685" r="13467" b="17244"/>
          <a:stretch/>
        </p:blipFill>
        <p:spPr>
          <a:xfrm>
            <a:off x="367564" y="75739"/>
            <a:ext cx="837936" cy="747765"/>
          </a:xfrm>
          <a:prstGeom prst="rect">
            <a:avLst/>
          </a:prstGeom>
        </p:spPr>
      </p:pic>
      <p:grpSp>
        <p:nvGrpSpPr>
          <p:cNvPr id="7" name="Group 6">
            <a:extLst>
              <a:ext uri="{FF2B5EF4-FFF2-40B4-BE49-F238E27FC236}">
                <a16:creationId xmlns:a16="http://schemas.microsoft.com/office/drawing/2014/main" id="{FE7DFE97-2493-58E8-9935-51B524DAD748}"/>
              </a:ext>
            </a:extLst>
          </p:cNvPr>
          <p:cNvGrpSpPr/>
          <p:nvPr/>
        </p:nvGrpSpPr>
        <p:grpSpPr>
          <a:xfrm>
            <a:off x="4141582" y="4665322"/>
            <a:ext cx="1242400" cy="408400"/>
            <a:chOff x="7983906" y="9324079"/>
            <a:chExt cx="1653429" cy="543514"/>
          </a:xfrm>
        </p:grpSpPr>
        <p:pic>
          <p:nvPicPr>
            <p:cNvPr id="8" name="Picture 7" descr="Blue text on a black background">
              <a:extLst>
                <a:ext uri="{FF2B5EF4-FFF2-40B4-BE49-F238E27FC236}">
                  <a16:creationId xmlns:a16="http://schemas.microsoft.com/office/drawing/2014/main" id="{C6D47E5F-B8F1-27DE-1F60-6A5223F14144}"/>
                </a:ext>
              </a:extLst>
            </p:cNvPr>
            <p:cNvPicPr>
              <a:picLocks noChangeAspect="1"/>
            </p:cNvPicPr>
            <p:nvPr/>
          </p:nvPicPr>
          <p:blipFill>
            <a:blip r:embed="rId4">
              <a:duotone>
                <a:schemeClr val="accent1">
                  <a:shade val="45000"/>
                  <a:satMod val="135000"/>
                </a:schemeClr>
                <a:prstClr val="white"/>
              </a:duotone>
            </a:blip>
            <a:stretch>
              <a:fillRect/>
            </a:stretch>
          </p:blipFill>
          <p:spPr>
            <a:xfrm>
              <a:off x="8256405" y="9324079"/>
              <a:ext cx="1380930" cy="543514"/>
            </a:xfrm>
            <a:prstGeom prst="rect">
              <a:avLst/>
            </a:prstGeom>
          </p:spPr>
        </p:pic>
        <p:sp>
          <p:nvSpPr>
            <p:cNvPr id="9" name="TextBox 8">
              <a:extLst>
                <a:ext uri="{FF2B5EF4-FFF2-40B4-BE49-F238E27FC236}">
                  <a16:creationId xmlns:a16="http://schemas.microsoft.com/office/drawing/2014/main" id="{F30E8580-B5EF-1284-1372-058D5E36B696}"/>
                </a:ext>
              </a:extLst>
            </p:cNvPr>
            <p:cNvSpPr txBox="1"/>
            <p:nvPr/>
          </p:nvSpPr>
          <p:spPr>
            <a:xfrm>
              <a:off x="7983906" y="9362108"/>
              <a:ext cx="622049" cy="491521"/>
            </a:xfrm>
            <a:prstGeom prst="rect">
              <a:avLst/>
            </a:prstGeom>
            <a:noFill/>
          </p:spPr>
          <p:txBody>
            <a:bodyPr wrap="square" rtlCol="0">
              <a:spAutoFit/>
            </a:bodyPr>
            <a:lstStyle/>
            <a:p>
              <a:r>
                <a:rPr lang="en-US" sz="1800" dirty="0">
                  <a:solidFill>
                    <a:schemeClr val="accent6">
                      <a:lumMod val="75000"/>
                    </a:schemeClr>
                  </a:solidFill>
                  <a:latin typeface="Libre Franklin" pitchFamily="2" charset="0"/>
                </a:rPr>
                <a:t>6</a:t>
              </a:r>
              <a:endParaRPr lang="en-ZA" sz="1800" dirty="0">
                <a:solidFill>
                  <a:schemeClr val="accent6">
                    <a:lumMod val="75000"/>
                  </a:schemeClr>
                </a:solidFill>
                <a:latin typeface="Libre Franklin" pitchFamily="2"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7"/>
        <p:cNvGrpSpPr/>
        <p:nvPr/>
      </p:nvGrpSpPr>
      <p:grpSpPr>
        <a:xfrm>
          <a:off x="0" y="0"/>
          <a:ext cx="0" cy="0"/>
          <a:chOff x="0" y="0"/>
          <a:chExt cx="0" cy="0"/>
        </a:xfrm>
      </p:grpSpPr>
      <p:sp>
        <p:nvSpPr>
          <p:cNvPr id="2548" name="Google Shape;2548;p47"/>
          <p:cNvSpPr txBox="1">
            <a:spLocks noGrp="1"/>
          </p:cNvSpPr>
          <p:nvPr>
            <p:ph type="title"/>
          </p:nvPr>
        </p:nvSpPr>
        <p:spPr>
          <a:xfrm>
            <a:off x="2486296" y="366495"/>
            <a:ext cx="4171384"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PRICE TRENDS DASHBOARD</a:t>
            </a:r>
            <a:endParaRPr dirty="0"/>
          </a:p>
        </p:txBody>
      </p:sp>
      <p:sp>
        <p:nvSpPr>
          <p:cNvPr id="2549" name="Google Shape;2549;p47"/>
          <p:cNvSpPr/>
          <p:nvPr/>
        </p:nvSpPr>
        <p:spPr>
          <a:xfrm>
            <a:off x="3349001" y="2361313"/>
            <a:ext cx="820895" cy="206095"/>
          </a:xfrm>
          <a:custGeom>
            <a:avLst/>
            <a:gdLst/>
            <a:ahLst/>
            <a:cxnLst/>
            <a:rect l="l" t="t" r="r" b="b"/>
            <a:pathLst>
              <a:path w="39329" h="9874" extrusionOk="0">
                <a:moveTo>
                  <a:pt x="15445" y="0"/>
                </a:moveTo>
                <a:cubicBezTo>
                  <a:pt x="12243" y="0"/>
                  <a:pt x="9441" y="1534"/>
                  <a:pt x="7640" y="3869"/>
                </a:cubicBezTo>
                <a:cubicBezTo>
                  <a:pt x="7173" y="3769"/>
                  <a:pt x="6672" y="3703"/>
                  <a:pt x="6172" y="3703"/>
                </a:cubicBezTo>
                <a:cubicBezTo>
                  <a:pt x="2769" y="3703"/>
                  <a:pt x="1" y="6471"/>
                  <a:pt x="1" y="9874"/>
                </a:cubicBezTo>
                <a:lnTo>
                  <a:pt x="39329" y="9874"/>
                </a:lnTo>
                <a:cubicBezTo>
                  <a:pt x="39329" y="7706"/>
                  <a:pt x="37594" y="5938"/>
                  <a:pt x="35426" y="5938"/>
                </a:cubicBezTo>
                <a:cubicBezTo>
                  <a:pt x="34425" y="5938"/>
                  <a:pt x="33491" y="6305"/>
                  <a:pt x="32791" y="6938"/>
                </a:cubicBezTo>
                <a:cubicBezTo>
                  <a:pt x="31757" y="5004"/>
                  <a:pt x="29722" y="3703"/>
                  <a:pt x="27354" y="3703"/>
                </a:cubicBezTo>
                <a:cubicBezTo>
                  <a:pt x="26053" y="3703"/>
                  <a:pt x="24885" y="4103"/>
                  <a:pt x="23885" y="4770"/>
                </a:cubicBezTo>
                <a:cubicBezTo>
                  <a:pt x="22150" y="1901"/>
                  <a:pt x="19014" y="0"/>
                  <a:pt x="15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0" name="Google Shape;2550;p47"/>
          <p:cNvGrpSpPr/>
          <p:nvPr/>
        </p:nvGrpSpPr>
        <p:grpSpPr>
          <a:xfrm>
            <a:off x="-859348" y="2327636"/>
            <a:ext cx="10863133" cy="2583263"/>
            <a:chOff x="-2552661" y="2175236"/>
            <a:chExt cx="10863133" cy="2583263"/>
          </a:xfrm>
        </p:grpSpPr>
        <p:sp>
          <p:nvSpPr>
            <p:cNvPr id="2551" name="Google Shape;2551;p47"/>
            <p:cNvSpPr/>
            <p:nvPr/>
          </p:nvSpPr>
          <p:spPr>
            <a:xfrm>
              <a:off x="-2552661" y="2175236"/>
              <a:ext cx="3965858" cy="2465439"/>
            </a:xfrm>
            <a:custGeom>
              <a:avLst/>
              <a:gdLst/>
              <a:ahLst/>
              <a:cxnLst/>
              <a:rect l="l" t="t" r="r" b="b"/>
              <a:pathLst>
                <a:path w="190004" h="118119" extrusionOk="0">
                  <a:moveTo>
                    <a:pt x="111914" y="1"/>
                  </a:moveTo>
                  <a:lnTo>
                    <a:pt x="111914" y="11209"/>
                  </a:lnTo>
                  <a:lnTo>
                    <a:pt x="103208" y="11209"/>
                  </a:lnTo>
                  <a:lnTo>
                    <a:pt x="103208" y="23651"/>
                  </a:lnTo>
                  <a:lnTo>
                    <a:pt x="98571" y="23651"/>
                  </a:lnTo>
                  <a:lnTo>
                    <a:pt x="87864" y="16479"/>
                  </a:lnTo>
                  <a:lnTo>
                    <a:pt x="87864" y="10275"/>
                  </a:lnTo>
                  <a:lnTo>
                    <a:pt x="55107" y="10275"/>
                  </a:lnTo>
                  <a:lnTo>
                    <a:pt x="55107" y="32224"/>
                  </a:lnTo>
                  <a:lnTo>
                    <a:pt x="22350" y="10275"/>
                  </a:lnTo>
                  <a:lnTo>
                    <a:pt x="22350" y="54573"/>
                  </a:lnTo>
                  <a:lnTo>
                    <a:pt x="1" y="54540"/>
                  </a:lnTo>
                  <a:lnTo>
                    <a:pt x="1" y="118119"/>
                  </a:lnTo>
                  <a:lnTo>
                    <a:pt x="111347" y="118119"/>
                  </a:lnTo>
                  <a:lnTo>
                    <a:pt x="111347" y="106877"/>
                  </a:lnTo>
                  <a:lnTo>
                    <a:pt x="120287" y="106877"/>
                  </a:lnTo>
                  <a:lnTo>
                    <a:pt x="120287" y="104009"/>
                  </a:lnTo>
                  <a:lnTo>
                    <a:pt x="134797" y="104009"/>
                  </a:lnTo>
                  <a:lnTo>
                    <a:pt x="134797" y="118119"/>
                  </a:lnTo>
                  <a:lnTo>
                    <a:pt x="167554" y="118119"/>
                  </a:lnTo>
                  <a:lnTo>
                    <a:pt x="167554" y="106877"/>
                  </a:lnTo>
                  <a:lnTo>
                    <a:pt x="190003" y="106877"/>
                  </a:lnTo>
                  <a:lnTo>
                    <a:pt x="190003" y="15479"/>
                  </a:lnTo>
                  <a:lnTo>
                    <a:pt x="166253" y="15479"/>
                  </a:lnTo>
                  <a:lnTo>
                    <a:pt x="166253" y="31323"/>
                  </a:lnTo>
                  <a:lnTo>
                    <a:pt x="161817" y="28355"/>
                  </a:lnTo>
                  <a:lnTo>
                    <a:pt x="161817" y="27621"/>
                  </a:lnTo>
                  <a:lnTo>
                    <a:pt x="161116" y="27888"/>
                  </a:lnTo>
                  <a:lnTo>
                    <a:pt x="134797" y="10275"/>
                  </a:lnTo>
                  <a:lnTo>
                    <a:pt x="134797" y="25619"/>
                  </a:lnTo>
                  <a:lnTo>
                    <a:pt x="129827" y="25619"/>
                  </a:lnTo>
                  <a:lnTo>
                    <a:pt x="129827" y="23651"/>
                  </a:lnTo>
                  <a:lnTo>
                    <a:pt x="123689" y="23651"/>
                  </a:lnTo>
                  <a:lnTo>
                    <a:pt x="123689" y="11209"/>
                  </a:lnTo>
                  <a:lnTo>
                    <a:pt x="114983" y="11209"/>
                  </a:lnTo>
                  <a:lnTo>
                    <a:pt x="114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7"/>
            <p:cNvSpPr/>
            <p:nvPr/>
          </p:nvSpPr>
          <p:spPr>
            <a:xfrm>
              <a:off x="928175" y="2278450"/>
              <a:ext cx="3886480" cy="2415303"/>
            </a:xfrm>
            <a:custGeom>
              <a:avLst/>
              <a:gdLst/>
              <a:ahLst/>
              <a:cxnLst/>
              <a:rect l="l" t="t" r="r" b="b"/>
              <a:pathLst>
                <a:path w="186201" h="115717" extrusionOk="0">
                  <a:moveTo>
                    <a:pt x="109646" y="0"/>
                  </a:moveTo>
                  <a:lnTo>
                    <a:pt x="109646" y="11008"/>
                  </a:lnTo>
                  <a:lnTo>
                    <a:pt x="101140" y="11008"/>
                  </a:lnTo>
                  <a:lnTo>
                    <a:pt x="101140" y="23184"/>
                  </a:lnTo>
                  <a:lnTo>
                    <a:pt x="96603" y="23184"/>
                  </a:lnTo>
                  <a:lnTo>
                    <a:pt x="86096" y="16145"/>
                  </a:lnTo>
                  <a:lnTo>
                    <a:pt x="86096" y="10041"/>
                  </a:lnTo>
                  <a:lnTo>
                    <a:pt x="54006" y="10041"/>
                  </a:lnTo>
                  <a:lnTo>
                    <a:pt x="54006" y="31556"/>
                  </a:lnTo>
                  <a:lnTo>
                    <a:pt x="21917" y="10041"/>
                  </a:lnTo>
                  <a:lnTo>
                    <a:pt x="21917" y="53472"/>
                  </a:lnTo>
                  <a:lnTo>
                    <a:pt x="1" y="53439"/>
                  </a:lnTo>
                  <a:lnTo>
                    <a:pt x="1" y="115717"/>
                  </a:lnTo>
                  <a:lnTo>
                    <a:pt x="109112" y="115717"/>
                  </a:lnTo>
                  <a:lnTo>
                    <a:pt x="109112" y="104742"/>
                  </a:lnTo>
                  <a:lnTo>
                    <a:pt x="117885" y="104742"/>
                  </a:lnTo>
                  <a:lnTo>
                    <a:pt x="117885" y="101907"/>
                  </a:lnTo>
                  <a:lnTo>
                    <a:pt x="132095" y="101907"/>
                  </a:lnTo>
                  <a:lnTo>
                    <a:pt x="132095" y="115717"/>
                  </a:lnTo>
                  <a:lnTo>
                    <a:pt x="164185" y="115717"/>
                  </a:lnTo>
                  <a:lnTo>
                    <a:pt x="164185" y="104742"/>
                  </a:lnTo>
                  <a:lnTo>
                    <a:pt x="186201" y="104742"/>
                  </a:lnTo>
                  <a:lnTo>
                    <a:pt x="186201" y="15178"/>
                  </a:lnTo>
                  <a:lnTo>
                    <a:pt x="162917" y="15178"/>
                  </a:lnTo>
                  <a:lnTo>
                    <a:pt x="162917" y="30689"/>
                  </a:lnTo>
                  <a:lnTo>
                    <a:pt x="158548" y="27787"/>
                  </a:lnTo>
                  <a:lnTo>
                    <a:pt x="158548" y="27053"/>
                  </a:lnTo>
                  <a:lnTo>
                    <a:pt x="157880" y="27320"/>
                  </a:lnTo>
                  <a:lnTo>
                    <a:pt x="132095" y="10041"/>
                  </a:lnTo>
                  <a:lnTo>
                    <a:pt x="132095" y="25085"/>
                  </a:lnTo>
                  <a:lnTo>
                    <a:pt x="127225" y="25085"/>
                  </a:lnTo>
                  <a:lnTo>
                    <a:pt x="127225" y="23184"/>
                  </a:lnTo>
                  <a:lnTo>
                    <a:pt x="121188" y="23184"/>
                  </a:lnTo>
                  <a:lnTo>
                    <a:pt x="121188" y="11008"/>
                  </a:lnTo>
                  <a:lnTo>
                    <a:pt x="112681" y="11008"/>
                  </a:lnTo>
                  <a:lnTo>
                    <a:pt x="1126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7"/>
            <p:cNvSpPr/>
            <p:nvPr/>
          </p:nvSpPr>
          <p:spPr>
            <a:xfrm>
              <a:off x="4344614" y="2293061"/>
              <a:ext cx="3965858" cy="2465439"/>
            </a:xfrm>
            <a:custGeom>
              <a:avLst/>
              <a:gdLst/>
              <a:ahLst/>
              <a:cxnLst/>
              <a:rect l="l" t="t" r="r" b="b"/>
              <a:pathLst>
                <a:path w="190004" h="118119" extrusionOk="0">
                  <a:moveTo>
                    <a:pt x="111914" y="1"/>
                  </a:moveTo>
                  <a:lnTo>
                    <a:pt x="111914" y="11209"/>
                  </a:lnTo>
                  <a:lnTo>
                    <a:pt x="103208" y="11209"/>
                  </a:lnTo>
                  <a:lnTo>
                    <a:pt x="103208" y="23651"/>
                  </a:lnTo>
                  <a:lnTo>
                    <a:pt x="98571" y="23651"/>
                  </a:lnTo>
                  <a:lnTo>
                    <a:pt x="87864" y="16479"/>
                  </a:lnTo>
                  <a:lnTo>
                    <a:pt x="87864" y="10275"/>
                  </a:lnTo>
                  <a:lnTo>
                    <a:pt x="55107" y="10275"/>
                  </a:lnTo>
                  <a:lnTo>
                    <a:pt x="55107" y="32224"/>
                  </a:lnTo>
                  <a:lnTo>
                    <a:pt x="22350" y="10275"/>
                  </a:lnTo>
                  <a:lnTo>
                    <a:pt x="22350" y="54573"/>
                  </a:lnTo>
                  <a:lnTo>
                    <a:pt x="1" y="54540"/>
                  </a:lnTo>
                  <a:lnTo>
                    <a:pt x="1" y="118119"/>
                  </a:lnTo>
                  <a:lnTo>
                    <a:pt x="111347" y="118119"/>
                  </a:lnTo>
                  <a:lnTo>
                    <a:pt x="111347" y="106877"/>
                  </a:lnTo>
                  <a:lnTo>
                    <a:pt x="120287" y="106877"/>
                  </a:lnTo>
                  <a:lnTo>
                    <a:pt x="120287" y="104009"/>
                  </a:lnTo>
                  <a:lnTo>
                    <a:pt x="134797" y="104009"/>
                  </a:lnTo>
                  <a:lnTo>
                    <a:pt x="134797" y="118119"/>
                  </a:lnTo>
                  <a:lnTo>
                    <a:pt x="167554" y="118119"/>
                  </a:lnTo>
                  <a:lnTo>
                    <a:pt x="167554" y="106877"/>
                  </a:lnTo>
                  <a:lnTo>
                    <a:pt x="190003" y="106877"/>
                  </a:lnTo>
                  <a:lnTo>
                    <a:pt x="190003" y="15479"/>
                  </a:lnTo>
                  <a:lnTo>
                    <a:pt x="166253" y="15479"/>
                  </a:lnTo>
                  <a:lnTo>
                    <a:pt x="166253" y="31323"/>
                  </a:lnTo>
                  <a:lnTo>
                    <a:pt x="161817" y="28355"/>
                  </a:lnTo>
                  <a:lnTo>
                    <a:pt x="161817" y="27621"/>
                  </a:lnTo>
                  <a:lnTo>
                    <a:pt x="161116" y="27888"/>
                  </a:lnTo>
                  <a:lnTo>
                    <a:pt x="134797" y="10275"/>
                  </a:lnTo>
                  <a:lnTo>
                    <a:pt x="134797" y="25619"/>
                  </a:lnTo>
                  <a:lnTo>
                    <a:pt x="129827" y="25619"/>
                  </a:lnTo>
                  <a:lnTo>
                    <a:pt x="129827" y="23651"/>
                  </a:lnTo>
                  <a:lnTo>
                    <a:pt x="123689" y="23651"/>
                  </a:lnTo>
                  <a:lnTo>
                    <a:pt x="123689" y="11209"/>
                  </a:lnTo>
                  <a:lnTo>
                    <a:pt x="114983" y="11209"/>
                  </a:lnTo>
                  <a:lnTo>
                    <a:pt x="114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4" name="Google Shape;2554;p47"/>
          <p:cNvSpPr/>
          <p:nvPr/>
        </p:nvSpPr>
        <p:spPr>
          <a:xfrm>
            <a:off x="1050941" y="3525959"/>
            <a:ext cx="821583" cy="205427"/>
          </a:xfrm>
          <a:custGeom>
            <a:avLst/>
            <a:gdLst/>
            <a:ahLst/>
            <a:cxnLst/>
            <a:rect l="l" t="t" r="r" b="b"/>
            <a:pathLst>
              <a:path w="39362" h="9842" extrusionOk="0">
                <a:moveTo>
                  <a:pt x="15478" y="1"/>
                </a:moveTo>
                <a:cubicBezTo>
                  <a:pt x="12276" y="1"/>
                  <a:pt x="9440" y="1502"/>
                  <a:pt x="7639" y="3837"/>
                </a:cubicBezTo>
                <a:cubicBezTo>
                  <a:pt x="7172" y="3737"/>
                  <a:pt x="6705" y="3670"/>
                  <a:pt x="6205" y="3670"/>
                </a:cubicBezTo>
                <a:cubicBezTo>
                  <a:pt x="2769" y="3670"/>
                  <a:pt x="0" y="6439"/>
                  <a:pt x="0" y="9841"/>
                </a:cubicBezTo>
                <a:lnTo>
                  <a:pt x="39362" y="9841"/>
                </a:lnTo>
                <a:cubicBezTo>
                  <a:pt x="39362" y="7673"/>
                  <a:pt x="37594" y="5905"/>
                  <a:pt x="35425" y="5905"/>
                </a:cubicBezTo>
                <a:cubicBezTo>
                  <a:pt x="34425" y="5905"/>
                  <a:pt x="33524" y="6305"/>
                  <a:pt x="32824" y="6906"/>
                </a:cubicBezTo>
                <a:cubicBezTo>
                  <a:pt x="31789" y="4971"/>
                  <a:pt x="29721" y="3670"/>
                  <a:pt x="27386" y="3670"/>
                </a:cubicBezTo>
                <a:cubicBezTo>
                  <a:pt x="26085" y="3670"/>
                  <a:pt x="24885" y="4070"/>
                  <a:pt x="23884" y="4738"/>
                </a:cubicBezTo>
                <a:cubicBezTo>
                  <a:pt x="22183" y="1902"/>
                  <a:pt x="19047" y="1"/>
                  <a:pt x="15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7"/>
          <p:cNvSpPr/>
          <p:nvPr/>
        </p:nvSpPr>
        <p:spPr>
          <a:xfrm>
            <a:off x="4571988" y="3266137"/>
            <a:ext cx="820895" cy="205406"/>
          </a:xfrm>
          <a:custGeom>
            <a:avLst/>
            <a:gdLst/>
            <a:ahLst/>
            <a:cxnLst/>
            <a:rect l="l" t="t" r="r" b="b"/>
            <a:pathLst>
              <a:path w="39329" h="9841" extrusionOk="0">
                <a:moveTo>
                  <a:pt x="15445" y="0"/>
                </a:moveTo>
                <a:cubicBezTo>
                  <a:pt x="12242" y="0"/>
                  <a:pt x="9440" y="1501"/>
                  <a:pt x="7639" y="3836"/>
                </a:cubicBezTo>
                <a:cubicBezTo>
                  <a:pt x="7172" y="3736"/>
                  <a:pt x="6672" y="3670"/>
                  <a:pt x="6171" y="3670"/>
                </a:cubicBezTo>
                <a:cubicBezTo>
                  <a:pt x="2769" y="3670"/>
                  <a:pt x="0" y="6438"/>
                  <a:pt x="0" y="9841"/>
                </a:cubicBezTo>
                <a:lnTo>
                  <a:pt x="39328" y="9841"/>
                </a:lnTo>
                <a:cubicBezTo>
                  <a:pt x="39328" y="7673"/>
                  <a:pt x="37594" y="5905"/>
                  <a:pt x="35426" y="5905"/>
                </a:cubicBezTo>
                <a:cubicBezTo>
                  <a:pt x="34425" y="5905"/>
                  <a:pt x="33491" y="6305"/>
                  <a:pt x="32790" y="6905"/>
                </a:cubicBezTo>
                <a:cubicBezTo>
                  <a:pt x="31756" y="4971"/>
                  <a:pt x="29721" y="3670"/>
                  <a:pt x="27353" y="3670"/>
                </a:cubicBezTo>
                <a:cubicBezTo>
                  <a:pt x="26086" y="3670"/>
                  <a:pt x="24885" y="4070"/>
                  <a:pt x="23884" y="4737"/>
                </a:cubicBezTo>
                <a:cubicBezTo>
                  <a:pt x="22149" y="1902"/>
                  <a:pt x="19014" y="0"/>
                  <a:pt x="15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7"/>
          <p:cNvSpPr/>
          <p:nvPr/>
        </p:nvSpPr>
        <p:spPr>
          <a:xfrm>
            <a:off x="176" y="4311400"/>
            <a:ext cx="9144108" cy="592529"/>
          </a:xfrm>
          <a:custGeom>
            <a:avLst/>
            <a:gdLst/>
            <a:ahLst/>
            <a:cxnLst/>
            <a:rect l="l" t="t" r="r" b="b"/>
            <a:pathLst>
              <a:path w="344346" h="28388" extrusionOk="0">
                <a:moveTo>
                  <a:pt x="0" y="1"/>
                </a:moveTo>
                <a:lnTo>
                  <a:pt x="0" y="28388"/>
                </a:lnTo>
                <a:lnTo>
                  <a:pt x="344346" y="28388"/>
                </a:lnTo>
                <a:lnTo>
                  <a:pt x="3443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7"/>
          <p:cNvSpPr/>
          <p:nvPr/>
        </p:nvSpPr>
        <p:spPr>
          <a:xfrm>
            <a:off x="0" y="4472250"/>
            <a:ext cx="9144287" cy="671220"/>
          </a:xfrm>
          <a:custGeom>
            <a:avLst/>
            <a:gdLst/>
            <a:ahLst/>
            <a:cxnLst/>
            <a:rect l="l" t="t" r="r" b="b"/>
            <a:pathLst>
              <a:path w="335940" h="49803" extrusionOk="0">
                <a:moveTo>
                  <a:pt x="0" y="0"/>
                </a:moveTo>
                <a:lnTo>
                  <a:pt x="0" y="49802"/>
                </a:lnTo>
                <a:lnTo>
                  <a:pt x="335940" y="49802"/>
                </a:lnTo>
                <a:lnTo>
                  <a:pt x="335940" y="0"/>
                </a:lnTo>
                <a:close/>
              </a:path>
            </a:pathLst>
          </a:custGeom>
          <a:solidFill>
            <a:srgbClr val="BE4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7"/>
          <p:cNvSpPr/>
          <p:nvPr/>
        </p:nvSpPr>
        <p:spPr>
          <a:xfrm>
            <a:off x="7098266" y="3670959"/>
            <a:ext cx="821583" cy="205427"/>
          </a:xfrm>
          <a:custGeom>
            <a:avLst/>
            <a:gdLst/>
            <a:ahLst/>
            <a:cxnLst/>
            <a:rect l="l" t="t" r="r" b="b"/>
            <a:pathLst>
              <a:path w="39362" h="9842" extrusionOk="0">
                <a:moveTo>
                  <a:pt x="15478" y="1"/>
                </a:moveTo>
                <a:cubicBezTo>
                  <a:pt x="12276" y="1"/>
                  <a:pt x="9440" y="1502"/>
                  <a:pt x="7639" y="3837"/>
                </a:cubicBezTo>
                <a:cubicBezTo>
                  <a:pt x="7172" y="3737"/>
                  <a:pt x="6705" y="3670"/>
                  <a:pt x="6205" y="3670"/>
                </a:cubicBezTo>
                <a:cubicBezTo>
                  <a:pt x="2769" y="3670"/>
                  <a:pt x="0" y="6439"/>
                  <a:pt x="0" y="9841"/>
                </a:cubicBezTo>
                <a:lnTo>
                  <a:pt x="39362" y="9841"/>
                </a:lnTo>
                <a:cubicBezTo>
                  <a:pt x="39362" y="7673"/>
                  <a:pt x="37594" y="5905"/>
                  <a:pt x="35425" y="5905"/>
                </a:cubicBezTo>
                <a:cubicBezTo>
                  <a:pt x="34425" y="5905"/>
                  <a:pt x="33524" y="6305"/>
                  <a:pt x="32824" y="6906"/>
                </a:cubicBezTo>
                <a:cubicBezTo>
                  <a:pt x="31789" y="4971"/>
                  <a:pt x="29721" y="3670"/>
                  <a:pt x="27386" y="3670"/>
                </a:cubicBezTo>
                <a:cubicBezTo>
                  <a:pt x="26085" y="3670"/>
                  <a:pt x="24885" y="4070"/>
                  <a:pt x="23884" y="4738"/>
                </a:cubicBezTo>
                <a:cubicBezTo>
                  <a:pt x="22183" y="1902"/>
                  <a:pt x="19047" y="1"/>
                  <a:pt x="15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9" name="Google Shape;2559;p47"/>
          <p:cNvGrpSpPr/>
          <p:nvPr/>
        </p:nvGrpSpPr>
        <p:grpSpPr>
          <a:xfrm>
            <a:off x="512051" y="3063074"/>
            <a:ext cx="1616239" cy="1256751"/>
            <a:chOff x="1379476" y="3054675"/>
            <a:chExt cx="1616239" cy="1256751"/>
          </a:xfrm>
        </p:grpSpPr>
        <p:sp>
          <p:nvSpPr>
            <p:cNvPr id="2560" name="Google Shape;2560;p47"/>
            <p:cNvSpPr/>
            <p:nvPr/>
          </p:nvSpPr>
          <p:spPr>
            <a:xfrm>
              <a:off x="2087429" y="3110752"/>
              <a:ext cx="821167" cy="1199689"/>
            </a:xfrm>
            <a:custGeom>
              <a:avLst/>
              <a:gdLst/>
              <a:ahLst/>
              <a:cxnLst/>
              <a:rect l="l" t="t" r="r" b="b"/>
              <a:pathLst>
                <a:path w="27354" h="39963" extrusionOk="0">
                  <a:moveTo>
                    <a:pt x="13677" y="0"/>
                  </a:moveTo>
                  <a:lnTo>
                    <a:pt x="1" y="12743"/>
                  </a:lnTo>
                  <a:lnTo>
                    <a:pt x="1" y="39962"/>
                  </a:lnTo>
                  <a:lnTo>
                    <a:pt x="27354" y="39962"/>
                  </a:lnTo>
                  <a:lnTo>
                    <a:pt x="27354" y="12743"/>
                  </a:lnTo>
                  <a:lnTo>
                    <a:pt x="13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7"/>
            <p:cNvSpPr/>
            <p:nvPr/>
          </p:nvSpPr>
          <p:spPr>
            <a:xfrm>
              <a:off x="1999321" y="3054675"/>
              <a:ext cx="996394" cy="509740"/>
            </a:xfrm>
            <a:custGeom>
              <a:avLst/>
              <a:gdLst/>
              <a:ahLst/>
              <a:cxnLst/>
              <a:rect l="l" t="t" r="r" b="b"/>
              <a:pathLst>
                <a:path w="33191" h="16980" extrusionOk="0">
                  <a:moveTo>
                    <a:pt x="16612" y="0"/>
                  </a:moveTo>
                  <a:lnTo>
                    <a:pt x="0" y="14878"/>
                  </a:lnTo>
                  <a:lnTo>
                    <a:pt x="1868" y="16979"/>
                  </a:lnTo>
                  <a:lnTo>
                    <a:pt x="16612" y="3770"/>
                  </a:lnTo>
                  <a:lnTo>
                    <a:pt x="31323" y="16979"/>
                  </a:lnTo>
                  <a:lnTo>
                    <a:pt x="33191" y="14878"/>
                  </a:lnTo>
                  <a:lnTo>
                    <a:pt x="1661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7"/>
            <p:cNvSpPr/>
            <p:nvPr/>
          </p:nvSpPr>
          <p:spPr>
            <a:xfrm>
              <a:off x="2239658" y="3981953"/>
              <a:ext cx="145207" cy="328479"/>
            </a:xfrm>
            <a:custGeom>
              <a:avLst/>
              <a:gdLst/>
              <a:ahLst/>
              <a:cxnLst/>
              <a:rect l="l" t="t" r="r" b="b"/>
              <a:pathLst>
                <a:path w="4837" h="10942" extrusionOk="0">
                  <a:moveTo>
                    <a:pt x="0" y="0"/>
                  </a:moveTo>
                  <a:lnTo>
                    <a:pt x="0" y="10941"/>
                  </a:lnTo>
                  <a:lnTo>
                    <a:pt x="4837" y="10941"/>
                  </a:lnTo>
                  <a:lnTo>
                    <a:pt x="48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7"/>
            <p:cNvSpPr/>
            <p:nvPr/>
          </p:nvSpPr>
          <p:spPr>
            <a:xfrm>
              <a:off x="2477984" y="3981953"/>
              <a:ext cx="309446" cy="215303"/>
            </a:xfrm>
            <a:custGeom>
              <a:avLst/>
              <a:gdLst/>
              <a:ahLst/>
              <a:cxnLst/>
              <a:rect l="l" t="t" r="r" b="b"/>
              <a:pathLst>
                <a:path w="10308" h="7172" extrusionOk="0">
                  <a:moveTo>
                    <a:pt x="0" y="0"/>
                  </a:moveTo>
                  <a:lnTo>
                    <a:pt x="0" y="7172"/>
                  </a:lnTo>
                  <a:lnTo>
                    <a:pt x="10307" y="7172"/>
                  </a:lnTo>
                  <a:lnTo>
                    <a:pt x="103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7"/>
            <p:cNvSpPr/>
            <p:nvPr/>
          </p:nvSpPr>
          <p:spPr>
            <a:xfrm>
              <a:off x="2202584" y="3654498"/>
              <a:ext cx="102188" cy="251357"/>
            </a:xfrm>
            <a:custGeom>
              <a:avLst/>
              <a:gdLst/>
              <a:ahLst/>
              <a:cxnLst/>
              <a:rect l="l" t="t" r="r" b="b"/>
              <a:pathLst>
                <a:path w="3404" h="8373" extrusionOk="0">
                  <a:moveTo>
                    <a:pt x="1" y="0"/>
                  </a:moveTo>
                  <a:lnTo>
                    <a:pt x="1"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7"/>
            <p:cNvSpPr/>
            <p:nvPr/>
          </p:nvSpPr>
          <p:spPr>
            <a:xfrm>
              <a:off x="2375827" y="3654498"/>
              <a:ext cx="102158" cy="251357"/>
            </a:xfrm>
            <a:custGeom>
              <a:avLst/>
              <a:gdLst/>
              <a:ahLst/>
              <a:cxnLst/>
              <a:rect l="l" t="t" r="r" b="b"/>
              <a:pathLst>
                <a:path w="3403" h="8373" extrusionOk="0">
                  <a:moveTo>
                    <a:pt x="1" y="0"/>
                  </a:moveTo>
                  <a:lnTo>
                    <a:pt x="1"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7"/>
            <p:cNvSpPr/>
            <p:nvPr/>
          </p:nvSpPr>
          <p:spPr>
            <a:xfrm>
              <a:off x="2549071" y="3654498"/>
              <a:ext cx="102158" cy="251357"/>
            </a:xfrm>
            <a:custGeom>
              <a:avLst/>
              <a:gdLst/>
              <a:ahLst/>
              <a:cxnLst/>
              <a:rect l="l" t="t" r="r" b="b"/>
              <a:pathLst>
                <a:path w="3403" h="8373" extrusionOk="0">
                  <a:moveTo>
                    <a:pt x="0" y="0"/>
                  </a:moveTo>
                  <a:lnTo>
                    <a:pt x="0"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7"/>
            <p:cNvSpPr/>
            <p:nvPr/>
          </p:nvSpPr>
          <p:spPr>
            <a:xfrm>
              <a:off x="2723305" y="3654498"/>
              <a:ext cx="102158" cy="251357"/>
            </a:xfrm>
            <a:custGeom>
              <a:avLst/>
              <a:gdLst/>
              <a:ahLst/>
              <a:cxnLst/>
              <a:rect l="l" t="t" r="r" b="b"/>
              <a:pathLst>
                <a:path w="3403" h="8373" extrusionOk="0">
                  <a:moveTo>
                    <a:pt x="1" y="0"/>
                  </a:moveTo>
                  <a:lnTo>
                    <a:pt x="1"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7"/>
            <p:cNvSpPr/>
            <p:nvPr/>
          </p:nvSpPr>
          <p:spPr>
            <a:xfrm>
              <a:off x="2412872" y="3375105"/>
              <a:ext cx="175287" cy="175287"/>
            </a:xfrm>
            <a:custGeom>
              <a:avLst/>
              <a:gdLst/>
              <a:ahLst/>
              <a:cxnLst/>
              <a:rect l="l" t="t" r="r" b="b"/>
              <a:pathLst>
                <a:path w="5839" h="5839" extrusionOk="0">
                  <a:moveTo>
                    <a:pt x="2936" y="1"/>
                  </a:moveTo>
                  <a:cubicBezTo>
                    <a:pt x="1335" y="1"/>
                    <a:pt x="1" y="1302"/>
                    <a:pt x="1" y="2903"/>
                  </a:cubicBezTo>
                  <a:cubicBezTo>
                    <a:pt x="1" y="4537"/>
                    <a:pt x="1335" y="5838"/>
                    <a:pt x="2936" y="5838"/>
                  </a:cubicBezTo>
                  <a:cubicBezTo>
                    <a:pt x="4537" y="5838"/>
                    <a:pt x="5838" y="4537"/>
                    <a:pt x="5838" y="2903"/>
                  </a:cubicBezTo>
                  <a:cubicBezTo>
                    <a:pt x="5838" y="1302"/>
                    <a:pt x="4537" y="1"/>
                    <a:pt x="2936" y="1"/>
                  </a:cubicBezTo>
                  <a:close/>
                </a:path>
              </a:pathLst>
            </a:custGeom>
            <a:solidFill>
              <a:srgbClr val="F0C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7"/>
            <p:cNvSpPr/>
            <p:nvPr/>
          </p:nvSpPr>
          <p:spPr>
            <a:xfrm>
              <a:off x="2487981" y="3322030"/>
              <a:ext cx="26057" cy="281438"/>
            </a:xfrm>
            <a:custGeom>
              <a:avLst/>
              <a:gdLst/>
              <a:ahLst/>
              <a:cxnLst/>
              <a:rect l="l" t="t" r="r" b="b"/>
              <a:pathLst>
                <a:path w="868" h="9375" extrusionOk="0">
                  <a:moveTo>
                    <a:pt x="1" y="1"/>
                  </a:moveTo>
                  <a:lnTo>
                    <a:pt x="1" y="9374"/>
                  </a:lnTo>
                  <a:lnTo>
                    <a:pt x="868" y="9374"/>
                  </a:lnTo>
                  <a:lnTo>
                    <a:pt x="8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7"/>
            <p:cNvSpPr/>
            <p:nvPr/>
          </p:nvSpPr>
          <p:spPr>
            <a:xfrm>
              <a:off x="2360818" y="3450214"/>
              <a:ext cx="280417" cy="25067"/>
            </a:xfrm>
            <a:custGeom>
              <a:avLst/>
              <a:gdLst/>
              <a:ahLst/>
              <a:cxnLst/>
              <a:rect l="l" t="t" r="r" b="b"/>
              <a:pathLst>
                <a:path w="9341" h="835" extrusionOk="0">
                  <a:moveTo>
                    <a:pt x="0" y="0"/>
                  </a:moveTo>
                  <a:lnTo>
                    <a:pt x="0" y="834"/>
                  </a:lnTo>
                  <a:lnTo>
                    <a:pt x="9340" y="834"/>
                  </a:lnTo>
                  <a:lnTo>
                    <a:pt x="9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7"/>
            <p:cNvSpPr/>
            <p:nvPr/>
          </p:nvSpPr>
          <p:spPr>
            <a:xfrm>
              <a:off x="2202584" y="3841761"/>
              <a:ext cx="102188" cy="64093"/>
            </a:xfrm>
            <a:custGeom>
              <a:avLst/>
              <a:gdLst/>
              <a:ahLst/>
              <a:cxnLst/>
              <a:rect l="l" t="t" r="r" b="b"/>
              <a:pathLst>
                <a:path w="3404" h="2135" extrusionOk="0">
                  <a:moveTo>
                    <a:pt x="1" y="0"/>
                  </a:moveTo>
                  <a:lnTo>
                    <a:pt x="1" y="2135"/>
                  </a:lnTo>
                  <a:lnTo>
                    <a:pt x="3403" y="2135"/>
                  </a:lnTo>
                  <a:lnTo>
                    <a:pt x="34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7"/>
            <p:cNvSpPr/>
            <p:nvPr/>
          </p:nvSpPr>
          <p:spPr>
            <a:xfrm>
              <a:off x="2375827" y="3841761"/>
              <a:ext cx="102158" cy="64093"/>
            </a:xfrm>
            <a:custGeom>
              <a:avLst/>
              <a:gdLst/>
              <a:ahLst/>
              <a:cxnLst/>
              <a:rect l="l" t="t" r="r" b="b"/>
              <a:pathLst>
                <a:path w="3403" h="2135" extrusionOk="0">
                  <a:moveTo>
                    <a:pt x="1" y="0"/>
                  </a:moveTo>
                  <a:lnTo>
                    <a:pt x="1" y="2135"/>
                  </a:lnTo>
                  <a:lnTo>
                    <a:pt x="3403" y="2135"/>
                  </a:lnTo>
                  <a:lnTo>
                    <a:pt x="34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7"/>
            <p:cNvSpPr/>
            <p:nvPr/>
          </p:nvSpPr>
          <p:spPr>
            <a:xfrm>
              <a:off x="2549071" y="3841761"/>
              <a:ext cx="102158" cy="64093"/>
            </a:xfrm>
            <a:custGeom>
              <a:avLst/>
              <a:gdLst/>
              <a:ahLst/>
              <a:cxnLst/>
              <a:rect l="l" t="t" r="r" b="b"/>
              <a:pathLst>
                <a:path w="3403" h="2135" extrusionOk="0">
                  <a:moveTo>
                    <a:pt x="0" y="0"/>
                  </a:moveTo>
                  <a:lnTo>
                    <a:pt x="0" y="2135"/>
                  </a:lnTo>
                  <a:lnTo>
                    <a:pt x="3403" y="2135"/>
                  </a:lnTo>
                  <a:lnTo>
                    <a:pt x="34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7"/>
            <p:cNvSpPr/>
            <p:nvPr/>
          </p:nvSpPr>
          <p:spPr>
            <a:xfrm>
              <a:off x="2723305" y="3841761"/>
              <a:ext cx="102158" cy="64093"/>
            </a:xfrm>
            <a:custGeom>
              <a:avLst/>
              <a:gdLst/>
              <a:ahLst/>
              <a:cxnLst/>
              <a:rect l="l" t="t" r="r" b="b"/>
              <a:pathLst>
                <a:path w="3403" h="2135" extrusionOk="0">
                  <a:moveTo>
                    <a:pt x="1" y="0"/>
                  </a:moveTo>
                  <a:lnTo>
                    <a:pt x="1" y="2135"/>
                  </a:lnTo>
                  <a:lnTo>
                    <a:pt x="3403" y="2135"/>
                  </a:lnTo>
                  <a:lnTo>
                    <a:pt x="34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7"/>
            <p:cNvSpPr/>
            <p:nvPr/>
          </p:nvSpPr>
          <p:spPr>
            <a:xfrm>
              <a:off x="1799030" y="3644472"/>
              <a:ext cx="401578" cy="666954"/>
            </a:xfrm>
            <a:custGeom>
              <a:avLst/>
              <a:gdLst/>
              <a:ahLst/>
              <a:cxnLst/>
              <a:rect l="l" t="t" r="r" b="b"/>
              <a:pathLst>
                <a:path w="13377" h="22217" extrusionOk="0">
                  <a:moveTo>
                    <a:pt x="6672" y="1"/>
                  </a:moveTo>
                  <a:cubicBezTo>
                    <a:pt x="2970" y="1"/>
                    <a:pt x="1" y="3003"/>
                    <a:pt x="1" y="6705"/>
                  </a:cubicBezTo>
                  <a:cubicBezTo>
                    <a:pt x="1" y="10141"/>
                    <a:pt x="2569" y="12977"/>
                    <a:pt x="5905" y="13344"/>
                  </a:cubicBezTo>
                  <a:lnTo>
                    <a:pt x="5905" y="22217"/>
                  </a:lnTo>
                  <a:lnTo>
                    <a:pt x="7440" y="22217"/>
                  </a:lnTo>
                  <a:lnTo>
                    <a:pt x="7440" y="13344"/>
                  </a:lnTo>
                  <a:cubicBezTo>
                    <a:pt x="10775" y="12977"/>
                    <a:pt x="13377" y="10141"/>
                    <a:pt x="13377" y="6705"/>
                  </a:cubicBezTo>
                  <a:cubicBezTo>
                    <a:pt x="13377" y="3003"/>
                    <a:pt x="10375" y="1"/>
                    <a:pt x="6672" y="1"/>
                  </a:cubicBezTo>
                  <a:close/>
                </a:path>
              </a:pathLst>
            </a:custGeom>
            <a:solidFill>
              <a:srgbClr val="E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7"/>
            <p:cNvSpPr/>
            <p:nvPr/>
          </p:nvSpPr>
          <p:spPr>
            <a:xfrm>
              <a:off x="1379476" y="3955896"/>
              <a:ext cx="720000" cy="354536"/>
            </a:xfrm>
            <a:custGeom>
              <a:avLst/>
              <a:gdLst/>
              <a:ahLst/>
              <a:cxnLst/>
              <a:rect l="l" t="t" r="r" b="b"/>
              <a:pathLst>
                <a:path w="23984" h="11810" extrusionOk="0">
                  <a:moveTo>
                    <a:pt x="4337" y="4671"/>
                  </a:moveTo>
                  <a:lnTo>
                    <a:pt x="4337" y="9508"/>
                  </a:lnTo>
                  <a:lnTo>
                    <a:pt x="2435" y="9508"/>
                  </a:lnTo>
                  <a:lnTo>
                    <a:pt x="2435" y="4671"/>
                  </a:lnTo>
                  <a:close/>
                  <a:moveTo>
                    <a:pt x="8673" y="4671"/>
                  </a:moveTo>
                  <a:lnTo>
                    <a:pt x="8673" y="9508"/>
                  </a:lnTo>
                  <a:lnTo>
                    <a:pt x="6772" y="9508"/>
                  </a:lnTo>
                  <a:lnTo>
                    <a:pt x="6772" y="4671"/>
                  </a:lnTo>
                  <a:close/>
                  <a:moveTo>
                    <a:pt x="12976" y="4671"/>
                  </a:moveTo>
                  <a:lnTo>
                    <a:pt x="12976" y="9508"/>
                  </a:lnTo>
                  <a:lnTo>
                    <a:pt x="11075" y="9508"/>
                  </a:lnTo>
                  <a:lnTo>
                    <a:pt x="11075" y="4671"/>
                  </a:lnTo>
                  <a:close/>
                  <a:moveTo>
                    <a:pt x="17279" y="4671"/>
                  </a:moveTo>
                  <a:lnTo>
                    <a:pt x="17279" y="9508"/>
                  </a:lnTo>
                  <a:lnTo>
                    <a:pt x="15378" y="9508"/>
                  </a:lnTo>
                  <a:lnTo>
                    <a:pt x="15378" y="4671"/>
                  </a:lnTo>
                  <a:close/>
                  <a:moveTo>
                    <a:pt x="21582" y="4671"/>
                  </a:moveTo>
                  <a:lnTo>
                    <a:pt x="21582" y="9508"/>
                  </a:lnTo>
                  <a:lnTo>
                    <a:pt x="19681" y="9508"/>
                  </a:lnTo>
                  <a:lnTo>
                    <a:pt x="19681" y="4671"/>
                  </a:lnTo>
                  <a:close/>
                  <a:moveTo>
                    <a:pt x="1234" y="1"/>
                  </a:moveTo>
                  <a:lnTo>
                    <a:pt x="0" y="1635"/>
                  </a:lnTo>
                  <a:lnTo>
                    <a:pt x="0" y="2336"/>
                  </a:lnTo>
                  <a:lnTo>
                    <a:pt x="0" y="4671"/>
                  </a:lnTo>
                  <a:lnTo>
                    <a:pt x="0" y="9474"/>
                  </a:lnTo>
                  <a:lnTo>
                    <a:pt x="0" y="11809"/>
                  </a:lnTo>
                  <a:lnTo>
                    <a:pt x="23984" y="11809"/>
                  </a:lnTo>
                  <a:lnTo>
                    <a:pt x="23984" y="9474"/>
                  </a:lnTo>
                  <a:lnTo>
                    <a:pt x="23984" y="4671"/>
                  </a:lnTo>
                  <a:lnTo>
                    <a:pt x="23984" y="2336"/>
                  </a:lnTo>
                  <a:lnTo>
                    <a:pt x="23984" y="1635"/>
                  </a:lnTo>
                  <a:lnTo>
                    <a:pt x="22783" y="1"/>
                  </a:lnTo>
                  <a:lnTo>
                    <a:pt x="21582" y="1635"/>
                  </a:lnTo>
                  <a:lnTo>
                    <a:pt x="21582" y="2336"/>
                  </a:lnTo>
                  <a:lnTo>
                    <a:pt x="19681" y="2336"/>
                  </a:lnTo>
                  <a:lnTo>
                    <a:pt x="19681" y="1635"/>
                  </a:lnTo>
                  <a:lnTo>
                    <a:pt x="18480" y="1"/>
                  </a:lnTo>
                  <a:lnTo>
                    <a:pt x="17279" y="1635"/>
                  </a:lnTo>
                  <a:lnTo>
                    <a:pt x="17279" y="2336"/>
                  </a:lnTo>
                  <a:lnTo>
                    <a:pt x="15378" y="2336"/>
                  </a:lnTo>
                  <a:lnTo>
                    <a:pt x="15378" y="1635"/>
                  </a:lnTo>
                  <a:lnTo>
                    <a:pt x="14177" y="1"/>
                  </a:lnTo>
                  <a:lnTo>
                    <a:pt x="12943" y="1635"/>
                  </a:lnTo>
                  <a:lnTo>
                    <a:pt x="12943" y="2336"/>
                  </a:lnTo>
                  <a:lnTo>
                    <a:pt x="11075" y="2336"/>
                  </a:lnTo>
                  <a:lnTo>
                    <a:pt x="11075" y="1635"/>
                  </a:lnTo>
                  <a:lnTo>
                    <a:pt x="9841" y="1"/>
                  </a:lnTo>
                  <a:lnTo>
                    <a:pt x="8640" y="1635"/>
                  </a:lnTo>
                  <a:lnTo>
                    <a:pt x="8640" y="2336"/>
                  </a:lnTo>
                  <a:lnTo>
                    <a:pt x="6738" y="2336"/>
                  </a:lnTo>
                  <a:lnTo>
                    <a:pt x="6738" y="1635"/>
                  </a:lnTo>
                  <a:lnTo>
                    <a:pt x="5538" y="1"/>
                  </a:lnTo>
                  <a:lnTo>
                    <a:pt x="4337" y="1635"/>
                  </a:lnTo>
                  <a:lnTo>
                    <a:pt x="4337" y="2336"/>
                  </a:lnTo>
                  <a:lnTo>
                    <a:pt x="2435" y="2336"/>
                  </a:lnTo>
                  <a:lnTo>
                    <a:pt x="2435" y="1635"/>
                  </a:lnTo>
                  <a:lnTo>
                    <a:pt x="12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47"/>
          <p:cNvGrpSpPr/>
          <p:nvPr/>
        </p:nvGrpSpPr>
        <p:grpSpPr>
          <a:xfrm>
            <a:off x="7171921" y="3079272"/>
            <a:ext cx="1268759" cy="1255766"/>
            <a:chOff x="6106045" y="3054675"/>
            <a:chExt cx="1268759" cy="1255766"/>
          </a:xfrm>
        </p:grpSpPr>
        <p:sp>
          <p:nvSpPr>
            <p:cNvPr id="2578" name="Google Shape;2578;p47"/>
            <p:cNvSpPr/>
            <p:nvPr/>
          </p:nvSpPr>
          <p:spPr>
            <a:xfrm>
              <a:off x="7069345" y="3571374"/>
              <a:ext cx="218335" cy="738042"/>
            </a:xfrm>
            <a:custGeom>
              <a:avLst/>
              <a:gdLst/>
              <a:ahLst/>
              <a:cxnLst/>
              <a:rect l="l" t="t" r="r" b="b"/>
              <a:pathLst>
                <a:path w="7273" h="24585" extrusionOk="0">
                  <a:moveTo>
                    <a:pt x="3637" y="1"/>
                  </a:moveTo>
                  <a:cubicBezTo>
                    <a:pt x="1635" y="1"/>
                    <a:pt x="1" y="1602"/>
                    <a:pt x="1" y="3637"/>
                  </a:cubicBezTo>
                  <a:lnTo>
                    <a:pt x="1" y="13110"/>
                  </a:lnTo>
                  <a:cubicBezTo>
                    <a:pt x="1" y="14911"/>
                    <a:pt x="1302" y="16412"/>
                    <a:pt x="3003" y="16713"/>
                  </a:cubicBezTo>
                  <a:lnTo>
                    <a:pt x="3003" y="24585"/>
                  </a:lnTo>
                  <a:lnTo>
                    <a:pt x="4270" y="24585"/>
                  </a:lnTo>
                  <a:lnTo>
                    <a:pt x="4270" y="16713"/>
                  </a:lnTo>
                  <a:cubicBezTo>
                    <a:pt x="5972" y="16412"/>
                    <a:pt x="7272" y="14911"/>
                    <a:pt x="7272" y="13110"/>
                  </a:cubicBezTo>
                  <a:lnTo>
                    <a:pt x="7272" y="3637"/>
                  </a:lnTo>
                  <a:cubicBezTo>
                    <a:pt x="7272" y="1602"/>
                    <a:pt x="5671" y="1"/>
                    <a:pt x="3637" y="1"/>
                  </a:cubicBezTo>
                  <a:close/>
                </a:path>
              </a:pathLst>
            </a:custGeom>
            <a:solidFill>
              <a:srgbClr val="F2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7"/>
            <p:cNvSpPr/>
            <p:nvPr/>
          </p:nvSpPr>
          <p:spPr>
            <a:xfrm>
              <a:off x="6918136" y="3571374"/>
              <a:ext cx="218335" cy="738042"/>
            </a:xfrm>
            <a:custGeom>
              <a:avLst/>
              <a:gdLst/>
              <a:ahLst/>
              <a:cxnLst/>
              <a:rect l="l" t="t" r="r" b="b"/>
              <a:pathLst>
                <a:path w="7273" h="24585" extrusionOk="0">
                  <a:moveTo>
                    <a:pt x="3637" y="1"/>
                  </a:moveTo>
                  <a:cubicBezTo>
                    <a:pt x="1635" y="1"/>
                    <a:pt x="1" y="1602"/>
                    <a:pt x="1" y="3637"/>
                  </a:cubicBezTo>
                  <a:lnTo>
                    <a:pt x="1" y="13110"/>
                  </a:lnTo>
                  <a:cubicBezTo>
                    <a:pt x="1" y="14911"/>
                    <a:pt x="1302" y="16412"/>
                    <a:pt x="3003" y="16713"/>
                  </a:cubicBezTo>
                  <a:lnTo>
                    <a:pt x="3003" y="24585"/>
                  </a:lnTo>
                  <a:lnTo>
                    <a:pt x="4270" y="24585"/>
                  </a:lnTo>
                  <a:lnTo>
                    <a:pt x="4270" y="16713"/>
                  </a:lnTo>
                  <a:cubicBezTo>
                    <a:pt x="5972" y="16412"/>
                    <a:pt x="7273" y="14911"/>
                    <a:pt x="7273" y="13110"/>
                  </a:cubicBezTo>
                  <a:lnTo>
                    <a:pt x="7273" y="3637"/>
                  </a:lnTo>
                  <a:cubicBezTo>
                    <a:pt x="7273" y="1602"/>
                    <a:pt x="5638" y="1"/>
                    <a:pt x="3637" y="1"/>
                  </a:cubicBezTo>
                  <a:close/>
                </a:path>
              </a:pathLst>
            </a:custGeom>
            <a:solidFill>
              <a:srgbClr val="E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7"/>
            <p:cNvSpPr/>
            <p:nvPr/>
          </p:nvSpPr>
          <p:spPr>
            <a:xfrm>
              <a:off x="6194153" y="3110752"/>
              <a:ext cx="821167" cy="1199689"/>
            </a:xfrm>
            <a:custGeom>
              <a:avLst/>
              <a:gdLst/>
              <a:ahLst/>
              <a:cxnLst/>
              <a:rect l="l" t="t" r="r" b="b"/>
              <a:pathLst>
                <a:path w="27354" h="39963" extrusionOk="0">
                  <a:moveTo>
                    <a:pt x="13677" y="0"/>
                  </a:moveTo>
                  <a:lnTo>
                    <a:pt x="0" y="12743"/>
                  </a:lnTo>
                  <a:lnTo>
                    <a:pt x="0" y="39962"/>
                  </a:lnTo>
                  <a:lnTo>
                    <a:pt x="27353" y="39962"/>
                  </a:lnTo>
                  <a:lnTo>
                    <a:pt x="27353" y="12743"/>
                  </a:lnTo>
                  <a:lnTo>
                    <a:pt x="136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7"/>
            <p:cNvSpPr/>
            <p:nvPr/>
          </p:nvSpPr>
          <p:spPr>
            <a:xfrm>
              <a:off x="6106045" y="3054675"/>
              <a:ext cx="997384" cy="509740"/>
            </a:xfrm>
            <a:custGeom>
              <a:avLst/>
              <a:gdLst/>
              <a:ahLst/>
              <a:cxnLst/>
              <a:rect l="l" t="t" r="r" b="b"/>
              <a:pathLst>
                <a:path w="33224" h="16980" extrusionOk="0">
                  <a:moveTo>
                    <a:pt x="16612" y="0"/>
                  </a:moveTo>
                  <a:lnTo>
                    <a:pt x="0" y="14878"/>
                  </a:lnTo>
                  <a:lnTo>
                    <a:pt x="1868" y="16979"/>
                  </a:lnTo>
                  <a:lnTo>
                    <a:pt x="16612" y="3770"/>
                  </a:lnTo>
                  <a:lnTo>
                    <a:pt x="31322" y="16979"/>
                  </a:lnTo>
                  <a:lnTo>
                    <a:pt x="33224" y="14878"/>
                  </a:lnTo>
                  <a:lnTo>
                    <a:pt x="1661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7"/>
            <p:cNvSpPr/>
            <p:nvPr/>
          </p:nvSpPr>
          <p:spPr>
            <a:xfrm>
              <a:off x="6346352" y="3981953"/>
              <a:ext cx="145237" cy="328479"/>
            </a:xfrm>
            <a:custGeom>
              <a:avLst/>
              <a:gdLst/>
              <a:ahLst/>
              <a:cxnLst/>
              <a:rect l="l" t="t" r="r" b="b"/>
              <a:pathLst>
                <a:path w="4838" h="10942" extrusionOk="0">
                  <a:moveTo>
                    <a:pt x="1" y="0"/>
                  </a:moveTo>
                  <a:lnTo>
                    <a:pt x="1" y="10941"/>
                  </a:lnTo>
                  <a:lnTo>
                    <a:pt x="4838" y="10941"/>
                  </a:lnTo>
                  <a:lnTo>
                    <a:pt x="48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7"/>
            <p:cNvSpPr/>
            <p:nvPr/>
          </p:nvSpPr>
          <p:spPr>
            <a:xfrm>
              <a:off x="6584678" y="3981953"/>
              <a:ext cx="309476" cy="215303"/>
            </a:xfrm>
            <a:custGeom>
              <a:avLst/>
              <a:gdLst/>
              <a:ahLst/>
              <a:cxnLst/>
              <a:rect l="l" t="t" r="r" b="b"/>
              <a:pathLst>
                <a:path w="10309" h="7172" extrusionOk="0">
                  <a:moveTo>
                    <a:pt x="1" y="0"/>
                  </a:moveTo>
                  <a:lnTo>
                    <a:pt x="1" y="7172"/>
                  </a:lnTo>
                  <a:lnTo>
                    <a:pt x="10308" y="7172"/>
                  </a:lnTo>
                  <a:lnTo>
                    <a:pt x="103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7"/>
            <p:cNvSpPr/>
            <p:nvPr/>
          </p:nvSpPr>
          <p:spPr>
            <a:xfrm>
              <a:off x="6309308" y="3654498"/>
              <a:ext cx="102158" cy="251357"/>
            </a:xfrm>
            <a:custGeom>
              <a:avLst/>
              <a:gdLst/>
              <a:ahLst/>
              <a:cxnLst/>
              <a:rect l="l" t="t" r="r" b="b"/>
              <a:pathLst>
                <a:path w="3403" h="8373" extrusionOk="0">
                  <a:moveTo>
                    <a:pt x="1" y="0"/>
                  </a:moveTo>
                  <a:lnTo>
                    <a:pt x="1"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7"/>
            <p:cNvSpPr/>
            <p:nvPr/>
          </p:nvSpPr>
          <p:spPr>
            <a:xfrm>
              <a:off x="6482551" y="3654498"/>
              <a:ext cx="102158" cy="251357"/>
            </a:xfrm>
            <a:custGeom>
              <a:avLst/>
              <a:gdLst/>
              <a:ahLst/>
              <a:cxnLst/>
              <a:rect l="l" t="t" r="r" b="b"/>
              <a:pathLst>
                <a:path w="3403" h="8373" extrusionOk="0">
                  <a:moveTo>
                    <a:pt x="0" y="0"/>
                  </a:moveTo>
                  <a:lnTo>
                    <a:pt x="0"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7"/>
            <p:cNvSpPr/>
            <p:nvPr/>
          </p:nvSpPr>
          <p:spPr>
            <a:xfrm>
              <a:off x="6655795" y="3654498"/>
              <a:ext cx="102158" cy="251357"/>
            </a:xfrm>
            <a:custGeom>
              <a:avLst/>
              <a:gdLst/>
              <a:ahLst/>
              <a:cxnLst/>
              <a:rect l="l" t="t" r="r" b="b"/>
              <a:pathLst>
                <a:path w="3403" h="8373" extrusionOk="0">
                  <a:moveTo>
                    <a:pt x="0" y="0"/>
                  </a:moveTo>
                  <a:lnTo>
                    <a:pt x="0"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7"/>
            <p:cNvSpPr/>
            <p:nvPr/>
          </p:nvSpPr>
          <p:spPr>
            <a:xfrm>
              <a:off x="6830029" y="3654498"/>
              <a:ext cx="102158" cy="251357"/>
            </a:xfrm>
            <a:custGeom>
              <a:avLst/>
              <a:gdLst/>
              <a:ahLst/>
              <a:cxnLst/>
              <a:rect l="l" t="t" r="r" b="b"/>
              <a:pathLst>
                <a:path w="3403" h="8373" extrusionOk="0">
                  <a:moveTo>
                    <a:pt x="0" y="0"/>
                  </a:moveTo>
                  <a:lnTo>
                    <a:pt x="0"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7"/>
            <p:cNvSpPr/>
            <p:nvPr/>
          </p:nvSpPr>
          <p:spPr>
            <a:xfrm>
              <a:off x="6519595" y="3375105"/>
              <a:ext cx="175257" cy="175287"/>
            </a:xfrm>
            <a:custGeom>
              <a:avLst/>
              <a:gdLst/>
              <a:ahLst/>
              <a:cxnLst/>
              <a:rect l="l" t="t" r="r" b="b"/>
              <a:pathLst>
                <a:path w="5838" h="5839" extrusionOk="0">
                  <a:moveTo>
                    <a:pt x="2936" y="1"/>
                  </a:moveTo>
                  <a:cubicBezTo>
                    <a:pt x="1335" y="1"/>
                    <a:pt x="1" y="1302"/>
                    <a:pt x="1" y="2903"/>
                  </a:cubicBezTo>
                  <a:cubicBezTo>
                    <a:pt x="1" y="4537"/>
                    <a:pt x="1335" y="5838"/>
                    <a:pt x="2936" y="5838"/>
                  </a:cubicBezTo>
                  <a:cubicBezTo>
                    <a:pt x="4537" y="5838"/>
                    <a:pt x="5838" y="4537"/>
                    <a:pt x="5838" y="2903"/>
                  </a:cubicBezTo>
                  <a:cubicBezTo>
                    <a:pt x="5838" y="1302"/>
                    <a:pt x="4537" y="1"/>
                    <a:pt x="29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7"/>
            <p:cNvSpPr/>
            <p:nvPr/>
          </p:nvSpPr>
          <p:spPr>
            <a:xfrm>
              <a:off x="6594705" y="3322030"/>
              <a:ext cx="26057" cy="281438"/>
            </a:xfrm>
            <a:custGeom>
              <a:avLst/>
              <a:gdLst/>
              <a:ahLst/>
              <a:cxnLst/>
              <a:rect l="l" t="t" r="r" b="b"/>
              <a:pathLst>
                <a:path w="868" h="9375" extrusionOk="0">
                  <a:moveTo>
                    <a:pt x="0" y="1"/>
                  </a:moveTo>
                  <a:lnTo>
                    <a:pt x="0" y="9374"/>
                  </a:lnTo>
                  <a:lnTo>
                    <a:pt x="868" y="9374"/>
                  </a:lnTo>
                  <a:lnTo>
                    <a:pt x="8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7"/>
            <p:cNvSpPr/>
            <p:nvPr/>
          </p:nvSpPr>
          <p:spPr>
            <a:xfrm>
              <a:off x="6467511" y="3450214"/>
              <a:ext cx="280417" cy="25067"/>
            </a:xfrm>
            <a:custGeom>
              <a:avLst/>
              <a:gdLst/>
              <a:ahLst/>
              <a:cxnLst/>
              <a:rect l="l" t="t" r="r" b="b"/>
              <a:pathLst>
                <a:path w="9341" h="835" extrusionOk="0">
                  <a:moveTo>
                    <a:pt x="1" y="0"/>
                  </a:moveTo>
                  <a:lnTo>
                    <a:pt x="1" y="834"/>
                  </a:lnTo>
                  <a:lnTo>
                    <a:pt x="9341" y="834"/>
                  </a:lnTo>
                  <a:lnTo>
                    <a:pt x="9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7"/>
            <p:cNvSpPr/>
            <p:nvPr/>
          </p:nvSpPr>
          <p:spPr>
            <a:xfrm>
              <a:off x="6309308" y="3841761"/>
              <a:ext cx="102158" cy="64093"/>
            </a:xfrm>
            <a:custGeom>
              <a:avLst/>
              <a:gdLst/>
              <a:ahLst/>
              <a:cxnLst/>
              <a:rect l="l" t="t" r="r" b="b"/>
              <a:pathLst>
                <a:path w="3403" h="2135" extrusionOk="0">
                  <a:moveTo>
                    <a:pt x="1" y="0"/>
                  </a:moveTo>
                  <a:lnTo>
                    <a:pt x="1" y="2135"/>
                  </a:lnTo>
                  <a:lnTo>
                    <a:pt x="3403" y="2135"/>
                  </a:lnTo>
                  <a:lnTo>
                    <a:pt x="3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7"/>
            <p:cNvSpPr/>
            <p:nvPr/>
          </p:nvSpPr>
          <p:spPr>
            <a:xfrm>
              <a:off x="6482551" y="3841761"/>
              <a:ext cx="102158" cy="64093"/>
            </a:xfrm>
            <a:custGeom>
              <a:avLst/>
              <a:gdLst/>
              <a:ahLst/>
              <a:cxnLst/>
              <a:rect l="l" t="t" r="r" b="b"/>
              <a:pathLst>
                <a:path w="3403" h="2135" extrusionOk="0">
                  <a:moveTo>
                    <a:pt x="0" y="0"/>
                  </a:moveTo>
                  <a:lnTo>
                    <a:pt x="0" y="2135"/>
                  </a:lnTo>
                  <a:lnTo>
                    <a:pt x="3403" y="2135"/>
                  </a:lnTo>
                  <a:lnTo>
                    <a:pt x="3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7"/>
            <p:cNvSpPr/>
            <p:nvPr/>
          </p:nvSpPr>
          <p:spPr>
            <a:xfrm>
              <a:off x="6655795" y="3841761"/>
              <a:ext cx="102158" cy="64093"/>
            </a:xfrm>
            <a:custGeom>
              <a:avLst/>
              <a:gdLst/>
              <a:ahLst/>
              <a:cxnLst/>
              <a:rect l="l" t="t" r="r" b="b"/>
              <a:pathLst>
                <a:path w="3403" h="2135" extrusionOk="0">
                  <a:moveTo>
                    <a:pt x="0" y="0"/>
                  </a:moveTo>
                  <a:lnTo>
                    <a:pt x="0" y="2135"/>
                  </a:lnTo>
                  <a:lnTo>
                    <a:pt x="3403" y="2135"/>
                  </a:lnTo>
                  <a:lnTo>
                    <a:pt x="3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7"/>
            <p:cNvSpPr/>
            <p:nvPr/>
          </p:nvSpPr>
          <p:spPr>
            <a:xfrm>
              <a:off x="6830029" y="3841761"/>
              <a:ext cx="102158" cy="64093"/>
            </a:xfrm>
            <a:custGeom>
              <a:avLst/>
              <a:gdLst/>
              <a:ahLst/>
              <a:cxnLst/>
              <a:rect l="l" t="t" r="r" b="b"/>
              <a:pathLst>
                <a:path w="3403" h="2135" extrusionOk="0">
                  <a:moveTo>
                    <a:pt x="0" y="0"/>
                  </a:moveTo>
                  <a:lnTo>
                    <a:pt x="0" y="2135"/>
                  </a:lnTo>
                  <a:lnTo>
                    <a:pt x="3403" y="2135"/>
                  </a:lnTo>
                  <a:lnTo>
                    <a:pt x="3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7"/>
            <p:cNvSpPr/>
            <p:nvPr/>
          </p:nvSpPr>
          <p:spPr>
            <a:xfrm>
              <a:off x="6654774" y="3955896"/>
              <a:ext cx="720030" cy="354536"/>
            </a:xfrm>
            <a:custGeom>
              <a:avLst/>
              <a:gdLst/>
              <a:ahLst/>
              <a:cxnLst/>
              <a:rect l="l" t="t" r="r" b="b"/>
              <a:pathLst>
                <a:path w="23985" h="11810" extrusionOk="0">
                  <a:moveTo>
                    <a:pt x="4337" y="4671"/>
                  </a:moveTo>
                  <a:lnTo>
                    <a:pt x="4337" y="9508"/>
                  </a:lnTo>
                  <a:lnTo>
                    <a:pt x="2436" y="9508"/>
                  </a:lnTo>
                  <a:lnTo>
                    <a:pt x="2436" y="4671"/>
                  </a:lnTo>
                  <a:close/>
                  <a:moveTo>
                    <a:pt x="8640" y="4671"/>
                  </a:moveTo>
                  <a:lnTo>
                    <a:pt x="8640" y="9508"/>
                  </a:lnTo>
                  <a:lnTo>
                    <a:pt x="6739" y="9508"/>
                  </a:lnTo>
                  <a:lnTo>
                    <a:pt x="6739" y="4671"/>
                  </a:lnTo>
                  <a:close/>
                  <a:moveTo>
                    <a:pt x="12943" y="4671"/>
                  </a:moveTo>
                  <a:lnTo>
                    <a:pt x="12943" y="9508"/>
                  </a:lnTo>
                  <a:lnTo>
                    <a:pt x="11042" y="9508"/>
                  </a:lnTo>
                  <a:lnTo>
                    <a:pt x="11042" y="4671"/>
                  </a:lnTo>
                  <a:close/>
                  <a:moveTo>
                    <a:pt x="17280" y="4671"/>
                  </a:moveTo>
                  <a:lnTo>
                    <a:pt x="17280" y="9508"/>
                  </a:lnTo>
                  <a:lnTo>
                    <a:pt x="15378" y="9508"/>
                  </a:lnTo>
                  <a:lnTo>
                    <a:pt x="15378" y="4671"/>
                  </a:lnTo>
                  <a:close/>
                  <a:moveTo>
                    <a:pt x="21583" y="4671"/>
                  </a:moveTo>
                  <a:lnTo>
                    <a:pt x="21583" y="9508"/>
                  </a:lnTo>
                  <a:lnTo>
                    <a:pt x="19681" y="9508"/>
                  </a:lnTo>
                  <a:lnTo>
                    <a:pt x="19681" y="4671"/>
                  </a:lnTo>
                  <a:close/>
                  <a:moveTo>
                    <a:pt x="1202" y="1"/>
                  </a:moveTo>
                  <a:lnTo>
                    <a:pt x="1" y="1635"/>
                  </a:lnTo>
                  <a:lnTo>
                    <a:pt x="1" y="2336"/>
                  </a:lnTo>
                  <a:lnTo>
                    <a:pt x="1" y="4671"/>
                  </a:lnTo>
                  <a:lnTo>
                    <a:pt x="1" y="9474"/>
                  </a:lnTo>
                  <a:lnTo>
                    <a:pt x="1" y="11809"/>
                  </a:lnTo>
                  <a:lnTo>
                    <a:pt x="23985" y="11809"/>
                  </a:lnTo>
                  <a:lnTo>
                    <a:pt x="23985" y="9474"/>
                  </a:lnTo>
                  <a:lnTo>
                    <a:pt x="23985" y="4671"/>
                  </a:lnTo>
                  <a:lnTo>
                    <a:pt x="23985" y="2336"/>
                  </a:lnTo>
                  <a:lnTo>
                    <a:pt x="23985" y="1635"/>
                  </a:lnTo>
                  <a:lnTo>
                    <a:pt x="22784" y="1"/>
                  </a:lnTo>
                  <a:lnTo>
                    <a:pt x="21583" y="1635"/>
                  </a:lnTo>
                  <a:lnTo>
                    <a:pt x="21583" y="2336"/>
                  </a:lnTo>
                  <a:lnTo>
                    <a:pt x="19681" y="2336"/>
                  </a:lnTo>
                  <a:lnTo>
                    <a:pt x="19681" y="1635"/>
                  </a:lnTo>
                  <a:lnTo>
                    <a:pt x="18481" y="1"/>
                  </a:lnTo>
                  <a:lnTo>
                    <a:pt x="17246" y="1635"/>
                  </a:lnTo>
                  <a:lnTo>
                    <a:pt x="17246" y="2336"/>
                  </a:lnTo>
                  <a:lnTo>
                    <a:pt x="15378" y="2336"/>
                  </a:lnTo>
                  <a:lnTo>
                    <a:pt x="15378" y="1635"/>
                  </a:lnTo>
                  <a:lnTo>
                    <a:pt x="14144" y="1"/>
                  </a:lnTo>
                  <a:lnTo>
                    <a:pt x="12943" y="1635"/>
                  </a:lnTo>
                  <a:lnTo>
                    <a:pt x="12943" y="2336"/>
                  </a:lnTo>
                  <a:lnTo>
                    <a:pt x="11042" y="2336"/>
                  </a:lnTo>
                  <a:lnTo>
                    <a:pt x="11042" y="1635"/>
                  </a:lnTo>
                  <a:lnTo>
                    <a:pt x="9841" y="1"/>
                  </a:lnTo>
                  <a:lnTo>
                    <a:pt x="8640" y="1635"/>
                  </a:lnTo>
                  <a:lnTo>
                    <a:pt x="8640" y="2336"/>
                  </a:lnTo>
                  <a:lnTo>
                    <a:pt x="6739" y="2336"/>
                  </a:lnTo>
                  <a:lnTo>
                    <a:pt x="6739" y="1635"/>
                  </a:lnTo>
                  <a:lnTo>
                    <a:pt x="5538" y="1"/>
                  </a:lnTo>
                  <a:lnTo>
                    <a:pt x="4304" y="1635"/>
                  </a:lnTo>
                  <a:lnTo>
                    <a:pt x="4304" y="2336"/>
                  </a:lnTo>
                  <a:lnTo>
                    <a:pt x="2436" y="2336"/>
                  </a:lnTo>
                  <a:lnTo>
                    <a:pt x="2436" y="1635"/>
                  </a:lnTo>
                  <a:lnTo>
                    <a:pt x="12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47"/>
          <p:cNvSpPr/>
          <p:nvPr/>
        </p:nvSpPr>
        <p:spPr>
          <a:xfrm>
            <a:off x="3076513" y="3220812"/>
            <a:ext cx="820895" cy="205406"/>
          </a:xfrm>
          <a:custGeom>
            <a:avLst/>
            <a:gdLst/>
            <a:ahLst/>
            <a:cxnLst/>
            <a:rect l="l" t="t" r="r" b="b"/>
            <a:pathLst>
              <a:path w="39329" h="9841" extrusionOk="0">
                <a:moveTo>
                  <a:pt x="15445" y="0"/>
                </a:moveTo>
                <a:cubicBezTo>
                  <a:pt x="12242" y="0"/>
                  <a:pt x="9440" y="1501"/>
                  <a:pt x="7639" y="3836"/>
                </a:cubicBezTo>
                <a:cubicBezTo>
                  <a:pt x="7172" y="3736"/>
                  <a:pt x="6672" y="3670"/>
                  <a:pt x="6171" y="3670"/>
                </a:cubicBezTo>
                <a:cubicBezTo>
                  <a:pt x="2769" y="3670"/>
                  <a:pt x="0" y="6438"/>
                  <a:pt x="0" y="9841"/>
                </a:cubicBezTo>
                <a:lnTo>
                  <a:pt x="39328" y="9841"/>
                </a:lnTo>
                <a:cubicBezTo>
                  <a:pt x="39328" y="7673"/>
                  <a:pt x="37594" y="5905"/>
                  <a:pt x="35426" y="5905"/>
                </a:cubicBezTo>
                <a:cubicBezTo>
                  <a:pt x="34425" y="5905"/>
                  <a:pt x="33491" y="6305"/>
                  <a:pt x="32790" y="6905"/>
                </a:cubicBezTo>
                <a:cubicBezTo>
                  <a:pt x="31756" y="4971"/>
                  <a:pt x="29721" y="3670"/>
                  <a:pt x="27353" y="3670"/>
                </a:cubicBezTo>
                <a:cubicBezTo>
                  <a:pt x="26086" y="3670"/>
                  <a:pt x="24885" y="4070"/>
                  <a:pt x="23884" y="4737"/>
                </a:cubicBezTo>
                <a:cubicBezTo>
                  <a:pt x="22149" y="1902"/>
                  <a:pt x="19014" y="0"/>
                  <a:pt x="15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1" name="Google Shape;2601;p47"/>
          <p:cNvGrpSpPr/>
          <p:nvPr/>
        </p:nvGrpSpPr>
        <p:grpSpPr>
          <a:xfrm>
            <a:off x="2886520" y="3054675"/>
            <a:ext cx="1429529" cy="1256751"/>
            <a:chOff x="2999477" y="3054675"/>
            <a:chExt cx="1429529" cy="1256751"/>
          </a:xfrm>
        </p:grpSpPr>
        <p:sp>
          <p:nvSpPr>
            <p:cNvPr id="2602" name="Google Shape;2602;p47"/>
            <p:cNvSpPr/>
            <p:nvPr/>
          </p:nvSpPr>
          <p:spPr>
            <a:xfrm>
              <a:off x="3520720" y="3110752"/>
              <a:ext cx="821167" cy="1199689"/>
            </a:xfrm>
            <a:custGeom>
              <a:avLst/>
              <a:gdLst/>
              <a:ahLst/>
              <a:cxnLst/>
              <a:rect l="l" t="t" r="r" b="b"/>
              <a:pathLst>
                <a:path w="27354" h="39963" extrusionOk="0">
                  <a:moveTo>
                    <a:pt x="13677" y="0"/>
                  </a:moveTo>
                  <a:lnTo>
                    <a:pt x="0" y="12743"/>
                  </a:lnTo>
                  <a:lnTo>
                    <a:pt x="0" y="39962"/>
                  </a:lnTo>
                  <a:lnTo>
                    <a:pt x="27353" y="39962"/>
                  </a:lnTo>
                  <a:lnTo>
                    <a:pt x="27353" y="12743"/>
                  </a:lnTo>
                  <a:lnTo>
                    <a:pt x="13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7"/>
            <p:cNvSpPr/>
            <p:nvPr/>
          </p:nvSpPr>
          <p:spPr>
            <a:xfrm>
              <a:off x="3432582" y="3054675"/>
              <a:ext cx="996424" cy="509740"/>
            </a:xfrm>
            <a:custGeom>
              <a:avLst/>
              <a:gdLst/>
              <a:ahLst/>
              <a:cxnLst/>
              <a:rect l="l" t="t" r="r" b="b"/>
              <a:pathLst>
                <a:path w="33192" h="16980" extrusionOk="0">
                  <a:moveTo>
                    <a:pt x="16613" y="0"/>
                  </a:moveTo>
                  <a:lnTo>
                    <a:pt x="1" y="14878"/>
                  </a:lnTo>
                  <a:lnTo>
                    <a:pt x="1869" y="16979"/>
                  </a:lnTo>
                  <a:lnTo>
                    <a:pt x="16613" y="3770"/>
                  </a:lnTo>
                  <a:lnTo>
                    <a:pt x="31323" y="16979"/>
                  </a:lnTo>
                  <a:lnTo>
                    <a:pt x="33191" y="14878"/>
                  </a:lnTo>
                  <a:lnTo>
                    <a:pt x="1661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7"/>
            <p:cNvSpPr/>
            <p:nvPr/>
          </p:nvSpPr>
          <p:spPr>
            <a:xfrm>
              <a:off x="3672919" y="3981953"/>
              <a:ext cx="145237" cy="328479"/>
            </a:xfrm>
            <a:custGeom>
              <a:avLst/>
              <a:gdLst/>
              <a:ahLst/>
              <a:cxnLst/>
              <a:rect l="l" t="t" r="r" b="b"/>
              <a:pathLst>
                <a:path w="4838" h="10942" extrusionOk="0">
                  <a:moveTo>
                    <a:pt x="1" y="0"/>
                  </a:moveTo>
                  <a:lnTo>
                    <a:pt x="1" y="10941"/>
                  </a:lnTo>
                  <a:lnTo>
                    <a:pt x="4837" y="10941"/>
                  </a:lnTo>
                  <a:lnTo>
                    <a:pt x="48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7"/>
            <p:cNvSpPr/>
            <p:nvPr/>
          </p:nvSpPr>
          <p:spPr>
            <a:xfrm>
              <a:off x="3911245" y="3981953"/>
              <a:ext cx="309446" cy="215303"/>
            </a:xfrm>
            <a:custGeom>
              <a:avLst/>
              <a:gdLst/>
              <a:ahLst/>
              <a:cxnLst/>
              <a:rect l="l" t="t" r="r" b="b"/>
              <a:pathLst>
                <a:path w="10308" h="7172" extrusionOk="0">
                  <a:moveTo>
                    <a:pt x="1" y="0"/>
                  </a:moveTo>
                  <a:lnTo>
                    <a:pt x="1" y="7172"/>
                  </a:lnTo>
                  <a:lnTo>
                    <a:pt x="10308" y="7172"/>
                  </a:lnTo>
                  <a:lnTo>
                    <a:pt x="103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7"/>
            <p:cNvSpPr/>
            <p:nvPr/>
          </p:nvSpPr>
          <p:spPr>
            <a:xfrm>
              <a:off x="3635875" y="3654498"/>
              <a:ext cx="102158" cy="251357"/>
            </a:xfrm>
            <a:custGeom>
              <a:avLst/>
              <a:gdLst/>
              <a:ahLst/>
              <a:cxnLst/>
              <a:rect l="l" t="t" r="r" b="b"/>
              <a:pathLst>
                <a:path w="3403" h="8373" extrusionOk="0">
                  <a:moveTo>
                    <a:pt x="0" y="0"/>
                  </a:moveTo>
                  <a:lnTo>
                    <a:pt x="0"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7"/>
            <p:cNvSpPr/>
            <p:nvPr/>
          </p:nvSpPr>
          <p:spPr>
            <a:xfrm>
              <a:off x="3809118" y="3654498"/>
              <a:ext cx="102158" cy="251357"/>
            </a:xfrm>
            <a:custGeom>
              <a:avLst/>
              <a:gdLst/>
              <a:ahLst/>
              <a:cxnLst/>
              <a:rect l="l" t="t" r="r" b="b"/>
              <a:pathLst>
                <a:path w="3403" h="8373" extrusionOk="0">
                  <a:moveTo>
                    <a:pt x="0" y="0"/>
                  </a:moveTo>
                  <a:lnTo>
                    <a:pt x="0"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7"/>
            <p:cNvSpPr/>
            <p:nvPr/>
          </p:nvSpPr>
          <p:spPr>
            <a:xfrm>
              <a:off x="3982332" y="3654498"/>
              <a:ext cx="102188" cy="251357"/>
            </a:xfrm>
            <a:custGeom>
              <a:avLst/>
              <a:gdLst/>
              <a:ahLst/>
              <a:cxnLst/>
              <a:rect l="l" t="t" r="r" b="b"/>
              <a:pathLst>
                <a:path w="3404" h="8373" extrusionOk="0">
                  <a:moveTo>
                    <a:pt x="1" y="0"/>
                  </a:moveTo>
                  <a:lnTo>
                    <a:pt x="1"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7"/>
            <p:cNvSpPr/>
            <p:nvPr/>
          </p:nvSpPr>
          <p:spPr>
            <a:xfrm>
              <a:off x="4156596" y="3654498"/>
              <a:ext cx="102158" cy="251357"/>
            </a:xfrm>
            <a:custGeom>
              <a:avLst/>
              <a:gdLst/>
              <a:ahLst/>
              <a:cxnLst/>
              <a:rect l="l" t="t" r="r" b="b"/>
              <a:pathLst>
                <a:path w="3403" h="8373" extrusionOk="0">
                  <a:moveTo>
                    <a:pt x="0" y="0"/>
                  </a:moveTo>
                  <a:lnTo>
                    <a:pt x="0"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7"/>
            <p:cNvSpPr/>
            <p:nvPr/>
          </p:nvSpPr>
          <p:spPr>
            <a:xfrm>
              <a:off x="3846163" y="3375105"/>
              <a:ext cx="175257" cy="175287"/>
            </a:xfrm>
            <a:custGeom>
              <a:avLst/>
              <a:gdLst/>
              <a:ahLst/>
              <a:cxnLst/>
              <a:rect l="l" t="t" r="r" b="b"/>
              <a:pathLst>
                <a:path w="5838" h="5839" extrusionOk="0">
                  <a:moveTo>
                    <a:pt x="2936" y="1"/>
                  </a:moveTo>
                  <a:cubicBezTo>
                    <a:pt x="1335" y="1"/>
                    <a:pt x="0" y="1302"/>
                    <a:pt x="0" y="2903"/>
                  </a:cubicBezTo>
                  <a:cubicBezTo>
                    <a:pt x="0" y="4537"/>
                    <a:pt x="1335" y="5838"/>
                    <a:pt x="2936" y="5838"/>
                  </a:cubicBezTo>
                  <a:cubicBezTo>
                    <a:pt x="4537" y="5838"/>
                    <a:pt x="5838" y="4537"/>
                    <a:pt x="5838" y="2903"/>
                  </a:cubicBezTo>
                  <a:cubicBezTo>
                    <a:pt x="5838" y="1302"/>
                    <a:pt x="4537" y="1"/>
                    <a:pt x="2936" y="1"/>
                  </a:cubicBezTo>
                  <a:close/>
                </a:path>
              </a:pathLst>
            </a:custGeom>
            <a:solidFill>
              <a:srgbClr val="F0C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7"/>
            <p:cNvSpPr/>
            <p:nvPr/>
          </p:nvSpPr>
          <p:spPr>
            <a:xfrm>
              <a:off x="3921272" y="3322030"/>
              <a:ext cx="26057" cy="281438"/>
            </a:xfrm>
            <a:custGeom>
              <a:avLst/>
              <a:gdLst/>
              <a:ahLst/>
              <a:cxnLst/>
              <a:rect l="l" t="t" r="r" b="b"/>
              <a:pathLst>
                <a:path w="868" h="9375" extrusionOk="0">
                  <a:moveTo>
                    <a:pt x="0" y="1"/>
                  </a:moveTo>
                  <a:lnTo>
                    <a:pt x="0" y="9374"/>
                  </a:lnTo>
                  <a:lnTo>
                    <a:pt x="867" y="9374"/>
                  </a:lnTo>
                  <a:lnTo>
                    <a:pt x="867" y="1"/>
                  </a:ln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7"/>
            <p:cNvSpPr/>
            <p:nvPr/>
          </p:nvSpPr>
          <p:spPr>
            <a:xfrm>
              <a:off x="3794079" y="3450214"/>
              <a:ext cx="280417" cy="25067"/>
            </a:xfrm>
            <a:custGeom>
              <a:avLst/>
              <a:gdLst/>
              <a:ahLst/>
              <a:cxnLst/>
              <a:rect l="l" t="t" r="r" b="b"/>
              <a:pathLst>
                <a:path w="9341" h="835" extrusionOk="0">
                  <a:moveTo>
                    <a:pt x="1" y="0"/>
                  </a:moveTo>
                  <a:lnTo>
                    <a:pt x="1" y="834"/>
                  </a:lnTo>
                  <a:lnTo>
                    <a:pt x="9341" y="834"/>
                  </a:lnTo>
                  <a:lnTo>
                    <a:pt x="9341" y="0"/>
                  </a:ln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7"/>
            <p:cNvSpPr/>
            <p:nvPr/>
          </p:nvSpPr>
          <p:spPr>
            <a:xfrm>
              <a:off x="3635875" y="3841761"/>
              <a:ext cx="102158" cy="64093"/>
            </a:xfrm>
            <a:custGeom>
              <a:avLst/>
              <a:gdLst/>
              <a:ahLst/>
              <a:cxnLst/>
              <a:rect l="l" t="t" r="r" b="b"/>
              <a:pathLst>
                <a:path w="3403" h="2135" extrusionOk="0">
                  <a:moveTo>
                    <a:pt x="0" y="0"/>
                  </a:moveTo>
                  <a:lnTo>
                    <a:pt x="0" y="2135"/>
                  </a:lnTo>
                  <a:lnTo>
                    <a:pt x="3403" y="2135"/>
                  </a:lnTo>
                  <a:lnTo>
                    <a:pt x="3403" y="0"/>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7"/>
            <p:cNvSpPr/>
            <p:nvPr/>
          </p:nvSpPr>
          <p:spPr>
            <a:xfrm>
              <a:off x="3809118" y="3841761"/>
              <a:ext cx="102158" cy="64093"/>
            </a:xfrm>
            <a:custGeom>
              <a:avLst/>
              <a:gdLst/>
              <a:ahLst/>
              <a:cxnLst/>
              <a:rect l="l" t="t" r="r" b="b"/>
              <a:pathLst>
                <a:path w="3403" h="2135" extrusionOk="0">
                  <a:moveTo>
                    <a:pt x="0" y="0"/>
                  </a:moveTo>
                  <a:lnTo>
                    <a:pt x="0" y="2135"/>
                  </a:lnTo>
                  <a:lnTo>
                    <a:pt x="3403" y="2135"/>
                  </a:lnTo>
                  <a:lnTo>
                    <a:pt x="3403" y="0"/>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7"/>
            <p:cNvSpPr/>
            <p:nvPr/>
          </p:nvSpPr>
          <p:spPr>
            <a:xfrm>
              <a:off x="3982332" y="3841761"/>
              <a:ext cx="102188" cy="64093"/>
            </a:xfrm>
            <a:custGeom>
              <a:avLst/>
              <a:gdLst/>
              <a:ahLst/>
              <a:cxnLst/>
              <a:rect l="l" t="t" r="r" b="b"/>
              <a:pathLst>
                <a:path w="3404" h="2135" extrusionOk="0">
                  <a:moveTo>
                    <a:pt x="1" y="0"/>
                  </a:moveTo>
                  <a:lnTo>
                    <a:pt x="1" y="2135"/>
                  </a:lnTo>
                  <a:lnTo>
                    <a:pt x="3403" y="2135"/>
                  </a:lnTo>
                  <a:lnTo>
                    <a:pt x="3403" y="0"/>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7"/>
            <p:cNvSpPr/>
            <p:nvPr/>
          </p:nvSpPr>
          <p:spPr>
            <a:xfrm>
              <a:off x="4156596" y="3841761"/>
              <a:ext cx="102158" cy="64093"/>
            </a:xfrm>
            <a:custGeom>
              <a:avLst/>
              <a:gdLst/>
              <a:ahLst/>
              <a:cxnLst/>
              <a:rect l="l" t="t" r="r" b="b"/>
              <a:pathLst>
                <a:path w="3403" h="2135" extrusionOk="0">
                  <a:moveTo>
                    <a:pt x="0" y="0"/>
                  </a:moveTo>
                  <a:lnTo>
                    <a:pt x="0" y="2135"/>
                  </a:lnTo>
                  <a:lnTo>
                    <a:pt x="3403" y="2135"/>
                  </a:lnTo>
                  <a:lnTo>
                    <a:pt x="3403" y="0"/>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7"/>
            <p:cNvSpPr/>
            <p:nvPr/>
          </p:nvSpPr>
          <p:spPr>
            <a:xfrm>
              <a:off x="3271377" y="3644472"/>
              <a:ext cx="401578" cy="666954"/>
            </a:xfrm>
            <a:custGeom>
              <a:avLst/>
              <a:gdLst/>
              <a:ahLst/>
              <a:cxnLst/>
              <a:rect l="l" t="t" r="r" b="b"/>
              <a:pathLst>
                <a:path w="13377" h="22217" extrusionOk="0">
                  <a:moveTo>
                    <a:pt x="6705" y="1"/>
                  </a:moveTo>
                  <a:cubicBezTo>
                    <a:pt x="3003" y="1"/>
                    <a:pt x="0" y="3003"/>
                    <a:pt x="0" y="6705"/>
                  </a:cubicBezTo>
                  <a:cubicBezTo>
                    <a:pt x="0" y="10141"/>
                    <a:pt x="2602" y="12977"/>
                    <a:pt x="5938" y="13344"/>
                  </a:cubicBezTo>
                  <a:lnTo>
                    <a:pt x="5938" y="22217"/>
                  </a:lnTo>
                  <a:lnTo>
                    <a:pt x="7439" y="22217"/>
                  </a:lnTo>
                  <a:lnTo>
                    <a:pt x="7439" y="13344"/>
                  </a:lnTo>
                  <a:cubicBezTo>
                    <a:pt x="10775" y="12977"/>
                    <a:pt x="13377" y="10141"/>
                    <a:pt x="13377" y="6705"/>
                  </a:cubicBezTo>
                  <a:cubicBezTo>
                    <a:pt x="13377" y="3003"/>
                    <a:pt x="10374" y="1"/>
                    <a:pt x="6705" y="1"/>
                  </a:cubicBezTo>
                  <a:close/>
                </a:path>
              </a:pathLst>
            </a:custGeom>
            <a:solidFill>
              <a:srgbClr val="F2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7"/>
            <p:cNvSpPr/>
            <p:nvPr/>
          </p:nvSpPr>
          <p:spPr>
            <a:xfrm>
              <a:off x="2999477" y="3644472"/>
              <a:ext cx="401578" cy="666954"/>
            </a:xfrm>
            <a:custGeom>
              <a:avLst/>
              <a:gdLst/>
              <a:ahLst/>
              <a:cxnLst/>
              <a:rect l="l" t="t" r="r" b="b"/>
              <a:pathLst>
                <a:path w="13377" h="22217" extrusionOk="0">
                  <a:moveTo>
                    <a:pt x="6705" y="1"/>
                  </a:moveTo>
                  <a:cubicBezTo>
                    <a:pt x="3003" y="1"/>
                    <a:pt x="0" y="3003"/>
                    <a:pt x="0" y="6705"/>
                  </a:cubicBezTo>
                  <a:cubicBezTo>
                    <a:pt x="0" y="10141"/>
                    <a:pt x="2602" y="12977"/>
                    <a:pt x="5938" y="13344"/>
                  </a:cubicBezTo>
                  <a:lnTo>
                    <a:pt x="5938" y="22217"/>
                  </a:lnTo>
                  <a:lnTo>
                    <a:pt x="7439" y="22217"/>
                  </a:lnTo>
                  <a:lnTo>
                    <a:pt x="7439" y="13344"/>
                  </a:lnTo>
                  <a:cubicBezTo>
                    <a:pt x="10775" y="12977"/>
                    <a:pt x="13377" y="10141"/>
                    <a:pt x="13377" y="6705"/>
                  </a:cubicBezTo>
                  <a:cubicBezTo>
                    <a:pt x="13377" y="3003"/>
                    <a:pt x="10374" y="1"/>
                    <a:pt x="6705" y="1"/>
                  </a:cubicBezTo>
                  <a:close/>
                </a:path>
              </a:pathLst>
            </a:custGeom>
            <a:solidFill>
              <a:srgbClr val="F2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9" name="Google Shape;2619;p47"/>
          <p:cNvGrpSpPr/>
          <p:nvPr/>
        </p:nvGrpSpPr>
        <p:grpSpPr>
          <a:xfrm>
            <a:off x="4904892" y="3054675"/>
            <a:ext cx="1272368" cy="1255766"/>
            <a:chOff x="4677854" y="3054675"/>
            <a:chExt cx="1272368" cy="1255766"/>
          </a:xfrm>
        </p:grpSpPr>
        <p:sp>
          <p:nvSpPr>
            <p:cNvPr id="2620" name="Google Shape;2620;p47"/>
            <p:cNvSpPr/>
            <p:nvPr/>
          </p:nvSpPr>
          <p:spPr>
            <a:xfrm>
              <a:off x="4677854" y="3571374"/>
              <a:ext cx="218305" cy="738042"/>
            </a:xfrm>
            <a:custGeom>
              <a:avLst/>
              <a:gdLst/>
              <a:ahLst/>
              <a:cxnLst/>
              <a:rect l="l" t="t" r="r" b="b"/>
              <a:pathLst>
                <a:path w="7272" h="24585" extrusionOk="0">
                  <a:moveTo>
                    <a:pt x="3636" y="1"/>
                  </a:moveTo>
                  <a:cubicBezTo>
                    <a:pt x="1635" y="1"/>
                    <a:pt x="0" y="1602"/>
                    <a:pt x="0" y="3637"/>
                  </a:cubicBezTo>
                  <a:lnTo>
                    <a:pt x="0" y="13110"/>
                  </a:lnTo>
                  <a:cubicBezTo>
                    <a:pt x="0" y="14911"/>
                    <a:pt x="1301" y="16412"/>
                    <a:pt x="3002" y="16713"/>
                  </a:cubicBezTo>
                  <a:lnTo>
                    <a:pt x="3002" y="24585"/>
                  </a:lnTo>
                  <a:lnTo>
                    <a:pt x="4270" y="24585"/>
                  </a:lnTo>
                  <a:lnTo>
                    <a:pt x="4270" y="16713"/>
                  </a:lnTo>
                  <a:cubicBezTo>
                    <a:pt x="5971" y="16412"/>
                    <a:pt x="7272" y="14911"/>
                    <a:pt x="7272" y="13110"/>
                  </a:cubicBezTo>
                  <a:lnTo>
                    <a:pt x="7272" y="3637"/>
                  </a:lnTo>
                  <a:cubicBezTo>
                    <a:pt x="7272" y="1602"/>
                    <a:pt x="5637" y="1"/>
                    <a:pt x="3636" y="1"/>
                  </a:cubicBez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7"/>
            <p:cNvSpPr/>
            <p:nvPr/>
          </p:nvSpPr>
          <p:spPr>
            <a:xfrm>
              <a:off x="4857421" y="3110752"/>
              <a:ext cx="821167" cy="1199689"/>
            </a:xfrm>
            <a:custGeom>
              <a:avLst/>
              <a:gdLst/>
              <a:ahLst/>
              <a:cxnLst/>
              <a:rect l="l" t="t" r="r" b="b"/>
              <a:pathLst>
                <a:path w="27354" h="39963" extrusionOk="0">
                  <a:moveTo>
                    <a:pt x="13677" y="0"/>
                  </a:moveTo>
                  <a:lnTo>
                    <a:pt x="1" y="12743"/>
                  </a:lnTo>
                  <a:lnTo>
                    <a:pt x="1" y="39962"/>
                  </a:lnTo>
                  <a:lnTo>
                    <a:pt x="27354" y="39962"/>
                  </a:lnTo>
                  <a:lnTo>
                    <a:pt x="27354" y="12743"/>
                  </a:lnTo>
                  <a:lnTo>
                    <a:pt x="13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7"/>
            <p:cNvSpPr/>
            <p:nvPr/>
          </p:nvSpPr>
          <p:spPr>
            <a:xfrm>
              <a:off x="4769314" y="3054675"/>
              <a:ext cx="997415" cy="509740"/>
            </a:xfrm>
            <a:custGeom>
              <a:avLst/>
              <a:gdLst/>
              <a:ahLst/>
              <a:cxnLst/>
              <a:rect l="l" t="t" r="r" b="b"/>
              <a:pathLst>
                <a:path w="33225" h="16980" extrusionOk="0">
                  <a:moveTo>
                    <a:pt x="16612" y="0"/>
                  </a:moveTo>
                  <a:lnTo>
                    <a:pt x="0" y="14878"/>
                  </a:lnTo>
                  <a:lnTo>
                    <a:pt x="1868" y="16979"/>
                  </a:lnTo>
                  <a:lnTo>
                    <a:pt x="16612" y="3770"/>
                  </a:lnTo>
                  <a:lnTo>
                    <a:pt x="31323" y="16979"/>
                  </a:lnTo>
                  <a:lnTo>
                    <a:pt x="33224" y="14878"/>
                  </a:lnTo>
                  <a:lnTo>
                    <a:pt x="1661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7"/>
            <p:cNvSpPr/>
            <p:nvPr/>
          </p:nvSpPr>
          <p:spPr>
            <a:xfrm>
              <a:off x="5009651" y="3981953"/>
              <a:ext cx="145207" cy="328479"/>
            </a:xfrm>
            <a:custGeom>
              <a:avLst/>
              <a:gdLst/>
              <a:ahLst/>
              <a:cxnLst/>
              <a:rect l="l" t="t" r="r" b="b"/>
              <a:pathLst>
                <a:path w="4837" h="10942" extrusionOk="0">
                  <a:moveTo>
                    <a:pt x="0" y="0"/>
                  </a:moveTo>
                  <a:lnTo>
                    <a:pt x="0" y="10941"/>
                  </a:lnTo>
                  <a:lnTo>
                    <a:pt x="4837" y="10941"/>
                  </a:lnTo>
                  <a:lnTo>
                    <a:pt x="48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7"/>
            <p:cNvSpPr/>
            <p:nvPr/>
          </p:nvSpPr>
          <p:spPr>
            <a:xfrm>
              <a:off x="5247977" y="3981953"/>
              <a:ext cx="309446" cy="215303"/>
            </a:xfrm>
            <a:custGeom>
              <a:avLst/>
              <a:gdLst/>
              <a:ahLst/>
              <a:cxnLst/>
              <a:rect l="l" t="t" r="r" b="b"/>
              <a:pathLst>
                <a:path w="10308" h="7172" extrusionOk="0">
                  <a:moveTo>
                    <a:pt x="0" y="0"/>
                  </a:moveTo>
                  <a:lnTo>
                    <a:pt x="0" y="7172"/>
                  </a:lnTo>
                  <a:lnTo>
                    <a:pt x="10308" y="7172"/>
                  </a:lnTo>
                  <a:lnTo>
                    <a:pt x="103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7"/>
            <p:cNvSpPr/>
            <p:nvPr/>
          </p:nvSpPr>
          <p:spPr>
            <a:xfrm>
              <a:off x="4972576" y="3654498"/>
              <a:ext cx="102188" cy="251357"/>
            </a:xfrm>
            <a:custGeom>
              <a:avLst/>
              <a:gdLst/>
              <a:ahLst/>
              <a:cxnLst/>
              <a:rect l="l" t="t" r="r" b="b"/>
              <a:pathLst>
                <a:path w="3404" h="8373" extrusionOk="0">
                  <a:moveTo>
                    <a:pt x="1" y="0"/>
                  </a:moveTo>
                  <a:lnTo>
                    <a:pt x="1"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7"/>
            <p:cNvSpPr/>
            <p:nvPr/>
          </p:nvSpPr>
          <p:spPr>
            <a:xfrm>
              <a:off x="5145820" y="3654498"/>
              <a:ext cx="102188" cy="251357"/>
            </a:xfrm>
            <a:custGeom>
              <a:avLst/>
              <a:gdLst/>
              <a:ahLst/>
              <a:cxnLst/>
              <a:rect l="l" t="t" r="r" b="b"/>
              <a:pathLst>
                <a:path w="3404" h="8373" extrusionOk="0">
                  <a:moveTo>
                    <a:pt x="1" y="0"/>
                  </a:moveTo>
                  <a:lnTo>
                    <a:pt x="1"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7"/>
            <p:cNvSpPr/>
            <p:nvPr/>
          </p:nvSpPr>
          <p:spPr>
            <a:xfrm>
              <a:off x="5319063" y="3654498"/>
              <a:ext cx="102158" cy="251357"/>
            </a:xfrm>
            <a:custGeom>
              <a:avLst/>
              <a:gdLst/>
              <a:ahLst/>
              <a:cxnLst/>
              <a:rect l="l" t="t" r="r" b="b"/>
              <a:pathLst>
                <a:path w="3403" h="8373" extrusionOk="0">
                  <a:moveTo>
                    <a:pt x="1" y="0"/>
                  </a:moveTo>
                  <a:lnTo>
                    <a:pt x="1"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7"/>
            <p:cNvSpPr/>
            <p:nvPr/>
          </p:nvSpPr>
          <p:spPr>
            <a:xfrm>
              <a:off x="5493297" y="3654498"/>
              <a:ext cx="102158" cy="251357"/>
            </a:xfrm>
            <a:custGeom>
              <a:avLst/>
              <a:gdLst/>
              <a:ahLst/>
              <a:cxnLst/>
              <a:rect l="l" t="t" r="r" b="b"/>
              <a:pathLst>
                <a:path w="3403" h="8373" extrusionOk="0">
                  <a:moveTo>
                    <a:pt x="1" y="0"/>
                  </a:moveTo>
                  <a:lnTo>
                    <a:pt x="1"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7"/>
            <p:cNvSpPr/>
            <p:nvPr/>
          </p:nvSpPr>
          <p:spPr>
            <a:xfrm>
              <a:off x="5182864" y="3375105"/>
              <a:ext cx="175287" cy="175287"/>
            </a:xfrm>
            <a:custGeom>
              <a:avLst/>
              <a:gdLst/>
              <a:ahLst/>
              <a:cxnLst/>
              <a:rect l="l" t="t" r="r" b="b"/>
              <a:pathLst>
                <a:path w="5839" h="5839" extrusionOk="0">
                  <a:moveTo>
                    <a:pt x="2936" y="1"/>
                  </a:moveTo>
                  <a:cubicBezTo>
                    <a:pt x="1335" y="1"/>
                    <a:pt x="1" y="1302"/>
                    <a:pt x="1" y="2903"/>
                  </a:cubicBezTo>
                  <a:cubicBezTo>
                    <a:pt x="1" y="4537"/>
                    <a:pt x="1335" y="5838"/>
                    <a:pt x="2936" y="5838"/>
                  </a:cubicBezTo>
                  <a:cubicBezTo>
                    <a:pt x="4538" y="5838"/>
                    <a:pt x="5838" y="4537"/>
                    <a:pt x="5838" y="2903"/>
                  </a:cubicBezTo>
                  <a:cubicBezTo>
                    <a:pt x="5838" y="1302"/>
                    <a:pt x="4538" y="1"/>
                    <a:pt x="2936" y="1"/>
                  </a:cubicBezTo>
                  <a:close/>
                </a:path>
              </a:pathLst>
            </a:custGeom>
            <a:solidFill>
              <a:srgbClr val="F0C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7"/>
            <p:cNvSpPr/>
            <p:nvPr/>
          </p:nvSpPr>
          <p:spPr>
            <a:xfrm>
              <a:off x="5257973" y="3322030"/>
              <a:ext cx="26057" cy="281438"/>
            </a:xfrm>
            <a:custGeom>
              <a:avLst/>
              <a:gdLst/>
              <a:ahLst/>
              <a:cxnLst/>
              <a:rect l="l" t="t" r="r" b="b"/>
              <a:pathLst>
                <a:path w="868" h="9375" extrusionOk="0">
                  <a:moveTo>
                    <a:pt x="1" y="1"/>
                  </a:moveTo>
                  <a:lnTo>
                    <a:pt x="1" y="9374"/>
                  </a:lnTo>
                  <a:lnTo>
                    <a:pt x="868" y="9374"/>
                  </a:lnTo>
                  <a:lnTo>
                    <a:pt x="868"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7"/>
            <p:cNvSpPr/>
            <p:nvPr/>
          </p:nvSpPr>
          <p:spPr>
            <a:xfrm>
              <a:off x="5130810" y="3450214"/>
              <a:ext cx="280417" cy="25067"/>
            </a:xfrm>
            <a:custGeom>
              <a:avLst/>
              <a:gdLst/>
              <a:ahLst/>
              <a:cxnLst/>
              <a:rect l="l" t="t" r="r" b="b"/>
              <a:pathLst>
                <a:path w="9341" h="835" extrusionOk="0">
                  <a:moveTo>
                    <a:pt x="0" y="0"/>
                  </a:moveTo>
                  <a:lnTo>
                    <a:pt x="0" y="834"/>
                  </a:lnTo>
                  <a:lnTo>
                    <a:pt x="9340" y="834"/>
                  </a:lnTo>
                  <a:lnTo>
                    <a:pt x="934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7"/>
            <p:cNvSpPr/>
            <p:nvPr/>
          </p:nvSpPr>
          <p:spPr>
            <a:xfrm>
              <a:off x="4972576" y="3841761"/>
              <a:ext cx="102188" cy="64093"/>
            </a:xfrm>
            <a:custGeom>
              <a:avLst/>
              <a:gdLst/>
              <a:ahLst/>
              <a:cxnLst/>
              <a:rect l="l" t="t" r="r" b="b"/>
              <a:pathLst>
                <a:path w="3404" h="2135" extrusionOk="0">
                  <a:moveTo>
                    <a:pt x="1" y="0"/>
                  </a:moveTo>
                  <a:lnTo>
                    <a:pt x="1" y="2135"/>
                  </a:lnTo>
                  <a:lnTo>
                    <a:pt x="3403" y="2135"/>
                  </a:lnTo>
                  <a:lnTo>
                    <a:pt x="3403"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7"/>
            <p:cNvSpPr/>
            <p:nvPr/>
          </p:nvSpPr>
          <p:spPr>
            <a:xfrm>
              <a:off x="5145820" y="3841761"/>
              <a:ext cx="102188" cy="64093"/>
            </a:xfrm>
            <a:custGeom>
              <a:avLst/>
              <a:gdLst/>
              <a:ahLst/>
              <a:cxnLst/>
              <a:rect l="l" t="t" r="r" b="b"/>
              <a:pathLst>
                <a:path w="3404" h="2135" extrusionOk="0">
                  <a:moveTo>
                    <a:pt x="1" y="0"/>
                  </a:moveTo>
                  <a:lnTo>
                    <a:pt x="1" y="2135"/>
                  </a:lnTo>
                  <a:lnTo>
                    <a:pt x="3403" y="2135"/>
                  </a:lnTo>
                  <a:lnTo>
                    <a:pt x="3403"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7"/>
            <p:cNvSpPr/>
            <p:nvPr/>
          </p:nvSpPr>
          <p:spPr>
            <a:xfrm>
              <a:off x="5319063" y="3841761"/>
              <a:ext cx="102158" cy="64093"/>
            </a:xfrm>
            <a:custGeom>
              <a:avLst/>
              <a:gdLst/>
              <a:ahLst/>
              <a:cxnLst/>
              <a:rect l="l" t="t" r="r" b="b"/>
              <a:pathLst>
                <a:path w="3403" h="2135" extrusionOk="0">
                  <a:moveTo>
                    <a:pt x="1" y="0"/>
                  </a:moveTo>
                  <a:lnTo>
                    <a:pt x="1" y="2135"/>
                  </a:lnTo>
                  <a:lnTo>
                    <a:pt x="3403" y="2135"/>
                  </a:lnTo>
                  <a:lnTo>
                    <a:pt x="3403"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7"/>
            <p:cNvSpPr/>
            <p:nvPr/>
          </p:nvSpPr>
          <p:spPr>
            <a:xfrm>
              <a:off x="5493297" y="3841761"/>
              <a:ext cx="102158" cy="64093"/>
            </a:xfrm>
            <a:custGeom>
              <a:avLst/>
              <a:gdLst/>
              <a:ahLst/>
              <a:cxnLst/>
              <a:rect l="l" t="t" r="r" b="b"/>
              <a:pathLst>
                <a:path w="3403" h="2135" extrusionOk="0">
                  <a:moveTo>
                    <a:pt x="1" y="0"/>
                  </a:moveTo>
                  <a:lnTo>
                    <a:pt x="1" y="2135"/>
                  </a:lnTo>
                  <a:lnTo>
                    <a:pt x="3403" y="2135"/>
                  </a:lnTo>
                  <a:lnTo>
                    <a:pt x="3403"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7"/>
            <p:cNvSpPr/>
            <p:nvPr/>
          </p:nvSpPr>
          <p:spPr>
            <a:xfrm>
              <a:off x="5731917" y="3571374"/>
              <a:ext cx="218305" cy="738042"/>
            </a:xfrm>
            <a:custGeom>
              <a:avLst/>
              <a:gdLst/>
              <a:ahLst/>
              <a:cxnLst/>
              <a:rect l="l" t="t" r="r" b="b"/>
              <a:pathLst>
                <a:path w="7272" h="24585" extrusionOk="0">
                  <a:moveTo>
                    <a:pt x="3636" y="1"/>
                  </a:moveTo>
                  <a:cubicBezTo>
                    <a:pt x="1635" y="1"/>
                    <a:pt x="0" y="1602"/>
                    <a:pt x="0" y="3637"/>
                  </a:cubicBezTo>
                  <a:lnTo>
                    <a:pt x="0" y="13110"/>
                  </a:lnTo>
                  <a:cubicBezTo>
                    <a:pt x="0" y="14911"/>
                    <a:pt x="1301" y="16412"/>
                    <a:pt x="3002" y="16713"/>
                  </a:cubicBezTo>
                  <a:lnTo>
                    <a:pt x="3002" y="24585"/>
                  </a:lnTo>
                  <a:lnTo>
                    <a:pt x="4270" y="24585"/>
                  </a:lnTo>
                  <a:lnTo>
                    <a:pt x="4270" y="16713"/>
                  </a:lnTo>
                  <a:cubicBezTo>
                    <a:pt x="5971" y="16412"/>
                    <a:pt x="7272" y="14911"/>
                    <a:pt x="7272" y="13110"/>
                  </a:cubicBezTo>
                  <a:lnTo>
                    <a:pt x="7272" y="3637"/>
                  </a:lnTo>
                  <a:cubicBezTo>
                    <a:pt x="7272" y="1602"/>
                    <a:pt x="5637" y="1"/>
                    <a:pt x="3636" y="1"/>
                  </a:cubicBezTo>
                  <a:close/>
                </a:path>
              </a:pathLst>
            </a:custGeom>
            <a:solidFill>
              <a:srgbClr val="EE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logo with a triangle shape&#10;&#10;AI-generated content may be incorrect.">
            <a:extLst>
              <a:ext uri="{FF2B5EF4-FFF2-40B4-BE49-F238E27FC236}">
                <a16:creationId xmlns:a16="http://schemas.microsoft.com/office/drawing/2014/main" id="{8F110161-2E3A-2FE6-3E68-3BDFEE35D8EA}"/>
              </a:ext>
            </a:extLst>
          </p:cNvPr>
          <p:cNvPicPr>
            <a:picLocks noChangeAspect="1"/>
          </p:cNvPicPr>
          <p:nvPr/>
        </p:nvPicPr>
        <p:blipFill>
          <a:blip r:embed="rId3"/>
          <a:srcRect l="12494" t="16685" r="13467" b="17244"/>
          <a:stretch/>
        </p:blipFill>
        <p:spPr>
          <a:xfrm>
            <a:off x="367564" y="75739"/>
            <a:ext cx="837936" cy="747765"/>
          </a:xfrm>
          <a:prstGeom prst="rect">
            <a:avLst/>
          </a:prstGeom>
        </p:spPr>
      </p:pic>
      <p:grpSp>
        <p:nvGrpSpPr>
          <p:cNvPr id="3" name="Group 2">
            <a:extLst>
              <a:ext uri="{FF2B5EF4-FFF2-40B4-BE49-F238E27FC236}">
                <a16:creationId xmlns:a16="http://schemas.microsoft.com/office/drawing/2014/main" id="{EB57D9B7-C533-9D1F-707D-D2520BA33221}"/>
              </a:ext>
            </a:extLst>
          </p:cNvPr>
          <p:cNvGrpSpPr/>
          <p:nvPr/>
        </p:nvGrpSpPr>
        <p:grpSpPr>
          <a:xfrm>
            <a:off x="4141582" y="4665322"/>
            <a:ext cx="1242400" cy="408400"/>
            <a:chOff x="7983906" y="9324079"/>
            <a:chExt cx="1653429" cy="543514"/>
          </a:xfrm>
        </p:grpSpPr>
        <p:pic>
          <p:nvPicPr>
            <p:cNvPr id="4" name="Picture 3" descr="Blue text on a black background">
              <a:extLst>
                <a:ext uri="{FF2B5EF4-FFF2-40B4-BE49-F238E27FC236}">
                  <a16:creationId xmlns:a16="http://schemas.microsoft.com/office/drawing/2014/main" id="{423D86C3-9D75-3396-B4FF-3E83F2870B37}"/>
                </a:ext>
              </a:extLst>
            </p:cNvPr>
            <p:cNvPicPr>
              <a:picLocks noChangeAspect="1"/>
            </p:cNvPicPr>
            <p:nvPr/>
          </p:nvPicPr>
          <p:blipFill>
            <a:blip r:embed="rId4">
              <a:duotone>
                <a:schemeClr val="accent4">
                  <a:shade val="45000"/>
                  <a:satMod val="135000"/>
                </a:schemeClr>
                <a:prstClr val="white"/>
              </a:duotone>
            </a:blip>
            <a:stretch>
              <a:fillRect/>
            </a:stretch>
          </p:blipFill>
          <p:spPr>
            <a:xfrm>
              <a:off x="8256405" y="9324079"/>
              <a:ext cx="1380930" cy="543514"/>
            </a:xfrm>
            <a:prstGeom prst="rect">
              <a:avLst/>
            </a:prstGeom>
          </p:spPr>
        </p:pic>
        <p:sp>
          <p:nvSpPr>
            <p:cNvPr id="5" name="TextBox 4">
              <a:extLst>
                <a:ext uri="{FF2B5EF4-FFF2-40B4-BE49-F238E27FC236}">
                  <a16:creationId xmlns:a16="http://schemas.microsoft.com/office/drawing/2014/main" id="{134DB5E5-8FA2-7880-07E5-C84463A60C01}"/>
                </a:ext>
              </a:extLst>
            </p:cNvPr>
            <p:cNvSpPr txBox="1"/>
            <p:nvPr/>
          </p:nvSpPr>
          <p:spPr>
            <a:xfrm>
              <a:off x="7983906" y="9362108"/>
              <a:ext cx="622049" cy="491521"/>
            </a:xfrm>
            <a:prstGeom prst="rect">
              <a:avLst/>
            </a:prstGeom>
            <a:noFill/>
          </p:spPr>
          <p:txBody>
            <a:bodyPr wrap="square" rtlCol="0">
              <a:spAutoFit/>
            </a:bodyPr>
            <a:lstStyle/>
            <a:p>
              <a:r>
                <a:rPr lang="en-US" sz="1800" dirty="0">
                  <a:solidFill>
                    <a:schemeClr val="bg1"/>
                  </a:solidFill>
                  <a:latin typeface="Libre Franklin" pitchFamily="2" charset="0"/>
                </a:rPr>
                <a:t>7</a:t>
              </a:r>
              <a:endParaRPr lang="en-ZA" sz="1800" dirty="0">
                <a:solidFill>
                  <a:schemeClr val="bg1"/>
                </a:solidFill>
                <a:latin typeface="Libre Franklin" pitchFamily="2" charset="0"/>
              </a:endParaRPr>
            </a:p>
          </p:txBody>
        </p:sp>
      </p:grpSp>
      <p:pic>
        <p:nvPicPr>
          <p:cNvPr id="7" name="Picture 6" descr="A screenshot of a computer&#10;&#10;AI-generated content may be incorrect.">
            <a:extLst>
              <a:ext uri="{FF2B5EF4-FFF2-40B4-BE49-F238E27FC236}">
                <a16:creationId xmlns:a16="http://schemas.microsoft.com/office/drawing/2014/main" id="{EFD4A68F-0089-CEF1-C5B9-9589C0F29801}"/>
              </a:ext>
            </a:extLst>
          </p:cNvPr>
          <p:cNvPicPr>
            <a:picLocks noChangeAspect="1"/>
          </p:cNvPicPr>
          <p:nvPr/>
        </p:nvPicPr>
        <p:blipFill>
          <a:blip r:embed="rId5"/>
          <a:srcRect l="2525" t="18138" r="35253" b="20447"/>
          <a:stretch/>
        </p:blipFill>
        <p:spPr>
          <a:xfrm>
            <a:off x="1489104" y="1000862"/>
            <a:ext cx="6036846" cy="3351626"/>
          </a:xfrm>
          <a:prstGeom prst="rect">
            <a:avLst/>
          </a:prstGeom>
        </p:spPr>
      </p:pic>
      <p:sp>
        <p:nvSpPr>
          <p:cNvPr id="8" name="Rectangle 7">
            <a:extLst>
              <a:ext uri="{FF2B5EF4-FFF2-40B4-BE49-F238E27FC236}">
                <a16:creationId xmlns:a16="http://schemas.microsoft.com/office/drawing/2014/main" id="{A18AE861-DE78-1933-9287-DF9F8A4BE6A9}"/>
              </a:ext>
            </a:extLst>
          </p:cNvPr>
          <p:cNvSpPr/>
          <p:nvPr/>
        </p:nvSpPr>
        <p:spPr>
          <a:xfrm>
            <a:off x="1461733" y="1008545"/>
            <a:ext cx="6064218" cy="3351626"/>
          </a:xfrm>
          <a:prstGeom prst="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a:extLst>
            <a:ext uri="{FF2B5EF4-FFF2-40B4-BE49-F238E27FC236}">
              <a16:creationId xmlns:a16="http://schemas.microsoft.com/office/drawing/2014/main" id="{F2634061-593A-25DC-3F4B-928074C0BB15}"/>
            </a:ext>
          </a:extLst>
        </p:cNvPr>
        <p:cNvGrpSpPr/>
        <p:nvPr/>
      </p:nvGrpSpPr>
      <p:grpSpPr>
        <a:xfrm>
          <a:off x="0" y="0"/>
          <a:ext cx="0" cy="0"/>
          <a:chOff x="0" y="0"/>
          <a:chExt cx="0" cy="0"/>
        </a:xfrm>
      </p:grpSpPr>
      <p:sp>
        <p:nvSpPr>
          <p:cNvPr id="325" name="Google Shape;325;p19">
            <a:extLst>
              <a:ext uri="{FF2B5EF4-FFF2-40B4-BE49-F238E27FC236}">
                <a16:creationId xmlns:a16="http://schemas.microsoft.com/office/drawing/2014/main" id="{4F291B22-7C60-F977-0AA9-AF34D10CC66C}"/>
              </a:ext>
            </a:extLst>
          </p:cNvPr>
          <p:cNvSpPr/>
          <p:nvPr/>
        </p:nvSpPr>
        <p:spPr>
          <a:xfrm>
            <a:off x="2921568" y="3970176"/>
            <a:ext cx="3301800" cy="512400"/>
          </a:xfrm>
          <a:prstGeom prst="cube">
            <a:avLst>
              <a:gd name="adj" fmla="val 365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a:extLst>
              <a:ext uri="{FF2B5EF4-FFF2-40B4-BE49-F238E27FC236}">
                <a16:creationId xmlns:a16="http://schemas.microsoft.com/office/drawing/2014/main" id="{E7B2AF61-7C68-297B-F7B0-2BE706B8FEC8}"/>
              </a:ext>
            </a:extLst>
          </p:cNvPr>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PRICE TRENDS</a:t>
            </a:r>
            <a:endParaRPr dirty="0"/>
          </a:p>
        </p:txBody>
      </p:sp>
      <p:grpSp>
        <p:nvGrpSpPr>
          <p:cNvPr id="327" name="Google Shape;327;p19">
            <a:extLst>
              <a:ext uri="{FF2B5EF4-FFF2-40B4-BE49-F238E27FC236}">
                <a16:creationId xmlns:a16="http://schemas.microsoft.com/office/drawing/2014/main" id="{0BA29727-7073-F7A0-7975-A5F256585706}"/>
              </a:ext>
            </a:extLst>
          </p:cNvPr>
          <p:cNvGrpSpPr/>
          <p:nvPr/>
        </p:nvGrpSpPr>
        <p:grpSpPr>
          <a:xfrm>
            <a:off x="2630637" y="1599757"/>
            <a:ext cx="3905390" cy="1992290"/>
            <a:chOff x="2795213" y="1687134"/>
            <a:chExt cx="3573420" cy="1992290"/>
          </a:xfrm>
        </p:grpSpPr>
        <p:sp>
          <p:nvSpPr>
            <p:cNvPr id="328" name="Google Shape;328;p19">
              <a:extLst>
                <a:ext uri="{FF2B5EF4-FFF2-40B4-BE49-F238E27FC236}">
                  <a16:creationId xmlns:a16="http://schemas.microsoft.com/office/drawing/2014/main" id="{CE8FBDB6-A6EF-8A02-71F7-ADDDC73300BC}"/>
                </a:ext>
              </a:extLst>
            </p:cNvPr>
            <p:cNvSpPr/>
            <p:nvPr/>
          </p:nvSpPr>
          <p:spPr>
            <a:xfrm>
              <a:off x="2827571" y="1718132"/>
              <a:ext cx="1424072" cy="678727"/>
            </a:xfrm>
            <a:custGeom>
              <a:avLst/>
              <a:gdLst/>
              <a:ahLst/>
              <a:cxnLst/>
              <a:rect l="l" t="t" r="r" b="b"/>
              <a:pathLst>
                <a:path w="65815" h="11476" fill="none" extrusionOk="0">
                  <a:moveTo>
                    <a:pt x="1" y="1"/>
                  </a:moveTo>
                  <a:lnTo>
                    <a:pt x="55540" y="1"/>
                  </a:lnTo>
                  <a:lnTo>
                    <a:pt x="65814" y="11476"/>
                  </a:lnTo>
                </a:path>
              </a:pathLst>
            </a:custGeom>
            <a:solidFill>
              <a:schemeClr val="accent1"/>
            </a:solid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endParaRPr>
            </a:p>
          </p:txBody>
        </p:sp>
        <p:sp>
          <p:nvSpPr>
            <p:cNvPr id="329" name="Google Shape;329;p19">
              <a:extLst>
                <a:ext uri="{FF2B5EF4-FFF2-40B4-BE49-F238E27FC236}">
                  <a16:creationId xmlns:a16="http://schemas.microsoft.com/office/drawing/2014/main" id="{CB26752F-DCED-066D-C20F-7949893869B4}"/>
                </a:ext>
              </a:extLst>
            </p:cNvPr>
            <p:cNvSpPr/>
            <p:nvPr/>
          </p:nvSpPr>
          <p:spPr>
            <a:xfrm>
              <a:off x="2806193" y="1687134"/>
              <a:ext cx="42755" cy="42755"/>
            </a:xfrm>
            <a:custGeom>
              <a:avLst/>
              <a:gdLst/>
              <a:ahLst/>
              <a:cxnLst/>
              <a:rect l="l" t="t" r="r" b="b"/>
              <a:pathLst>
                <a:path w="2569" h="2569" extrusionOk="0">
                  <a:moveTo>
                    <a:pt x="1301" y="0"/>
                  </a:moveTo>
                  <a:cubicBezTo>
                    <a:pt x="567" y="0"/>
                    <a:pt x="0" y="567"/>
                    <a:pt x="0" y="1268"/>
                  </a:cubicBezTo>
                  <a:cubicBezTo>
                    <a:pt x="0" y="2002"/>
                    <a:pt x="567" y="2569"/>
                    <a:pt x="1301" y="2569"/>
                  </a:cubicBezTo>
                  <a:cubicBezTo>
                    <a:pt x="2002" y="2569"/>
                    <a:pt x="2569" y="2002"/>
                    <a:pt x="2569" y="1268"/>
                  </a:cubicBezTo>
                  <a:cubicBezTo>
                    <a:pt x="2569" y="567"/>
                    <a:pt x="2002" y="0"/>
                    <a:pt x="130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endParaRPr>
            </a:p>
          </p:txBody>
        </p:sp>
        <p:sp>
          <p:nvSpPr>
            <p:cNvPr id="330" name="Google Shape;330;p19">
              <a:extLst>
                <a:ext uri="{FF2B5EF4-FFF2-40B4-BE49-F238E27FC236}">
                  <a16:creationId xmlns:a16="http://schemas.microsoft.com/office/drawing/2014/main" id="{E058E7CC-F3C0-9D14-4C72-C76711B8F620}"/>
                </a:ext>
              </a:extLst>
            </p:cNvPr>
            <p:cNvSpPr/>
            <p:nvPr/>
          </p:nvSpPr>
          <p:spPr>
            <a:xfrm>
              <a:off x="5125761" y="1866522"/>
              <a:ext cx="1148670" cy="190973"/>
            </a:xfrm>
            <a:custGeom>
              <a:avLst/>
              <a:gdLst/>
              <a:ahLst/>
              <a:cxnLst/>
              <a:rect l="l" t="t" r="r" b="b"/>
              <a:pathLst>
                <a:path w="73187" h="11475" fill="none" extrusionOk="0">
                  <a:moveTo>
                    <a:pt x="73186" y="0"/>
                  </a:moveTo>
                  <a:lnTo>
                    <a:pt x="10241" y="0"/>
                  </a:lnTo>
                  <a:lnTo>
                    <a:pt x="0" y="11475"/>
                  </a:lnTo>
                </a:path>
              </a:pathLst>
            </a:custGeom>
            <a:solidFill>
              <a:schemeClr val="accent1"/>
            </a:solid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endParaRPr>
            </a:p>
          </p:txBody>
        </p:sp>
        <p:sp>
          <p:nvSpPr>
            <p:cNvPr id="331" name="Google Shape;331;p19">
              <a:extLst>
                <a:ext uri="{FF2B5EF4-FFF2-40B4-BE49-F238E27FC236}">
                  <a16:creationId xmlns:a16="http://schemas.microsoft.com/office/drawing/2014/main" id="{27D8A658-C376-6DC4-4A9B-3D81906F1219}"/>
                </a:ext>
              </a:extLst>
            </p:cNvPr>
            <p:cNvSpPr/>
            <p:nvPr/>
          </p:nvSpPr>
          <p:spPr>
            <a:xfrm>
              <a:off x="6253053" y="1837044"/>
              <a:ext cx="42755" cy="42755"/>
            </a:xfrm>
            <a:custGeom>
              <a:avLst/>
              <a:gdLst/>
              <a:ahLst/>
              <a:cxnLst/>
              <a:rect l="l" t="t" r="r" b="b"/>
              <a:pathLst>
                <a:path w="2569" h="2569" extrusionOk="0">
                  <a:moveTo>
                    <a:pt x="1268" y="0"/>
                  </a:moveTo>
                  <a:cubicBezTo>
                    <a:pt x="568" y="0"/>
                    <a:pt x="1" y="568"/>
                    <a:pt x="1" y="1268"/>
                  </a:cubicBezTo>
                  <a:cubicBezTo>
                    <a:pt x="1" y="2002"/>
                    <a:pt x="568" y="2569"/>
                    <a:pt x="1268" y="2569"/>
                  </a:cubicBezTo>
                  <a:cubicBezTo>
                    <a:pt x="2002" y="2569"/>
                    <a:pt x="2569" y="2002"/>
                    <a:pt x="2569" y="1268"/>
                  </a:cubicBezTo>
                  <a:cubicBezTo>
                    <a:pt x="2569" y="568"/>
                    <a:pt x="2002" y="0"/>
                    <a:pt x="126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32" name="Google Shape;332;p19">
              <a:extLst>
                <a:ext uri="{FF2B5EF4-FFF2-40B4-BE49-F238E27FC236}">
                  <a16:creationId xmlns:a16="http://schemas.microsoft.com/office/drawing/2014/main" id="{A707A265-BC5E-F7E6-359E-8232EA940BA5}"/>
                </a:ext>
              </a:extLst>
            </p:cNvPr>
            <p:cNvSpPr/>
            <p:nvPr/>
          </p:nvSpPr>
          <p:spPr>
            <a:xfrm>
              <a:off x="2815844" y="3008826"/>
              <a:ext cx="1206350" cy="543061"/>
            </a:xfrm>
            <a:custGeom>
              <a:avLst/>
              <a:gdLst/>
              <a:ahLst/>
              <a:cxnLst/>
              <a:rect l="l" t="t" r="r" b="b"/>
              <a:pathLst>
                <a:path w="97004" h="50003" fill="none" extrusionOk="0">
                  <a:moveTo>
                    <a:pt x="1" y="50003"/>
                  </a:moveTo>
                  <a:lnTo>
                    <a:pt x="70218" y="50003"/>
                  </a:lnTo>
                  <a:lnTo>
                    <a:pt x="97003" y="0"/>
                  </a:lnTo>
                </a:path>
              </a:pathLst>
            </a:custGeom>
            <a:solidFill>
              <a:schemeClr val="accent1"/>
            </a:solid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endParaRPr>
            </a:p>
          </p:txBody>
        </p:sp>
        <p:sp>
          <p:nvSpPr>
            <p:cNvPr id="333" name="Google Shape;333;p19">
              <a:extLst>
                <a:ext uri="{FF2B5EF4-FFF2-40B4-BE49-F238E27FC236}">
                  <a16:creationId xmlns:a16="http://schemas.microsoft.com/office/drawing/2014/main" id="{C91C5EC1-0D74-1950-89EF-275D2670898C}"/>
                </a:ext>
              </a:extLst>
            </p:cNvPr>
            <p:cNvSpPr/>
            <p:nvPr/>
          </p:nvSpPr>
          <p:spPr>
            <a:xfrm>
              <a:off x="2795213" y="3522858"/>
              <a:ext cx="42755" cy="42771"/>
            </a:xfrm>
            <a:custGeom>
              <a:avLst/>
              <a:gdLst/>
              <a:ahLst/>
              <a:cxnLst/>
              <a:rect l="l" t="t" r="r" b="b"/>
              <a:pathLst>
                <a:path w="2569" h="2570" extrusionOk="0">
                  <a:moveTo>
                    <a:pt x="1301" y="1"/>
                  </a:moveTo>
                  <a:cubicBezTo>
                    <a:pt x="567" y="1"/>
                    <a:pt x="0" y="568"/>
                    <a:pt x="0" y="1302"/>
                  </a:cubicBezTo>
                  <a:cubicBezTo>
                    <a:pt x="0" y="2002"/>
                    <a:pt x="567" y="2569"/>
                    <a:pt x="1301" y="2569"/>
                  </a:cubicBezTo>
                  <a:cubicBezTo>
                    <a:pt x="2002" y="2569"/>
                    <a:pt x="2569" y="2002"/>
                    <a:pt x="2569" y="1302"/>
                  </a:cubicBezTo>
                  <a:cubicBezTo>
                    <a:pt x="2569" y="568"/>
                    <a:pt x="2002" y="1"/>
                    <a:pt x="13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34" name="Google Shape;334;p19">
              <a:extLst>
                <a:ext uri="{FF2B5EF4-FFF2-40B4-BE49-F238E27FC236}">
                  <a16:creationId xmlns:a16="http://schemas.microsoft.com/office/drawing/2014/main" id="{15794951-78DE-F250-3A9C-5D1DD681C790}"/>
                </a:ext>
              </a:extLst>
            </p:cNvPr>
            <p:cNvSpPr/>
            <p:nvPr/>
          </p:nvSpPr>
          <p:spPr>
            <a:xfrm>
              <a:off x="5664516" y="3658039"/>
              <a:ext cx="682457" cy="17"/>
            </a:xfrm>
            <a:custGeom>
              <a:avLst/>
              <a:gdLst/>
              <a:ahLst/>
              <a:cxnLst/>
              <a:rect l="l" t="t" r="r" b="b"/>
              <a:pathLst>
                <a:path w="73620" h="1" fill="none" extrusionOk="0">
                  <a:moveTo>
                    <a:pt x="73619" y="1"/>
                  </a:moveTo>
                  <a:lnTo>
                    <a:pt x="0" y="1"/>
                  </a:lnTo>
                </a:path>
              </a:pathLst>
            </a:custGeom>
            <a:solidFill>
              <a:schemeClr val="accent1"/>
            </a:solid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35" name="Google Shape;335;p19">
              <a:extLst>
                <a:ext uri="{FF2B5EF4-FFF2-40B4-BE49-F238E27FC236}">
                  <a16:creationId xmlns:a16="http://schemas.microsoft.com/office/drawing/2014/main" id="{59787F35-164A-88DF-962B-708A36E81814}"/>
                </a:ext>
              </a:extLst>
            </p:cNvPr>
            <p:cNvSpPr/>
            <p:nvPr/>
          </p:nvSpPr>
          <p:spPr>
            <a:xfrm>
              <a:off x="6325313" y="3636653"/>
              <a:ext cx="43320" cy="42771"/>
            </a:xfrm>
            <a:custGeom>
              <a:avLst/>
              <a:gdLst/>
              <a:ahLst/>
              <a:cxnLst/>
              <a:rect l="l" t="t" r="r" b="b"/>
              <a:pathLst>
                <a:path w="2603" h="2570" extrusionOk="0">
                  <a:moveTo>
                    <a:pt x="1301" y="1"/>
                  </a:moveTo>
                  <a:cubicBezTo>
                    <a:pt x="601" y="1"/>
                    <a:pt x="0" y="568"/>
                    <a:pt x="0" y="1302"/>
                  </a:cubicBezTo>
                  <a:cubicBezTo>
                    <a:pt x="0" y="2002"/>
                    <a:pt x="601" y="2569"/>
                    <a:pt x="1301" y="2569"/>
                  </a:cubicBezTo>
                  <a:cubicBezTo>
                    <a:pt x="2002" y="2569"/>
                    <a:pt x="2602" y="2002"/>
                    <a:pt x="2602" y="1302"/>
                  </a:cubicBezTo>
                  <a:cubicBezTo>
                    <a:pt x="2602" y="568"/>
                    <a:pt x="2002" y="1"/>
                    <a:pt x="13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338" name="Google Shape;338;p19">
            <a:extLst>
              <a:ext uri="{FF2B5EF4-FFF2-40B4-BE49-F238E27FC236}">
                <a16:creationId xmlns:a16="http://schemas.microsoft.com/office/drawing/2014/main" id="{3D93283D-93B1-FF99-360D-88E646EF3EE9}"/>
              </a:ext>
            </a:extLst>
          </p:cNvPr>
          <p:cNvSpPr txBox="1"/>
          <p:nvPr/>
        </p:nvSpPr>
        <p:spPr>
          <a:xfrm>
            <a:off x="669145" y="1124143"/>
            <a:ext cx="2313218" cy="512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b="1" dirty="0">
                <a:solidFill>
                  <a:srgbClr val="A73719"/>
                </a:solidFill>
                <a:latin typeface="Roboto"/>
                <a:ea typeface="Roboto"/>
                <a:cs typeface="Roboto"/>
                <a:sym typeface="Roboto"/>
              </a:rPr>
              <a:t>RESALE PRICES SHOW SEASONAL TRENDS</a:t>
            </a:r>
          </a:p>
        </p:txBody>
      </p:sp>
      <p:sp>
        <p:nvSpPr>
          <p:cNvPr id="340" name="Google Shape;340;p19">
            <a:extLst>
              <a:ext uri="{FF2B5EF4-FFF2-40B4-BE49-F238E27FC236}">
                <a16:creationId xmlns:a16="http://schemas.microsoft.com/office/drawing/2014/main" id="{3E8ACEBC-689A-F340-8700-477B41751466}"/>
              </a:ext>
            </a:extLst>
          </p:cNvPr>
          <p:cNvSpPr/>
          <p:nvPr/>
        </p:nvSpPr>
        <p:spPr>
          <a:xfrm>
            <a:off x="565818" y="1771246"/>
            <a:ext cx="2519873" cy="848056"/>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400"/>
              </a:spcAft>
              <a:buClr>
                <a:srgbClr val="A73719"/>
              </a:buClr>
              <a:buSzPct val="130000"/>
              <a:buFont typeface="Arial" panose="020B0604020202020204" pitchFamily="34" charset="0"/>
              <a:buChar char="•"/>
            </a:pPr>
            <a:r>
              <a:rPr lang="en-US" sz="1000" dirty="0">
                <a:solidFill>
                  <a:srgbClr val="000000"/>
                </a:solidFill>
                <a:latin typeface="Roboto"/>
                <a:ea typeface="Roboto"/>
                <a:cs typeface="Roboto"/>
                <a:sym typeface="Roboto"/>
              </a:rPr>
              <a:t>Fluctuations in average resale price per month indicate possible seasonal effects.</a:t>
            </a:r>
          </a:p>
          <a:p>
            <a:pPr marL="171450" lvl="0" indent="-171450" rtl="0">
              <a:spcBef>
                <a:spcPts val="0"/>
              </a:spcBef>
              <a:spcAft>
                <a:spcPts val="400"/>
              </a:spcAft>
              <a:buClr>
                <a:srgbClr val="A73719"/>
              </a:buClr>
              <a:buSzPct val="130000"/>
              <a:buFont typeface="Arial" panose="020B0604020202020204" pitchFamily="34" charset="0"/>
              <a:buChar char="•"/>
            </a:pPr>
            <a:r>
              <a:rPr lang="en-US" sz="1000" dirty="0">
                <a:solidFill>
                  <a:srgbClr val="000000"/>
                </a:solidFill>
                <a:latin typeface="Roboto"/>
                <a:ea typeface="Roboto"/>
                <a:cs typeface="Roboto"/>
                <a:sym typeface="Roboto"/>
              </a:rPr>
              <a:t>Prices peak around March–June and decline towards September–December.</a:t>
            </a:r>
            <a:endParaRPr sz="1000" dirty="0">
              <a:solidFill>
                <a:srgbClr val="000000"/>
              </a:solidFill>
              <a:latin typeface="Roboto"/>
              <a:ea typeface="Roboto"/>
              <a:cs typeface="Roboto"/>
              <a:sym typeface="Roboto"/>
            </a:endParaRPr>
          </a:p>
        </p:txBody>
      </p:sp>
      <p:sp>
        <p:nvSpPr>
          <p:cNvPr id="341" name="Google Shape;341;p19">
            <a:extLst>
              <a:ext uri="{FF2B5EF4-FFF2-40B4-BE49-F238E27FC236}">
                <a16:creationId xmlns:a16="http://schemas.microsoft.com/office/drawing/2014/main" id="{8526ABC6-FB72-5338-BF0F-B3954253C07A}"/>
              </a:ext>
            </a:extLst>
          </p:cNvPr>
          <p:cNvSpPr/>
          <p:nvPr/>
        </p:nvSpPr>
        <p:spPr>
          <a:xfrm>
            <a:off x="390071" y="3594096"/>
            <a:ext cx="2536698" cy="779643"/>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400"/>
              </a:spcAft>
              <a:buClr>
                <a:srgbClr val="E69138"/>
              </a:buClr>
              <a:buSzPct val="130000"/>
              <a:buFont typeface="Arial" panose="020B0604020202020204" pitchFamily="34" charset="0"/>
              <a:buChar char="•"/>
            </a:pPr>
            <a:r>
              <a:rPr lang="en-US" sz="1000" dirty="0">
                <a:sym typeface="Roboto"/>
              </a:rPr>
              <a:t>Bukit Timah, Bishan, and Central Area have the highest resale prices.</a:t>
            </a:r>
          </a:p>
          <a:p>
            <a:pPr marL="171450" lvl="0" indent="-171450" rtl="0">
              <a:spcBef>
                <a:spcPts val="0"/>
              </a:spcBef>
              <a:spcAft>
                <a:spcPts val="400"/>
              </a:spcAft>
              <a:buClr>
                <a:srgbClr val="E69138"/>
              </a:buClr>
              <a:buSzPct val="130000"/>
              <a:buFont typeface="Arial" panose="020B0604020202020204" pitchFamily="34" charset="0"/>
              <a:buChar char="•"/>
            </a:pPr>
            <a:r>
              <a:rPr lang="en-US" sz="1000" dirty="0">
                <a:sym typeface="Roboto"/>
              </a:rPr>
              <a:t>These areas might have high demand due to better facilities, location, and amenities.</a:t>
            </a:r>
            <a:endParaRPr sz="1000" dirty="0">
              <a:sym typeface="Roboto"/>
            </a:endParaRPr>
          </a:p>
        </p:txBody>
      </p:sp>
      <p:sp>
        <p:nvSpPr>
          <p:cNvPr id="342" name="Google Shape;342;p19">
            <a:extLst>
              <a:ext uri="{FF2B5EF4-FFF2-40B4-BE49-F238E27FC236}">
                <a16:creationId xmlns:a16="http://schemas.microsoft.com/office/drawing/2014/main" id="{022BDC04-4796-7830-51ED-59669D662C36}"/>
              </a:ext>
            </a:extLst>
          </p:cNvPr>
          <p:cNvSpPr/>
          <p:nvPr/>
        </p:nvSpPr>
        <p:spPr>
          <a:xfrm>
            <a:off x="6006117" y="1891058"/>
            <a:ext cx="2642448" cy="932167"/>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400"/>
              </a:spcAft>
              <a:buClr>
                <a:srgbClr val="EB7B7B"/>
              </a:buClr>
              <a:buSzPct val="130000"/>
              <a:buFont typeface="Arial" panose="020B0604020202020204" pitchFamily="34" charset="0"/>
              <a:buChar char="•"/>
            </a:pPr>
            <a:r>
              <a:rPr lang="en-US" sz="1000" dirty="0">
                <a:solidFill>
                  <a:srgbClr val="000000"/>
                </a:solidFill>
                <a:latin typeface="Roboto"/>
                <a:ea typeface="Roboto"/>
                <a:cs typeface="Roboto"/>
                <a:sym typeface="Roboto"/>
              </a:rPr>
              <a:t>Areas like </a:t>
            </a:r>
            <a:r>
              <a:rPr lang="en-US" sz="1000" dirty="0" err="1">
                <a:solidFill>
                  <a:srgbClr val="000000"/>
                </a:solidFill>
                <a:latin typeface="Roboto"/>
                <a:ea typeface="Roboto"/>
                <a:cs typeface="Roboto"/>
                <a:sym typeface="Roboto"/>
              </a:rPr>
              <a:t>Pasir</a:t>
            </a:r>
            <a:r>
              <a:rPr lang="en-US" sz="1000" dirty="0">
                <a:solidFill>
                  <a:srgbClr val="000000"/>
                </a:solidFill>
                <a:latin typeface="Roboto"/>
                <a:ea typeface="Roboto"/>
                <a:cs typeface="Roboto"/>
                <a:sym typeface="Roboto"/>
              </a:rPr>
              <a:t> Ris, Kallang/Whampoa, and Serangoon show moderate to low resale prices.</a:t>
            </a:r>
          </a:p>
          <a:p>
            <a:pPr marL="171450" lvl="0" indent="-171450" algn="l" rtl="0">
              <a:spcBef>
                <a:spcPts val="0"/>
              </a:spcBef>
              <a:spcAft>
                <a:spcPts val="400"/>
              </a:spcAft>
              <a:buClr>
                <a:srgbClr val="EB7B7B"/>
              </a:buClr>
              <a:buSzPct val="130000"/>
              <a:buFont typeface="Arial" panose="020B0604020202020204" pitchFamily="34" charset="0"/>
              <a:buChar char="•"/>
            </a:pPr>
            <a:r>
              <a:rPr lang="en-US" sz="1000" dirty="0">
                <a:solidFill>
                  <a:srgbClr val="000000"/>
                </a:solidFill>
                <a:latin typeface="Roboto"/>
                <a:ea typeface="Roboto"/>
                <a:cs typeface="Roboto"/>
                <a:sym typeface="Roboto"/>
              </a:rPr>
              <a:t>These locations may be more attractive for first-time homebuyers or investors looking for lower-priced properties.</a:t>
            </a:r>
            <a:endParaRPr sz="1000" dirty="0">
              <a:solidFill>
                <a:srgbClr val="000000"/>
              </a:solidFill>
              <a:latin typeface="Roboto"/>
              <a:ea typeface="Roboto"/>
              <a:cs typeface="Roboto"/>
              <a:sym typeface="Roboto"/>
            </a:endParaRPr>
          </a:p>
        </p:txBody>
      </p:sp>
      <p:sp>
        <p:nvSpPr>
          <p:cNvPr id="344" name="Google Shape;344;p19">
            <a:extLst>
              <a:ext uri="{FF2B5EF4-FFF2-40B4-BE49-F238E27FC236}">
                <a16:creationId xmlns:a16="http://schemas.microsoft.com/office/drawing/2014/main" id="{EC49002D-3485-74A0-B3D4-5A062E69ED78}"/>
              </a:ext>
            </a:extLst>
          </p:cNvPr>
          <p:cNvSpPr/>
          <p:nvPr/>
        </p:nvSpPr>
        <p:spPr>
          <a:xfrm>
            <a:off x="3187075" y="2810401"/>
            <a:ext cx="692400" cy="1350300"/>
          </a:xfrm>
          <a:prstGeom prst="cube">
            <a:avLst>
              <a:gd name="adj" fmla="val 25000"/>
            </a:avLst>
          </a:prstGeom>
          <a:solidFill>
            <a:srgbClr val="E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19">
            <a:extLst>
              <a:ext uri="{FF2B5EF4-FFF2-40B4-BE49-F238E27FC236}">
                <a16:creationId xmlns:a16="http://schemas.microsoft.com/office/drawing/2014/main" id="{29698466-5A65-FE5A-6BC2-DC1EF9D40B62}"/>
              </a:ext>
            </a:extLst>
          </p:cNvPr>
          <p:cNvGrpSpPr/>
          <p:nvPr/>
        </p:nvGrpSpPr>
        <p:grpSpPr>
          <a:xfrm>
            <a:off x="3185156" y="2499038"/>
            <a:ext cx="694264" cy="485939"/>
            <a:chOff x="2578305" y="1095126"/>
            <a:chExt cx="755620" cy="514004"/>
          </a:xfrm>
        </p:grpSpPr>
        <p:sp>
          <p:nvSpPr>
            <p:cNvPr id="346" name="Google Shape;346;p19">
              <a:extLst>
                <a:ext uri="{FF2B5EF4-FFF2-40B4-BE49-F238E27FC236}">
                  <a16:creationId xmlns:a16="http://schemas.microsoft.com/office/drawing/2014/main" id="{EEC9A0A6-764E-21CD-AAB9-EF5539DE8D44}"/>
                </a:ext>
              </a:extLst>
            </p:cNvPr>
            <p:cNvSpPr/>
            <p:nvPr/>
          </p:nvSpPr>
          <p:spPr>
            <a:xfrm rot="-2700000">
              <a:off x="2943332" y="1122337"/>
              <a:ext cx="267286" cy="459478"/>
            </a:xfrm>
            <a:prstGeom prst="rect">
              <a:avLst/>
            </a:prstGeom>
            <a:solidFill>
              <a:srgbClr val="4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a:extLst>
                <a:ext uri="{FF2B5EF4-FFF2-40B4-BE49-F238E27FC236}">
                  <a16:creationId xmlns:a16="http://schemas.microsoft.com/office/drawing/2014/main" id="{96C4B4A7-69F0-CE8D-50EA-2C12B575C4C2}"/>
                </a:ext>
              </a:extLst>
            </p:cNvPr>
            <p:cNvSpPr/>
            <p:nvPr/>
          </p:nvSpPr>
          <p:spPr>
            <a:xfrm>
              <a:off x="3126575" y="1134525"/>
              <a:ext cx="114600" cy="226200"/>
            </a:xfrm>
            <a:prstGeom prst="cube">
              <a:avLst>
                <a:gd name="adj" fmla="val 25000"/>
              </a:avLst>
            </a:prstGeom>
            <a:solidFill>
              <a:srgbClr val="EEB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a:extLst>
                <a:ext uri="{FF2B5EF4-FFF2-40B4-BE49-F238E27FC236}">
                  <a16:creationId xmlns:a16="http://schemas.microsoft.com/office/drawing/2014/main" id="{A8E0556A-79B8-AC9A-BEE5-931995B30075}"/>
                </a:ext>
              </a:extLst>
            </p:cNvPr>
            <p:cNvSpPr/>
            <p:nvPr/>
          </p:nvSpPr>
          <p:spPr>
            <a:xfrm>
              <a:off x="2578305" y="1282905"/>
              <a:ext cx="568525" cy="326225"/>
            </a:xfrm>
            <a:custGeom>
              <a:avLst/>
              <a:gdLst/>
              <a:ahLst/>
              <a:cxnLst/>
              <a:rect l="l" t="t" r="r" b="b"/>
              <a:pathLst>
                <a:path w="22741" h="13049" extrusionOk="0">
                  <a:moveTo>
                    <a:pt x="9715" y="0"/>
                  </a:moveTo>
                  <a:lnTo>
                    <a:pt x="22741" y="13049"/>
                  </a:lnTo>
                  <a:lnTo>
                    <a:pt x="0" y="13049"/>
                  </a:lnTo>
                  <a:close/>
                </a:path>
              </a:pathLst>
            </a:custGeom>
            <a:solidFill>
              <a:srgbClr val="595959"/>
            </a:solidFill>
            <a:ln>
              <a:noFill/>
            </a:ln>
          </p:spPr>
          <p:txBody>
            <a:bodyPr/>
            <a:lstStyle/>
            <a:p>
              <a:endParaRPr lang="en-ZA"/>
            </a:p>
          </p:txBody>
        </p:sp>
      </p:grpSp>
      <p:sp>
        <p:nvSpPr>
          <p:cNvPr id="349" name="Google Shape;349;p19">
            <a:extLst>
              <a:ext uri="{FF2B5EF4-FFF2-40B4-BE49-F238E27FC236}">
                <a16:creationId xmlns:a16="http://schemas.microsoft.com/office/drawing/2014/main" id="{4BD12204-C06C-CA93-465B-BA3452587494}"/>
              </a:ext>
            </a:extLst>
          </p:cNvPr>
          <p:cNvSpPr/>
          <p:nvPr/>
        </p:nvSpPr>
        <p:spPr>
          <a:xfrm>
            <a:off x="3878800" y="2482326"/>
            <a:ext cx="692400" cy="1678200"/>
          </a:xfrm>
          <a:prstGeom prst="cube">
            <a:avLst>
              <a:gd name="adj" fmla="val 25000"/>
            </a:avLst>
          </a:prstGeom>
          <a:solidFill>
            <a:srgbClr val="E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19">
            <a:extLst>
              <a:ext uri="{FF2B5EF4-FFF2-40B4-BE49-F238E27FC236}">
                <a16:creationId xmlns:a16="http://schemas.microsoft.com/office/drawing/2014/main" id="{B4AAAC73-9B2C-674F-40AC-03B649ACB93E}"/>
              </a:ext>
            </a:extLst>
          </p:cNvPr>
          <p:cNvGrpSpPr/>
          <p:nvPr/>
        </p:nvGrpSpPr>
        <p:grpSpPr>
          <a:xfrm>
            <a:off x="3876869" y="2172386"/>
            <a:ext cx="694264" cy="485939"/>
            <a:chOff x="2578305" y="1095126"/>
            <a:chExt cx="755620" cy="514004"/>
          </a:xfrm>
        </p:grpSpPr>
        <p:sp>
          <p:nvSpPr>
            <p:cNvPr id="351" name="Google Shape;351;p19">
              <a:extLst>
                <a:ext uri="{FF2B5EF4-FFF2-40B4-BE49-F238E27FC236}">
                  <a16:creationId xmlns:a16="http://schemas.microsoft.com/office/drawing/2014/main" id="{A0B4C908-3D16-9A6E-2F9B-4AFB1274BBAF}"/>
                </a:ext>
              </a:extLst>
            </p:cNvPr>
            <p:cNvSpPr/>
            <p:nvPr/>
          </p:nvSpPr>
          <p:spPr>
            <a:xfrm rot="-2700000">
              <a:off x="2943332" y="1122337"/>
              <a:ext cx="267286" cy="459478"/>
            </a:xfrm>
            <a:prstGeom prst="rect">
              <a:avLst/>
            </a:prstGeom>
            <a:solidFill>
              <a:srgbClr val="4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a:extLst>
                <a:ext uri="{FF2B5EF4-FFF2-40B4-BE49-F238E27FC236}">
                  <a16:creationId xmlns:a16="http://schemas.microsoft.com/office/drawing/2014/main" id="{B4ED162D-3118-02B5-E5E9-3F52F0F3188A}"/>
                </a:ext>
              </a:extLst>
            </p:cNvPr>
            <p:cNvSpPr/>
            <p:nvPr/>
          </p:nvSpPr>
          <p:spPr>
            <a:xfrm>
              <a:off x="3126575" y="1134525"/>
              <a:ext cx="114600" cy="226200"/>
            </a:xfrm>
            <a:prstGeom prst="cube">
              <a:avLst>
                <a:gd name="adj" fmla="val 25000"/>
              </a:avLst>
            </a:prstGeom>
            <a:solidFill>
              <a:srgbClr val="EEB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a:extLst>
                <a:ext uri="{FF2B5EF4-FFF2-40B4-BE49-F238E27FC236}">
                  <a16:creationId xmlns:a16="http://schemas.microsoft.com/office/drawing/2014/main" id="{3FFB919E-C021-2908-FBD4-ADFB090F05C8}"/>
                </a:ext>
              </a:extLst>
            </p:cNvPr>
            <p:cNvSpPr/>
            <p:nvPr/>
          </p:nvSpPr>
          <p:spPr>
            <a:xfrm>
              <a:off x="2578305" y="1282905"/>
              <a:ext cx="568525" cy="326225"/>
            </a:xfrm>
            <a:custGeom>
              <a:avLst/>
              <a:gdLst/>
              <a:ahLst/>
              <a:cxnLst/>
              <a:rect l="l" t="t" r="r" b="b"/>
              <a:pathLst>
                <a:path w="22741" h="13049" extrusionOk="0">
                  <a:moveTo>
                    <a:pt x="9715" y="0"/>
                  </a:moveTo>
                  <a:lnTo>
                    <a:pt x="22741" y="13049"/>
                  </a:lnTo>
                  <a:lnTo>
                    <a:pt x="0" y="13049"/>
                  </a:lnTo>
                  <a:close/>
                </a:path>
              </a:pathLst>
            </a:custGeom>
            <a:solidFill>
              <a:srgbClr val="595959"/>
            </a:solidFill>
            <a:ln>
              <a:noFill/>
            </a:ln>
          </p:spPr>
          <p:txBody>
            <a:bodyPr/>
            <a:lstStyle/>
            <a:p>
              <a:endParaRPr lang="en-ZA"/>
            </a:p>
          </p:txBody>
        </p:sp>
      </p:grpSp>
      <p:sp>
        <p:nvSpPr>
          <p:cNvPr id="354" name="Google Shape;354;p19">
            <a:extLst>
              <a:ext uri="{FF2B5EF4-FFF2-40B4-BE49-F238E27FC236}">
                <a16:creationId xmlns:a16="http://schemas.microsoft.com/office/drawing/2014/main" id="{B081490E-F72A-818F-B357-43C17FA5290B}"/>
              </a:ext>
            </a:extLst>
          </p:cNvPr>
          <p:cNvSpPr/>
          <p:nvPr/>
        </p:nvSpPr>
        <p:spPr>
          <a:xfrm>
            <a:off x="4571582" y="1928826"/>
            <a:ext cx="692400" cy="2232000"/>
          </a:xfrm>
          <a:prstGeom prst="cube">
            <a:avLst>
              <a:gd name="adj" fmla="val 25000"/>
            </a:avLst>
          </a:prstGeom>
          <a:solidFill>
            <a:srgbClr val="E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19">
            <a:extLst>
              <a:ext uri="{FF2B5EF4-FFF2-40B4-BE49-F238E27FC236}">
                <a16:creationId xmlns:a16="http://schemas.microsoft.com/office/drawing/2014/main" id="{D703E6C8-6F82-420B-32C0-25183C56456D}"/>
              </a:ext>
            </a:extLst>
          </p:cNvPr>
          <p:cNvGrpSpPr/>
          <p:nvPr/>
        </p:nvGrpSpPr>
        <p:grpSpPr>
          <a:xfrm>
            <a:off x="4569664" y="1621538"/>
            <a:ext cx="694264" cy="485939"/>
            <a:chOff x="2578305" y="1095126"/>
            <a:chExt cx="755620" cy="514004"/>
          </a:xfrm>
        </p:grpSpPr>
        <p:sp>
          <p:nvSpPr>
            <p:cNvPr id="356" name="Google Shape;356;p19">
              <a:extLst>
                <a:ext uri="{FF2B5EF4-FFF2-40B4-BE49-F238E27FC236}">
                  <a16:creationId xmlns:a16="http://schemas.microsoft.com/office/drawing/2014/main" id="{40ACEA07-2CE5-1A43-894B-A0FA72088670}"/>
                </a:ext>
              </a:extLst>
            </p:cNvPr>
            <p:cNvSpPr/>
            <p:nvPr/>
          </p:nvSpPr>
          <p:spPr>
            <a:xfrm rot="-2700000">
              <a:off x="2943332" y="1122337"/>
              <a:ext cx="267286" cy="459478"/>
            </a:xfrm>
            <a:prstGeom prst="rect">
              <a:avLst/>
            </a:prstGeom>
            <a:solidFill>
              <a:srgbClr val="4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a:extLst>
                <a:ext uri="{FF2B5EF4-FFF2-40B4-BE49-F238E27FC236}">
                  <a16:creationId xmlns:a16="http://schemas.microsoft.com/office/drawing/2014/main" id="{63A7F983-05B9-4D29-0AB0-751D90C68382}"/>
                </a:ext>
              </a:extLst>
            </p:cNvPr>
            <p:cNvSpPr/>
            <p:nvPr/>
          </p:nvSpPr>
          <p:spPr>
            <a:xfrm>
              <a:off x="3126575" y="1134525"/>
              <a:ext cx="114600" cy="226200"/>
            </a:xfrm>
            <a:prstGeom prst="cube">
              <a:avLst>
                <a:gd name="adj" fmla="val 25000"/>
              </a:avLst>
            </a:prstGeom>
            <a:solidFill>
              <a:srgbClr val="EEB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a:extLst>
                <a:ext uri="{FF2B5EF4-FFF2-40B4-BE49-F238E27FC236}">
                  <a16:creationId xmlns:a16="http://schemas.microsoft.com/office/drawing/2014/main" id="{81E2742E-01B9-B0EC-3A16-8274B154C51E}"/>
                </a:ext>
              </a:extLst>
            </p:cNvPr>
            <p:cNvSpPr/>
            <p:nvPr/>
          </p:nvSpPr>
          <p:spPr>
            <a:xfrm>
              <a:off x="2578305" y="1282905"/>
              <a:ext cx="568525" cy="326225"/>
            </a:xfrm>
            <a:custGeom>
              <a:avLst/>
              <a:gdLst/>
              <a:ahLst/>
              <a:cxnLst/>
              <a:rect l="l" t="t" r="r" b="b"/>
              <a:pathLst>
                <a:path w="22741" h="13049" extrusionOk="0">
                  <a:moveTo>
                    <a:pt x="9715" y="0"/>
                  </a:moveTo>
                  <a:lnTo>
                    <a:pt x="22741" y="13049"/>
                  </a:lnTo>
                  <a:lnTo>
                    <a:pt x="0" y="13049"/>
                  </a:lnTo>
                  <a:close/>
                </a:path>
              </a:pathLst>
            </a:custGeom>
            <a:solidFill>
              <a:srgbClr val="595959"/>
            </a:solidFill>
            <a:ln>
              <a:noFill/>
            </a:ln>
          </p:spPr>
          <p:txBody>
            <a:bodyPr/>
            <a:lstStyle/>
            <a:p>
              <a:endParaRPr lang="en-ZA"/>
            </a:p>
          </p:txBody>
        </p:sp>
      </p:grpSp>
      <p:sp>
        <p:nvSpPr>
          <p:cNvPr id="359" name="Google Shape;359;p19">
            <a:extLst>
              <a:ext uri="{FF2B5EF4-FFF2-40B4-BE49-F238E27FC236}">
                <a16:creationId xmlns:a16="http://schemas.microsoft.com/office/drawing/2014/main" id="{0787622A-1CCD-C0BD-F492-9398956EECAC}"/>
              </a:ext>
            </a:extLst>
          </p:cNvPr>
          <p:cNvSpPr/>
          <p:nvPr/>
        </p:nvSpPr>
        <p:spPr>
          <a:xfrm>
            <a:off x="5264675" y="3137051"/>
            <a:ext cx="692400" cy="1023600"/>
          </a:xfrm>
          <a:prstGeom prst="cube">
            <a:avLst>
              <a:gd name="adj" fmla="val 25000"/>
            </a:avLst>
          </a:prstGeom>
          <a:solidFill>
            <a:srgbClr val="E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19">
            <a:extLst>
              <a:ext uri="{FF2B5EF4-FFF2-40B4-BE49-F238E27FC236}">
                <a16:creationId xmlns:a16="http://schemas.microsoft.com/office/drawing/2014/main" id="{98F87B80-E32F-6708-BEE2-3C176F1027F1}"/>
              </a:ext>
            </a:extLst>
          </p:cNvPr>
          <p:cNvGrpSpPr/>
          <p:nvPr/>
        </p:nvGrpSpPr>
        <p:grpSpPr>
          <a:xfrm>
            <a:off x="5262746" y="2840438"/>
            <a:ext cx="694264" cy="485939"/>
            <a:chOff x="2578305" y="1095126"/>
            <a:chExt cx="755620" cy="514004"/>
          </a:xfrm>
        </p:grpSpPr>
        <p:sp>
          <p:nvSpPr>
            <p:cNvPr id="361" name="Google Shape;361;p19">
              <a:extLst>
                <a:ext uri="{FF2B5EF4-FFF2-40B4-BE49-F238E27FC236}">
                  <a16:creationId xmlns:a16="http://schemas.microsoft.com/office/drawing/2014/main" id="{5C64E64F-9114-E809-AF0D-8497A8572D02}"/>
                </a:ext>
              </a:extLst>
            </p:cNvPr>
            <p:cNvSpPr/>
            <p:nvPr/>
          </p:nvSpPr>
          <p:spPr>
            <a:xfrm rot="-2700000">
              <a:off x="2943332" y="1122337"/>
              <a:ext cx="267286" cy="459478"/>
            </a:xfrm>
            <a:prstGeom prst="rect">
              <a:avLst/>
            </a:prstGeom>
            <a:solidFill>
              <a:srgbClr val="4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a:extLst>
                <a:ext uri="{FF2B5EF4-FFF2-40B4-BE49-F238E27FC236}">
                  <a16:creationId xmlns:a16="http://schemas.microsoft.com/office/drawing/2014/main" id="{412806DA-89A3-A771-BD86-3F4EBFA94D74}"/>
                </a:ext>
              </a:extLst>
            </p:cNvPr>
            <p:cNvSpPr/>
            <p:nvPr/>
          </p:nvSpPr>
          <p:spPr>
            <a:xfrm>
              <a:off x="3126575" y="1134525"/>
              <a:ext cx="114600" cy="226200"/>
            </a:xfrm>
            <a:prstGeom prst="cube">
              <a:avLst>
                <a:gd name="adj" fmla="val 25000"/>
              </a:avLst>
            </a:prstGeom>
            <a:solidFill>
              <a:srgbClr val="EEB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a:extLst>
                <a:ext uri="{FF2B5EF4-FFF2-40B4-BE49-F238E27FC236}">
                  <a16:creationId xmlns:a16="http://schemas.microsoft.com/office/drawing/2014/main" id="{3984BD18-2E75-790A-D86F-355A1A484179}"/>
                </a:ext>
              </a:extLst>
            </p:cNvPr>
            <p:cNvSpPr/>
            <p:nvPr/>
          </p:nvSpPr>
          <p:spPr>
            <a:xfrm>
              <a:off x="2578305" y="1282905"/>
              <a:ext cx="568525" cy="326225"/>
            </a:xfrm>
            <a:custGeom>
              <a:avLst/>
              <a:gdLst/>
              <a:ahLst/>
              <a:cxnLst/>
              <a:rect l="l" t="t" r="r" b="b"/>
              <a:pathLst>
                <a:path w="22741" h="13049" extrusionOk="0">
                  <a:moveTo>
                    <a:pt x="9715" y="0"/>
                  </a:moveTo>
                  <a:lnTo>
                    <a:pt x="22741" y="13049"/>
                  </a:lnTo>
                  <a:lnTo>
                    <a:pt x="0" y="13049"/>
                  </a:lnTo>
                  <a:close/>
                </a:path>
              </a:pathLst>
            </a:custGeom>
            <a:solidFill>
              <a:srgbClr val="595959"/>
            </a:solidFill>
            <a:ln>
              <a:noFill/>
            </a:ln>
          </p:spPr>
          <p:txBody>
            <a:bodyPr/>
            <a:lstStyle/>
            <a:p>
              <a:endParaRPr lang="en-ZA"/>
            </a:p>
          </p:txBody>
        </p:sp>
      </p:grpSp>
      <p:pic>
        <p:nvPicPr>
          <p:cNvPr id="2" name="Picture 1" descr="A logo with a triangle shape&#10;&#10;AI-generated content may be incorrect.">
            <a:extLst>
              <a:ext uri="{FF2B5EF4-FFF2-40B4-BE49-F238E27FC236}">
                <a16:creationId xmlns:a16="http://schemas.microsoft.com/office/drawing/2014/main" id="{96A5FF4E-00B8-DC46-B255-2CBF7AB3D4E4}"/>
              </a:ext>
            </a:extLst>
          </p:cNvPr>
          <p:cNvPicPr>
            <a:picLocks noChangeAspect="1"/>
          </p:cNvPicPr>
          <p:nvPr/>
        </p:nvPicPr>
        <p:blipFill>
          <a:blip r:embed="rId3"/>
          <a:srcRect l="12494" t="16685" r="13467" b="17244"/>
          <a:stretch/>
        </p:blipFill>
        <p:spPr>
          <a:xfrm>
            <a:off x="367564" y="75739"/>
            <a:ext cx="837936" cy="747765"/>
          </a:xfrm>
          <a:prstGeom prst="rect">
            <a:avLst/>
          </a:prstGeom>
        </p:spPr>
      </p:pic>
      <p:grpSp>
        <p:nvGrpSpPr>
          <p:cNvPr id="3" name="Group 2">
            <a:extLst>
              <a:ext uri="{FF2B5EF4-FFF2-40B4-BE49-F238E27FC236}">
                <a16:creationId xmlns:a16="http://schemas.microsoft.com/office/drawing/2014/main" id="{45B17D41-A90D-51AE-B465-F805C9F3E4D7}"/>
              </a:ext>
            </a:extLst>
          </p:cNvPr>
          <p:cNvGrpSpPr/>
          <p:nvPr/>
        </p:nvGrpSpPr>
        <p:grpSpPr>
          <a:xfrm>
            <a:off x="4141582" y="4665322"/>
            <a:ext cx="1242400" cy="408400"/>
            <a:chOff x="7983906" y="9324079"/>
            <a:chExt cx="1653429" cy="543514"/>
          </a:xfrm>
        </p:grpSpPr>
        <p:pic>
          <p:nvPicPr>
            <p:cNvPr id="4" name="Picture 3" descr="Blue text on a black background">
              <a:extLst>
                <a:ext uri="{FF2B5EF4-FFF2-40B4-BE49-F238E27FC236}">
                  <a16:creationId xmlns:a16="http://schemas.microsoft.com/office/drawing/2014/main" id="{04215C3D-8FA4-BEDD-5FE9-C0BADC3F0C8E}"/>
                </a:ext>
              </a:extLst>
            </p:cNvPr>
            <p:cNvPicPr>
              <a:picLocks noChangeAspect="1"/>
            </p:cNvPicPr>
            <p:nvPr/>
          </p:nvPicPr>
          <p:blipFill>
            <a:blip r:embed="rId4">
              <a:duotone>
                <a:schemeClr val="accent1">
                  <a:shade val="45000"/>
                  <a:satMod val="135000"/>
                </a:schemeClr>
                <a:prstClr val="white"/>
              </a:duotone>
            </a:blip>
            <a:stretch>
              <a:fillRect/>
            </a:stretch>
          </p:blipFill>
          <p:spPr>
            <a:xfrm>
              <a:off x="8256405" y="9324079"/>
              <a:ext cx="1380930" cy="543514"/>
            </a:xfrm>
            <a:prstGeom prst="rect">
              <a:avLst/>
            </a:prstGeom>
          </p:spPr>
        </p:pic>
        <p:sp>
          <p:nvSpPr>
            <p:cNvPr id="5" name="TextBox 4">
              <a:extLst>
                <a:ext uri="{FF2B5EF4-FFF2-40B4-BE49-F238E27FC236}">
                  <a16:creationId xmlns:a16="http://schemas.microsoft.com/office/drawing/2014/main" id="{53FEFE18-F3A6-DF89-F3BB-D8FA2141211D}"/>
                </a:ext>
              </a:extLst>
            </p:cNvPr>
            <p:cNvSpPr txBox="1"/>
            <p:nvPr/>
          </p:nvSpPr>
          <p:spPr>
            <a:xfrm>
              <a:off x="7983906" y="9362108"/>
              <a:ext cx="622049" cy="491521"/>
            </a:xfrm>
            <a:prstGeom prst="rect">
              <a:avLst/>
            </a:prstGeom>
            <a:noFill/>
          </p:spPr>
          <p:txBody>
            <a:bodyPr wrap="square" rtlCol="0">
              <a:spAutoFit/>
            </a:bodyPr>
            <a:lstStyle/>
            <a:p>
              <a:r>
                <a:rPr lang="en-US" sz="1800" dirty="0">
                  <a:solidFill>
                    <a:schemeClr val="accent6">
                      <a:lumMod val="75000"/>
                    </a:schemeClr>
                  </a:solidFill>
                  <a:latin typeface="Libre Franklin" pitchFamily="2" charset="0"/>
                </a:rPr>
                <a:t>8</a:t>
              </a:r>
              <a:endParaRPr lang="en-ZA" sz="1800" dirty="0">
                <a:solidFill>
                  <a:schemeClr val="accent6">
                    <a:lumMod val="75000"/>
                  </a:schemeClr>
                </a:solidFill>
                <a:latin typeface="Libre Franklin" pitchFamily="2" charset="0"/>
              </a:endParaRPr>
            </a:p>
          </p:txBody>
        </p:sp>
      </p:grpSp>
      <p:sp>
        <p:nvSpPr>
          <p:cNvPr id="6" name="Google Shape;338;p19">
            <a:extLst>
              <a:ext uri="{FF2B5EF4-FFF2-40B4-BE49-F238E27FC236}">
                <a16:creationId xmlns:a16="http://schemas.microsoft.com/office/drawing/2014/main" id="{F60FDBFF-8207-6E24-A137-2FF049E825E8}"/>
              </a:ext>
            </a:extLst>
          </p:cNvPr>
          <p:cNvSpPr txBox="1"/>
          <p:nvPr/>
        </p:nvSpPr>
        <p:spPr>
          <a:xfrm>
            <a:off x="495435" y="2921449"/>
            <a:ext cx="2313218" cy="512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b="1" dirty="0">
                <a:solidFill>
                  <a:srgbClr val="E69138"/>
                </a:solidFill>
                <a:latin typeface="Roboto"/>
                <a:ea typeface="Roboto"/>
                <a:cs typeface="Roboto"/>
                <a:sym typeface="Roboto"/>
              </a:rPr>
              <a:t>TOP LOCATIONS WITH HIGHEST PRICES</a:t>
            </a:r>
          </a:p>
        </p:txBody>
      </p:sp>
      <p:sp>
        <p:nvSpPr>
          <p:cNvPr id="7" name="Google Shape;338;p19">
            <a:extLst>
              <a:ext uri="{FF2B5EF4-FFF2-40B4-BE49-F238E27FC236}">
                <a16:creationId xmlns:a16="http://schemas.microsoft.com/office/drawing/2014/main" id="{4B1DBA4A-F5F9-8434-120F-B50CDA964D54}"/>
              </a:ext>
            </a:extLst>
          </p:cNvPr>
          <p:cNvSpPr txBox="1"/>
          <p:nvPr/>
        </p:nvSpPr>
        <p:spPr>
          <a:xfrm>
            <a:off x="5833315" y="1280022"/>
            <a:ext cx="2787291" cy="512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b="1" dirty="0">
                <a:solidFill>
                  <a:srgbClr val="EB7B7B"/>
                </a:solidFill>
                <a:latin typeface="Roboto"/>
                <a:ea typeface="Roboto"/>
                <a:cs typeface="Roboto"/>
                <a:sym typeface="Roboto"/>
              </a:rPr>
              <a:t>LOWER-PRICED TOWNS OFFER AFFORDABLE HOUSING</a:t>
            </a:r>
          </a:p>
        </p:txBody>
      </p:sp>
      <p:sp>
        <p:nvSpPr>
          <p:cNvPr id="8" name="Google Shape;338;p19">
            <a:extLst>
              <a:ext uri="{FF2B5EF4-FFF2-40B4-BE49-F238E27FC236}">
                <a16:creationId xmlns:a16="http://schemas.microsoft.com/office/drawing/2014/main" id="{4EB959ED-9569-DC29-2B39-074E49D508E8}"/>
              </a:ext>
            </a:extLst>
          </p:cNvPr>
          <p:cNvSpPr txBox="1"/>
          <p:nvPr/>
        </p:nvSpPr>
        <p:spPr>
          <a:xfrm>
            <a:off x="6153185" y="3078749"/>
            <a:ext cx="2454392" cy="512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b="1" dirty="0">
                <a:solidFill>
                  <a:schemeClr val="accent1">
                    <a:lumMod val="40000"/>
                    <a:lumOff val="60000"/>
                  </a:schemeClr>
                </a:solidFill>
                <a:latin typeface="Roboto"/>
                <a:ea typeface="Roboto"/>
                <a:cs typeface="Roboto"/>
                <a:sym typeface="Roboto"/>
              </a:rPr>
              <a:t>LARGER FLATS COMMAND HIGHER PRICES</a:t>
            </a:r>
          </a:p>
        </p:txBody>
      </p:sp>
      <p:sp>
        <p:nvSpPr>
          <p:cNvPr id="9" name="Google Shape;341;p19">
            <a:extLst>
              <a:ext uri="{FF2B5EF4-FFF2-40B4-BE49-F238E27FC236}">
                <a16:creationId xmlns:a16="http://schemas.microsoft.com/office/drawing/2014/main" id="{4391B593-22EF-DCE3-3432-A70B5D80880C}"/>
              </a:ext>
            </a:extLst>
          </p:cNvPr>
          <p:cNvSpPr/>
          <p:nvPr/>
        </p:nvSpPr>
        <p:spPr>
          <a:xfrm>
            <a:off x="6345747" y="3762224"/>
            <a:ext cx="2274859" cy="779643"/>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400"/>
              </a:spcAft>
              <a:buClr>
                <a:schemeClr val="accent1">
                  <a:lumMod val="40000"/>
                  <a:lumOff val="60000"/>
                </a:schemeClr>
              </a:buClr>
              <a:buSzPct val="130000"/>
              <a:buFont typeface="Arial" panose="020B0604020202020204" pitchFamily="34" charset="0"/>
              <a:buChar char="•"/>
            </a:pPr>
            <a:r>
              <a:rPr lang="en-US" sz="1000" dirty="0">
                <a:sym typeface="Roboto"/>
              </a:rPr>
              <a:t>Multi-generation, Executive, and 5-Room flats have the highest average prices.</a:t>
            </a:r>
          </a:p>
          <a:p>
            <a:pPr marL="171450" lvl="0" indent="-171450" rtl="0">
              <a:spcBef>
                <a:spcPts val="0"/>
              </a:spcBef>
              <a:spcAft>
                <a:spcPts val="400"/>
              </a:spcAft>
              <a:buClr>
                <a:schemeClr val="accent1">
                  <a:lumMod val="40000"/>
                  <a:lumOff val="60000"/>
                </a:schemeClr>
              </a:buClr>
              <a:buSzPct val="130000"/>
              <a:buFont typeface="Arial" panose="020B0604020202020204" pitchFamily="34" charset="0"/>
              <a:buChar char="•"/>
            </a:pPr>
            <a:r>
              <a:rPr lang="en-US" sz="1000" dirty="0">
                <a:sym typeface="Roboto"/>
              </a:rPr>
              <a:t>Smaller flats (1-room &amp; 2-room) tend to be more affordable but are less in demand.</a:t>
            </a:r>
            <a:endParaRPr sz="1000" dirty="0">
              <a:sym typeface="Roboto"/>
            </a:endParaRPr>
          </a:p>
        </p:txBody>
      </p:sp>
    </p:spTree>
    <p:extLst>
      <p:ext uri="{BB962C8B-B14F-4D97-AF65-F5344CB8AC3E}">
        <p14:creationId xmlns:p14="http://schemas.microsoft.com/office/powerpoint/2010/main" val="1992555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7">
          <a:extLst>
            <a:ext uri="{FF2B5EF4-FFF2-40B4-BE49-F238E27FC236}">
              <a16:creationId xmlns:a16="http://schemas.microsoft.com/office/drawing/2014/main" id="{54F959AC-ADD9-4BB6-F509-C8D7CB906BDA}"/>
            </a:ext>
          </a:extLst>
        </p:cNvPr>
        <p:cNvGrpSpPr/>
        <p:nvPr/>
      </p:nvGrpSpPr>
      <p:grpSpPr>
        <a:xfrm>
          <a:off x="0" y="0"/>
          <a:ext cx="0" cy="0"/>
          <a:chOff x="0" y="0"/>
          <a:chExt cx="0" cy="0"/>
        </a:xfrm>
      </p:grpSpPr>
      <p:sp>
        <p:nvSpPr>
          <p:cNvPr id="2548" name="Google Shape;2548;p47">
            <a:extLst>
              <a:ext uri="{FF2B5EF4-FFF2-40B4-BE49-F238E27FC236}">
                <a16:creationId xmlns:a16="http://schemas.microsoft.com/office/drawing/2014/main" id="{E5F572B1-B34F-0D32-672C-7DD8788BDE6D}"/>
              </a:ext>
            </a:extLst>
          </p:cNvPr>
          <p:cNvSpPr txBox="1">
            <a:spLocks noGrp="1"/>
          </p:cNvSpPr>
          <p:nvPr>
            <p:ph type="title"/>
          </p:nvPr>
        </p:nvSpPr>
        <p:spPr>
          <a:xfrm>
            <a:off x="2266003" y="312800"/>
            <a:ext cx="461197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PROPERTY TRENDS DASHBOARD</a:t>
            </a:r>
            <a:endParaRPr dirty="0"/>
          </a:p>
        </p:txBody>
      </p:sp>
      <p:sp>
        <p:nvSpPr>
          <p:cNvPr id="2549" name="Google Shape;2549;p47">
            <a:extLst>
              <a:ext uri="{FF2B5EF4-FFF2-40B4-BE49-F238E27FC236}">
                <a16:creationId xmlns:a16="http://schemas.microsoft.com/office/drawing/2014/main" id="{C9955692-A168-F0C6-4E91-1A63E9F5C489}"/>
              </a:ext>
            </a:extLst>
          </p:cNvPr>
          <p:cNvSpPr/>
          <p:nvPr/>
        </p:nvSpPr>
        <p:spPr>
          <a:xfrm>
            <a:off x="3349001" y="2361313"/>
            <a:ext cx="820895" cy="206095"/>
          </a:xfrm>
          <a:custGeom>
            <a:avLst/>
            <a:gdLst/>
            <a:ahLst/>
            <a:cxnLst/>
            <a:rect l="l" t="t" r="r" b="b"/>
            <a:pathLst>
              <a:path w="39329" h="9874" extrusionOk="0">
                <a:moveTo>
                  <a:pt x="15445" y="0"/>
                </a:moveTo>
                <a:cubicBezTo>
                  <a:pt x="12243" y="0"/>
                  <a:pt x="9441" y="1534"/>
                  <a:pt x="7640" y="3869"/>
                </a:cubicBezTo>
                <a:cubicBezTo>
                  <a:pt x="7173" y="3769"/>
                  <a:pt x="6672" y="3703"/>
                  <a:pt x="6172" y="3703"/>
                </a:cubicBezTo>
                <a:cubicBezTo>
                  <a:pt x="2769" y="3703"/>
                  <a:pt x="1" y="6471"/>
                  <a:pt x="1" y="9874"/>
                </a:cubicBezTo>
                <a:lnTo>
                  <a:pt x="39329" y="9874"/>
                </a:lnTo>
                <a:cubicBezTo>
                  <a:pt x="39329" y="7706"/>
                  <a:pt x="37594" y="5938"/>
                  <a:pt x="35426" y="5938"/>
                </a:cubicBezTo>
                <a:cubicBezTo>
                  <a:pt x="34425" y="5938"/>
                  <a:pt x="33491" y="6305"/>
                  <a:pt x="32791" y="6938"/>
                </a:cubicBezTo>
                <a:cubicBezTo>
                  <a:pt x="31757" y="5004"/>
                  <a:pt x="29722" y="3703"/>
                  <a:pt x="27354" y="3703"/>
                </a:cubicBezTo>
                <a:cubicBezTo>
                  <a:pt x="26053" y="3703"/>
                  <a:pt x="24885" y="4103"/>
                  <a:pt x="23885" y="4770"/>
                </a:cubicBezTo>
                <a:cubicBezTo>
                  <a:pt x="22150" y="1901"/>
                  <a:pt x="19014" y="0"/>
                  <a:pt x="15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0" name="Google Shape;2550;p47">
            <a:extLst>
              <a:ext uri="{FF2B5EF4-FFF2-40B4-BE49-F238E27FC236}">
                <a16:creationId xmlns:a16="http://schemas.microsoft.com/office/drawing/2014/main" id="{52F0486B-508C-BCE8-3B73-0D91C502B3DA}"/>
              </a:ext>
            </a:extLst>
          </p:cNvPr>
          <p:cNvGrpSpPr/>
          <p:nvPr/>
        </p:nvGrpSpPr>
        <p:grpSpPr>
          <a:xfrm>
            <a:off x="-859348" y="2327636"/>
            <a:ext cx="10863133" cy="2583263"/>
            <a:chOff x="-2552661" y="2175236"/>
            <a:chExt cx="10863133" cy="2583263"/>
          </a:xfrm>
        </p:grpSpPr>
        <p:sp>
          <p:nvSpPr>
            <p:cNvPr id="2551" name="Google Shape;2551;p47">
              <a:extLst>
                <a:ext uri="{FF2B5EF4-FFF2-40B4-BE49-F238E27FC236}">
                  <a16:creationId xmlns:a16="http://schemas.microsoft.com/office/drawing/2014/main" id="{BCF92FC9-EF07-C98F-1AA1-0C0E04D69F34}"/>
                </a:ext>
              </a:extLst>
            </p:cNvPr>
            <p:cNvSpPr/>
            <p:nvPr/>
          </p:nvSpPr>
          <p:spPr>
            <a:xfrm>
              <a:off x="-2552661" y="2175236"/>
              <a:ext cx="3965858" cy="2465439"/>
            </a:xfrm>
            <a:custGeom>
              <a:avLst/>
              <a:gdLst/>
              <a:ahLst/>
              <a:cxnLst/>
              <a:rect l="l" t="t" r="r" b="b"/>
              <a:pathLst>
                <a:path w="190004" h="118119" extrusionOk="0">
                  <a:moveTo>
                    <a:pt x="111914" y="1"/>
                  </a:moveTo>
                  <a:lnTo>
                    <a:pt x="111914" y="11209"/>
                  </a:lnTo>
                  <a:lnTo>
                    <a:pt x="103208" y="11209"/>
                  </a:lnTo>
                  <a:lnTo>
                    <a:pt x="103208" y="23651"/>
                  </a:lnTo>
                  <a:lnTo>
                    <a:pt x="98571" y="23651"/>
                  </a:lnTo>
                  <a:lnTo>
                    <a:pt x="87864" y="16479"/>
                  </a:lnTo>
                  <a:lnTo>
                    <a:pt x="87864" y="10275"/>
                  </a:lnTo>
                  <a:lnTo>
                    <a:pt x="55107" y="10275"/>
                  </a:lnTo>
                  <a:lnTo>
                    <a:pt x="55107" y="32224"/>
                  </a:lnTo>
                  <a:lnTo>
                    <a:pt x="22350" y="10275"/>
                  </a:lnTo>
                  <a:lnTo>
                    <a:pt x="22350" y="54573"/>
                  </a:lnTo>
                  <a:lnTo>
                    <a:pt x="1" y="54540"/>
                  </a:lnTo>
                  <a:lnTo>
                    <a:pt x="1" y="118119"/>
                  </a:lnTo>
                  <a:lnTo>
                    <a:pt x="111347" y="118119"/>
                  </a:lnTo>
                  <a:lnTo>
                    <a:pt x="111347" y="106877"/>
                  </a:lnTo>
                  <a:lnTo>
                    <a:pt x="120287" y="106877"/>
                  </a:lnTo>
                  <a:lnTo>
                    <a:pt x="120287" y="104009"/>
                  </a:lnTo>
                  <a:lnTo>
                    <a:pt x="134797" y="104009"/>
                  </a:lnTo>
                  <a:lnTo>
                    <a:pt x="134797" y="118119"/>
                  </a:lnTo>
                  <a:lnTo>
                    <a:pt x="167554" y="118119"/>
                  </a:lnTo>
                  <a:lnTo>
                    <a:pt x="167554" y="106877"/>
                  </a:lnTo>
                  <a:lnTo>
                    <a:pt x="190003" y="106877"/>
                  </a:lnTo>
                  <a:lnTo>
                    <a:pt x="190003" y="15479"/>
                  </a:lnTo>
                  <a:lnTo>
                    <a:pt x="166253" y="15479"/>
                  </a:lnTo>
                  <a:lnTo>
                    <a:pt x="166253" y="31323"/>
                  </a:lnTo>
                  <a:lnTo>
                    <a:pt x="161817" y="28355"/>
                  </a:lnTo>
                  <a:lnTo>
                    <a:pt x="161817" y="27621"/>
                  </a:lnTo>
                  <a:lnTo>
                    <a:pt x="161116" y="27888"/>
                  </a:lnTo>
                  <a:lnTo>
                    <a:pt x="134797" y="10275"/>
                  </a:lnTo>
                  <a:lnTo>
                    <a:pt x="134797" y="25619"/>
                  </a:lnTo>
                  <a:lnTo>
                    <a:pt x="129827" y="25619"/>
                  </a:lnTo>
                  <a:lnTo>
                    <a:pt x="129827" y="23651"/>
                  </a:lnTo>
                  <a:lnTo>
                    <a:pt x="123689" y="23651"/>
                  </a:lnTo>
                  <a:lnTo>
                    <a:pt x="123689" y="11209"/>
                  </a:lnTo>
                  <a:lnTo>
                    <a:pt x="114983" y="11209"/>
                  </a:lnTo>
                  <a:lnTo>
                    <a:pt x="114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7">
              <a:extLst>
                <a:ext uri="{FF2B5EF4-FFF2-40B4-BE49-F238E27FC236}">
                  <a16:creationId xmlns:a16="http://schemas.microsoft.com/office/drawing/2014/main" id="{0FA232C4-E5A9-7379-6B6F-D864986434F9}"/>
                </a:ext>
              </a:extLst>
            </p:cNvPr>
            <p:cNvSpPr/>
            <p:nvPr/>
          </p:nvSpPr>
          <p:spPr>
            <a:xfrm>
              <a:off x="928175" y="2278450"/>
              <a:ext cx="3886480" cy="2415303"/>
            </a:xfrm>
            <a:custGeom>
              <a:avLst/>
              <a:gdLst/>
              <a:ahLst/>
              <a:cxnLst/>
              <a:rect l="l" t="t" r="r" b="b"/>
              <a:pathLst>
                <a:path w="186201" h="115717" extrusionOk="0">
                  <a:moveTo>
                    <a:pt x="109646" y="0"/>
                  </a:moveTo>
                  <a:lnTo>
                    <a:pt x="109646" y="11008"/>
                  </a:lnTo>
                  <a:lnTo>
                    <a:pt x="101140" y="11008"/>
                  </a:lnTo>
                  <a:lnTo>
                    <a:pt x="101140" y="23184"/>
                  </a:lnTo>
                  <a:lnTo>
                    <a:pt x="96603" y="23184"/>
                  </a:lnTo>
                  <a:lnTo>
                    <a:pt x="86096" y="16145"/>
                  </a:lnTo>
                  <a:lnTo>
                    <a:pt x="86096" y="10041"/>
                  </a:lnTo>
                  <a:lnTo>
                    <a:pt x="54006" y="10041"/>
                  </a:lnTo>
                  <a:lnTo>
                    <a:pt x="54006" y="31556"/>
                  </a:lnTo>
                  <a:lnTo>
                    <a:pt x="21917" y="10041"/>
                  </a:lnTo>
                  <a:lnTo>
                    <a:pt x="21917" y="53472"/>
                  </a:lnTo>
                  <a:lnTo>
                    <a:pt x="1" y="53439"/>
                  </a:lnTo>
                  <a:lnTo>
                    <a:pt x="1" y="115717"/>
                  </a:lnTo>
                  <a:lnTo>
                    <a:pt x="109112" y="115717"/>
                  </a:lnTo>
                  <a:lnTo>
                    <a:pt x="109112" y="104742"/>
                  </a:lnTo>
                  <a:lnTo>
                    <a:pt x="117885" y="104742"/>
                  </a:lnTo>
                  <a:lnTo>
                    <a:pt x="117885" y="101907"/>
                  </a:lnTo>
                  <a:lnTo>
                    <a:pt x="132095" y="101907"/>
                  </a:lnTo>
                  <a:lnTo>
                    <a:pt x="132095" y="115717"/>
                  </a:lnTo>
                  <a:lnTo>
                    <a:pt x="164185" y="115717"/>
                  </a:lnTo>
                  <a:lnTo>
                    <a:pt x="164185" y="104742"/>
                  </a:lnTo>
                  <a:lnTo>
                    <a:pt x="186201" y="104742"/>
                  </a:lnTo>
                  <a:lnTo>
                    <a:pt x="186201" y="15178"/>
                  </a:lnTo>
                  <a:lnTo>
                    <a:pt x="162917" y="15178"/>
                  </a:lnTo>
                  <a:lnTo>
                    <a:pt x="162917" y="30689"/>
                  </a:lnTo>
                  <a:lnTo>
                    <a:pt x="158548" y="27787"/>
                  </a:lnTo>
                  <a:lnTo>
                    <a:pt x="158548" y="27053"/>
                  </a:lnTo>
                  <a:lnTo>
                    <a:pt x="157880" y="27320"/>
                  </a:lnTo>
                  <a:lnTo>
                    <a:pt x="132095" y="10041"/>
                  </a:lnTo>
                  <a:lnTo>
                    <a:pt x="132095" y="25085"/>
                  </a:lnTo>
                  <a:lnTo>
                    <a:pt x="127225" y="25085"/>
                  </a:lnTo>
                  <a:lnTo>
                    <a:pt x="127225" y="23184"/>
                  </a:lnTo>
                  <a:lnTo>
                    <a:pt x="121188" y="23184"/>
                  </a:lnTo>
                  <a:lnTo>
                    <a:pt x="121188" y="11008"/>
                  </a:lnTo>
                  <a:lnTo>
                    <a:pt x="112681" y="11008"/>
                  </a:lnTo>
                  <a:lnTo>
                    <a:pt x="1126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7">
              <a:extLst>
                <a:ext uri="{FF2B5EF4-FFF2-40B4-BE49-F238E27FC236}">
                  <a16:creationId xmlns:a16="http://schemas.microsoft.com/office/drawing/2014/main" id="{F92B3136-D1B2-FD24-275F-970E12E2D19B}"/>
                </a:ext>
              </a:extLst>
            </p:cNvPr>
            <p:cNvSpPr/>
            <p:nvPr/>
          </p:nvSpPr>
          <p:spPr>
            <a:xfrm>
              <a:off x="4344614" y="2293061"/>
              <a:ext cx="3965858" cy="2465439"/>
            </a:xfrm>
            <a:custGeom>
              <a:avLst/>
              <a:gdLst/>
              <a:ahLst/>
              <a:cxnLst/>
              <a:rect l="l" t="t" r="r" b="b"/>
              <a:pathLst>
                <a:path w="190004" h="118119" extrusionOk="0">
                  <a:moveTo>
                    <a:pt x="111914" y="1"/>
                  </a:moveTo>
                  <a:lnTo>
                    <a:pt x="111914" y="11209"/>
                  </a:lnTo>
                  <a:lnTo>
                    <a:pt x="103208" y="11209"/>
                  </a:lnTo>
                  <a:lnTo>
                    <a:pt x="103208" y="23651"/>
                  </a:lnTo>
                  <a:lnTo>
                    <a:pt x="98571" y="23651"/>
                  </a:lnTo>
                  <a:lnTo>
                    <a:pt x="87864" y="16479"/>
                  </a:lnTo>
                  <a:lnTo>
                    <a:pt x="87864" y="10275"/>
                  </a:lnTo>
                  <a:lnTo>
                    <a:pt x="55107" y="10275"/>
                  </a:lnTo>
                  <a:lnTo>
                    <a:pt x="55107" y="32224"/>
                  </a:lnTo>
                  <a:lnTo>
                    <a:pt x="22350" y="10275"/>
                  </a:lnTo>
                  <a:lnTo>
                    <a:pt x="22350" y="54573"/>
                  </a:lnTo>
                  <a:lnTo>
                    <a:pt x="1" y="54540"/>
                  </a:lnTo>
                  <a:lnTo>
                    <a:pt x="1" y="118119"/>
                  </a:lnTo>
                  <a:lnTo>
                    <a:pt x="111347" y="118119"/>
                  </a:lnTo>
                  <a:lnTo>
                    <a:pt x="111347" y="106877"/>
                  </a:lnTo>
                  <a:lnTo>
                    <a:pt x="120287" y="106877"/>
                  </a:lnTo>
                  <a:lnTo>
                    <a:pt x="120287" y="104009"/>
                  </a:lnTo>
                  <a:lnTo>
                    <a:pt x="134797" y="104009"/>
                  </a:lnTo>
                  <a:lnTo>
                    <a:pt x="134797" y="118119"/>
                  </a:lnTo>
                  <a:lnTo>
                    <a:pt x="167554" y="118119"/>
                  </a:lnTo>
                  <a:lnTo>
                    <a:pt x="167554" y="106877"/>
                  </a:lnTo>
                  <a:lnTo>
                    <a:pt x="190003" y="106877"/>
                  </a:lnTo>
                  <a:lnTo>
                    <a:pt x="190003" y="15479"/>
                  </a:lnTo>
                  <a:lnTo>
                    <a:pt x="166253" y="15479"/>
                  </a:lnTo>
                  <a:lnTo>
                    <a:pt x="166253" y="31323"/>
                  </a:lnTo>
                  <a:lnTo>
                    <a:pt x="161817" y="28355"/>
                  </a:lnTo>
                  <a:lnTo>
                    <a:pt x="161817" y="27621"/>
                  </a:lnTo>
                  <a:lnTo>
                    <a:pt x="161116" y="27888"/>
                  </a:lnTo>
                  <a:lnTo>
                    <a:pt x="134797" y="10275"/>
                  </a:lnTo>
                  <a:lnTo>
                    <a:pt x="134797" y="25619"/>
                  </a:lnTo>
                  <a:lnTo>
                    <a:pt x="129827" y="25619"/>
                  </a:lnTo>
                  <a:lnTo>
                    <a:pt x="129827" y="23651"/>
                  </a:lnTo>
                  <a:lnTo>
                    <a:pt x="123689" y="23651"/>
                  </a:lnTo>
                  <a:lnTo>
                    <a:pt x="123689" y="11209"/>
                  </a:lnTo>
                  <a:lnTo>
                    <a:pt x="114983" y="11209"/>
                  </a:lnTo>
                  <a:lnTo>
                    <a:pt x="114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4" name="Google Shape;2554;p47">
            <a:extLst>
              <a:ext uri="{FF2B5EF4-FFF2-40B4-BE49-F238E27FC236}">
                <a16:creationId xmlns:a16="http://schemas.microsoft.com/office/drawing/2014/main" id="{3E39EE0A-79B9-DA14-2D93-4393C982B5C9}"/>
              </a:ext>
            </a:extLst>
          </p:cNvPr>
          <p:cNvSpPr/>
          <p:nvPr/>
        </p:nvSpPr>
        <p:spPr>
          <a:xfrm>
            <a:off x="1050941" y="3525959"/>
            <a:ext cx="821583" cy="205427"/>
          </a:xfrm>
          <a:custGeom>
            <a:avLst/>
            <a:gdLst/>
            <a:ahLst/>
            <a:cxnLst/>
            <a:rect l="l" t="t" r="r" b="b"/>
            <a:pathLst>
              <a:path w="39362" h="9842" extrusionOk="0">
                <a:moveTo>
                  <a:pt x="15478" y="1"/>
                </a:moveTo>
                <a:cubicBezTo>
                  <a:pt x="12276" y="1"/>
                  <a:pt x="9440" y="1502"/>
                  <a:pt x="7639" y="3837"/>
                </a:cubicBezTo>
                <a:cubicBezTo>
                  <a:pt x="7172" y="3737"/>
                  <a:pt x="6705" y="3670"/>
                  <a:pt x="6205" y="3670"/>
                </a:cubicBezTo>
                <a:cubicBezTo>
                  <a:pt x="2769" y="3670"/>
                  <a:pt x="0" y="6439"/>
                  <a:pt x="0" y="9841"/>
                </a:cubicBezTo>
                <a:lnTo>
                  <a:pt x="39362" y="9841"/>
                </a:lnTo>
                <a:cubicBezTo>
                  <a:pt x="39362" y="7673"/>
                  <a:pt x="37594" y="5905"/>
                  <a:pt x="35425" y="5905"/>
                </a:cubicBezTo>
                <a:cubicBezTo>
                  <a:pt x="34425" y="5905"/>
                  <a:pt x="33524" y="6305"/>
                  <a:pt x="32824" y="6906"/>
                </a:cubicBezTo>
                <a:cubicBezTo>
                  <a:pt x="31789" y="4971"/>
                  <a:pt x="29721" y="3670"/>
                  <a:pt x="27386" y="3670"/>
                </a:cubicBezTo>
                <a:cubicBezTo>
                  <a:pt x="26085" y="3670"/>
                  <a:pt x="24885" y="4070"/>
                  <a:pt x="23884" y="4738"/>
                </a:cubicBezTo>
                <a:cubicBezTo>
                  <a:pt x="22183" y="1902"/>
                  <a:pt x="19047" y="1"/>
                  <a:pt x="15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7">
            <a:extLst>
              <a:ext uri="{FF2B5EF4-FFF2-40B4-BE49-F238E27FC236}">
                <a16:creationId xmlns:a16="http://schemas.microsoft.com/office/drawing/2014/main" id="{C3F79323-AC1A-CC73-C89D-063175E37EEB}"/>
              </a:ext>
            </a:extLst>
          </p:cNvPr>
          <p:cNvSpPr/>
          <p:nvPr/>
        </p:nvSpPr>
        <p:spPr>
          <a:xfrm>
            <a:off x="4571988" y="3266137"/>
            <a:ext cx="820895" cy="205406"/>
          </a:xfrm>
          <a:custGeom>
            <a:avLst/>
            <a:gdLst/>
            <a:ahLst/>
            <a:cxnLst/>
            <a:rect l="l" t="t" r="r" b="b"/>
            <a:pathLst>
              <a:path w="39329" h="9841" extrusionOk="0">
                <a:moveTo>
                  <a:pt x="15445" y="0"/>
                </a:moveTo>
                <a:cubicBezTo>
                  <a:pt x="12242" y="0"/>
                  <a:pt x="9440" y="1501"/>
                  <a:pt x="7639" y="3836"/>
                </a:cubicBezTo>
                <a:cubicBezTo>
                  <a:pt x="7172" y="3736"/>
                  <a:pt x="6672" y="3670"/>
                  <a:pt x="6171" y="3670"/>
                </a:cubicBezTo>
                <a:cubicBezTo>
                  <a:pt x="2769" y="3670"/>
                  <a:pt x="0" y="6438"/>
                  <a:pt x="0" y="9841"/>
                </a:cubicBezTo>
                <a:lnTo>
                  <a:pt x="39328" y="9841"/>
                </a:lnTo>
                <a:cubicBezTo>
                  <a:pt x="39328" y="7673"/>
                  <a:pt x="37594" y="5905"/>
                  <a:pt x="35426" y="5905"/>
                </a:cubicBezTo>
                <a:cubicBezTo>
                  <a:pt x="34425" y="5905"/>
                  <a:pt x="33491" y="6305"/>
                  <a:pt x="32790" y="6905"/>
                </a:cubicBezTo>
                <a:cubicBezTo>
                  <a:pt x="31756" y="4971"/>
                  <a:pt x="29721" y="3670"/>
                  <a:pt x="27353" y="3670"/>
                </a:cubicBezTo>
                <a:cubicBezTo>
                  <a:pt x="26086" y="3670"/>
                  <a:pt x="24885" y="4070"/>
                  <a:pt x="23884" y="4737"/>
                </a:cubicBezTo>
                <a:cubicBezTo>
                  <a:pt x="22149" y="1902"/>
                  <a:pt x="19014" y="0"/>
                  <a:pt x="15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7">
            <a:extLst>
              <a:ext uri="{FF2B5EF4-FFF2-40B4-BE49-F238E27FC236}">
                <a16:creationId xmlns:a16="http://schemas.microsoft.com/office/drawing/2014/main" id="{314616E3-4F8A-269B-7936-B9E0244007FF}"/>
              </a:ext>
            </a:extLst>
          </p:cNvPr>
          <p:cNvSpPr/>
          <p:nvPr/>
        </p:nvSpPr>
        <p:spPr>
          <a:xfrm>
            <a:off x="176" y="4311400"/>
            <a:ext cx="9144108" cy="592529"/>
          </a:xfrm>
          <a:custGeom>
            <a:avLst/>
            <a:gdLst/>
            <a:ahLst/>
            <a:cxnLst/>
            <a:rect l="l" t="t" r="r" b="b"/>
            <a:pathLst>
              <a:path w="344346" h="28388" extrusionOk="0">
                <a:moveTo>
                  <a:pt x="0" y="1"/>
                </a:moveTo>
                <a:lnTo>
                  <a:pt x="0" y="28388"/>
                </a:lnTo>
                <a:lnTo>
                  <a:pt x="344346" y="28388"/>
                </a:lnTo>
                <a:lnTo>
                  <a:pt x="3443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7">
            <a:extLst>
              <a:ext uri="{FF2B5EF4-FFF2-40B4-BE49-F238E27FC236}">
                <a16:creationId xmlns:a16="http://schemas.microsoft.com/office/drawing/2014/main" id="{07C593BD-5549-F0DC-1C3C-F7843810FD3A}"/>
              </a:ext>
            </a:extLst>
          </p:cNvPr>
          <p:cNvSpPr/>
          <p:nvPr/>
        </p:nvSpPr>
        <p:spPr>
          <a:xfrm>
            <a:off x="0" y="4472250"/>
            <a:ext cx="9144287" cy="671220"/>
          </a:xfrm>
          <a:custGeom>
            <a:avLst/>
            <a:gdLst/>
            <a:ahLst/>
            <a:cxnLst/>
            <a:rect l="l" t="t" r="r" b="b"/>
            <a:pathLst>
              <a:path w="335940" h="49803" extrusionOk="0">
                <a:moveTo>
                  <a:pt x="0" y="0"/>
                </a:moveTo>
                <a:lnTo>
                  <a:pt x="0" y="49802"/>
                </a:lnTo>
                <a:lnTo>
                  <a:pt x="335940" y="49802"/>
                </a:lnTo>
                <a:lnTo>
                  <a:pt x="335940" y="0"/>
                </a:lnTo>
                <a:close/>
              </a:path>
            </a:pathLst>
          </a:custGeom>
          <a:solidFill>
            <a:srgbClr val="BE4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7">
            <a:extLst>
              <a:ext uri="{FF2B5EF4-FFF2-40B4-BE49-F238E27FC236}">
                <a16:creationId xmlns:a16="http://schemas.microsoft.com/office/drawing/2014/main" id="{8271E259-905F-84EF-4491-09B747F3A653}"/>
              </a:ext>
            </a:extLst>
          </p:cNvPr>
          <p:cNvSpPr/>
          <p:nvPr/>
        </p:nvSpPr>
        <p:spPr>
          <a:xfrm>
            <a:off x="7098266" y="3670959"/>
            <a:ext cx="821583" cy="205427"/>
          </a:xfrm>
          <a:custGeom>
            <a:avLst/>
            <a:gdLst/>
            <a:ahLst/>
            <a:cxnLst/>
            <a:rect l="l" t="t" r="r" b="b"/>
            <a:pathLst>
              <a:path w="39362" h="9842" extrusionOk="0">
                <a:moveTo>
                  <a:pt x="15478" y="1"/>
                </a:moveTo>
                <a:cubicBezTo>
                  <a:pt x="12276" y="1"/>
                  <a:pt x="9440" y="1502"/>
                  <a:pt x="7639" y="3837"/>
                </a:cubicBezTo>
                <a:cubicBezTo>
                  <a:pt x="7172" y="3737"/>
                  <a:pt x="6705" y="3670"/>
                  <a:pt x="6205" y="3670"/>
                </a:cubicBezTo>
                <a:cubicBezTo>
                  <a:pt x="2769" y="3670"/>
                  <a:pt x="0" y="6439"/>
                  <a:pt x="0" y="9841"/>
                </a:cubicBezTo>
                <a:lnTo>
                  <a:pt x="39362" y="9841"/>
                </a:lnTo>
                <a:cubicBezTo>
                  <a:pt x="39362" y="7673"/>
                  <a:pt x="37594" y="5905"/>
                  <a:pt x="35425" y="5905"/>
                </a:cubicBezTo>
                <a:cubicBezTo>
                  <a:pt x="34425" y="5905"/>
                  <a:pt x="33524" y="6305"/>
                  <a:pt x="32824" y="6906"/>
                </a:cubicBezTo>
                <a:cubicBezTo>
                  <a:pt x="31789" y="4971"/>
                  <a:pt x="29721" y="3670"/>
                  <a:pt x="27386" y="3670"/>
                </a:cubicBezTo>
                <a:cubicBezTo>
                  <a:pt x="26085" y="3670"/>
                  <a:pt x="24885" y="4070"/>
                  <a:pt x="23884" y="4738"/>
                </a:cubicBezTo>
                <a:cubicBezTo>
                  <a:pt x="22183" y="1902"/>
                  <a:pt x="19047" y="1"/>
                  <a:pt x="15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9" name="Google Shape;2559;p47">
            <a:extLst>
              <a:ext uri="{FF2B5EF4-FFF2-40B4-BE49-F238E27FC236}">
                <a16:creationId xmlns:a16="http://schemas.microsoft.com/office/drawing/2014/main" id="{F7177CC6-FA68-898A-BF9F-117C335D84CA}"/>
              </a:ext>
            </a:extLst>
          </p:cNvPr>
          <p:cNvGrpSpPr/>
          <p:nvPr/>
        </p:nvGrpSpPr>
        <p:grpSpPr>
          <a:xfrm>
            <a:off x="512051" y="3063074"/>
            <a:ext cx="1616239" cy="1256751"/>
            <a:chOff x="1379476" y="3054675"/>
            <a:chExt cx="1616239" cy="1256751"/>
          </a:xfrm>
        </p:grpSpPr>
        <p:sp>
          <p:nvSpPr>
            <p:cNvPr id="2560" name="Google Shape;2560;p47">
              <a:extLst>
                <a:ext uri="{FF2B5EF4-FFF2-40B4-BE49-F238E27FC236}">
                  <a16:creationId xmlns:a16="http://schemas.microsoft.com/office/drawing/2014/main" id="{1032002A-834B-CAEA-AF7C-C512EE71BF37}"/>
                </a:ext>
              </a:extLst>
            </p:cNvPr>
            <p:cNvSpPr/>
            <p:nvPr/>
          </p:nvSpPr>
          <p:spPr>
            <a:xfrm>
              <a:off x="2087429" y="3110752"/>
              <a:ext cx="821167" cy="1199689"/>
            </a:xfrm>
            <a:custGeom>
              <a:avLst/>
              <a:gdLst/>
              <a:ahLst/>
              <a:cxnLst/>
              <a:rect l="l" t="t" r="r" b="b"/>
              <a:pathLst>
                <a:path w="27354" h="39963" extrusionOk="0">
                  <a:moveTo>
                    <a:pt x="13677" y="0"/>
                  </a:moveTo>
                  <a:lnTo>
                    <a:pt x="1" y="12743"/>
                  </a:lnTo>
                  <a:lnTo>
                    <a:pt x="1" y="39962"/>
                  </a:lnTo>
                  <a:lnTo>
                    <a:pt x="27354" y="39962"/>
                  </a:lnTo>
                  <a:lnTo>
                    <a:pt x="27354" y="12743"/>
                  </a:lnTo>
                  <a:lnTo>
                    <a:pt x="13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7">
              <a:extLst>
                <a:ext uri="{FF2B5EF4-FFF2-40B4-BE49-F238E27FC236}">
                  <a16:creationId xmlns:a16="http://schemas.microsoft.com/office/drawing/2014/main" id="{0028CC16-D96B-2E37-7C03-C3DF05F801C8}"/>
                </a:ext>
              </a:extLst>
            </p:cNvPr>
            <p:cNvSpPr/>
            <p:nvPr/>
          </p:nvSpPr>
          <p:spPr>
            <a:xfrm>
              <a:off x="1999321" y="3054675"/>
              <a:ext cx="996394" cy="509740"/>
            </a:xfrm>
            <a:custGeom>
              <a:avLst/>
              <a:gdLst/>
              <a:ahLst/>
              <a:cxnLst/>
              <a:rect l="l" t="t" r="r" b="b"/>
              <a:pathLst>
                <a:path w="33191" h="16980" extrusionOk="0">
                  <a:moveTo>
                    <a:pt x="16612" y="0"/>
                  </a:moveTo>
                  <a:lnTo>
                    <a:pt x="0" y="14878"/>
                  </a:lnTo>
                  <a:lnTo>
                    <a:pt x="1868" y="16979"/>
                  </a:lnTo>
                  <a:lnTo>
                    <a:pt x="16612" y="3770"/>
                  </a:lnTo>
                  <a:lnTo>
                    <a:pt x="31323" y="16979"/>
                  </a:lnTo>
                  <a:lnTo>
                    <a:pt x="33191" y="14878"/>
                  </a:lnTo>
                  <a:lnTo>
                    <a:pt x="1661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7">
              <a:extLst>
                <a:ext uri="{FF2B5EF4-FFF2-40B4-BE49-F238E27FC236}">
                  <a16:creationId xmlns:a16="http://schemas.microsoft.com/office/drawing/2014/main" id="{E24E0B10-C075-CBD6-0401-CA9FB1D227D2}"/>
                </a:ext>
              </a:extLst>
            </p:cNvPr>
            <p:cNvSpPr/>
            <p:nvPr/>
          </p:nvSpPr>
          <p:spPr>
            <a:xfrm>
              <a:off x="2239658" y="3981953"/>
              <a:ext cx="145207" cy="328479"/>
            </a:xfrm>
            <a:custGeom>
              <a:avLst/>
              <a:gdLst/>
              <a:ahLst/>
              <a:cxnLst/>
              <a:rect l="l" t="t" r="r" b="b"/>
              <a:pathLst>
                <a:path w="4837" h="10942" extrusionOk="0">
                  <a:moveTo>
                    <a:pt x="0" y="0"/>
                  </a:moveTo>
                  <a:lnTo>
                    <a:pt x="0" y="10941"/>
                  </a:lnTo>
                  <a:lnTo>
                    <a:pt x="4837" y="10941"/>
                  </a:lnTo>
                  <a:lnTo>
                    <a:pt x="48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7">
              <a:extLst>
                <a:ext uri="{FF2B5EF4-FFF2-40B4-BE49-F238E27FC236}">
                  <a16:creationId xmlns:a16="http://schemas.microsoft.com/office/drawing/2014/main" id="{9CF8BCA3-5323-BED2-B436-F910FAB9979B}"/>
                </a:ext>
              </a:extLst>
            </p:cNvPr>
            <p:cNvSpPr/>
            <p:nvPr/>
          </p:nvSpPr>
          <p:spPr>
            <a:xfrm>
              <a:off x="2477984" y="3981953"/>
              <a:ext cx="309446" cy="215303"/>
            </a:xfrm>
            <a:custGeom>
              <a:avLst/>
              <a:gdLst/>
              <a:ahLst/>
              <a:cxnLst/>
              <a:rect l="l" t="t" r="r" b="b"/>
              <a:pathLst>
                <a:path w="10308" h="7172" extrusionOk="0">
                  <a:moveTo>
                    <a:pt x="0" y="0"/>
                  </a:moveTo>
                  <a:lnTo>
                    <a:pt x="0" y="7172"/>
                  </a:lnTo>
                  <a:lnTo>
                    <a:pt x="10307" y="7172"/>
                  </a:lnTo>
                  <a:lnTo>
                    <a:pt x="103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7">
              <a:extLst>
                <a:ext uri="{FF2B5EF4-FFF2-40B4-BE49-F238E27FC236}">
                  <a16:creationId xmlns:a16="http://schemas.microsoft.com/office/drawing/2014/main" id="{00B56721-AB65-AEC4-1B70-C798808CD3C3}"/>
                </a:ext>
              </a:extLst>
            </p:cNvPr>
            <p:cNvSpPr/>
            <p:nvPr/>
          </p:nvSpPr>
          <p:spPr>
            <a:xfrm>
              <a:off x="2202584" y="3654498"/>
              <a:ext cx="102188" cy="251357"/>
            </a:xfrm>
            <a:custGeom>
              <a:avLst/>
              <a:gdLst/>
              <a:ahLst/>
              <a:cxnLst/>
              <a:rect l="l" t="t" r="r" b="b"/>
              <a:pathLst>
                <a:path w="3404" h="8373" extrusionOk="0">
                  <a:moveTo>
                    <a:pt x="1" y="0"/>
                  </a:moveTo>
                  <a:lnTo>
                    <a:pt x="1"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7">
              <a:extLst>
                <a:ext uri="{FF2B5EF4-FFF2-40B4-BE49-F238E27FC236}">
                  <a16:creationId xmlns:a16="http://schemas.microsoft.com/office/drawing/2014/main" id="{D6430E1E-7722-32B9-4B69-86DFD784FC98}"/>
                </a:ext>
              </a:extLst>
            </p:cNvPr>
            <p:cNvSpPr/>
            <p:nvPr/>
          </p:nvSpPr>
          <p:spPr>
            <a:xfrm>
              <a:off x="2375827" y="3654498"/>
              <a:ext cx="102158" cy="251357"/>
            </a:xfrm>
            <a:custGeom>
              <a:avLst/>
              <a:gdLst/>
              <a:ahLst/>
              <a:cxnLst/>
              <a:rect l="l" t="t" r="r" b="b"/>
              <a:pathLst>
                <a:path w="3403" h="8373" extrusionOk="0">
                  <a:moveTo>
                    <a:pt x="1" y="0"/>
                  </a:moveTo>
                  <a:lnTo>
                    <a:pt x="1"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7">
              <a:extLst>
                <a:ext uri="{FF2B5EF4-FFF2-40B4-BE49-F238E27FC236}">
                  <a16:creationId xmlns:a16="http://schemas.microsoft.com/office/drawing/2014/main" id="{54AD1358-4810-2781-93DC-AD419D7E38D4}"/>
                </a:ext>
              </a:extLst>
            </p:cNvPr>
            <p:cNvSpPr/>
            <p:nvPr/>
          </p:nvSpPr>
          <p:spPr>
            <a:xfrm>
              <a:off x="2549071" y="3654498"/>
              <a:ext cx="102158" cy="251357"/>
            </a:xfrm>
            <a:custGeom>
              <a:avLst/>
              <a:gdLst/>
              <a:ahLst/>
              <a:cxnLst/>
              <a:rect l="l" t="t" r="r" b="b"/>
              <a:pathLst>
                <a:path w="3403" h="8373" extrusionOk="0">
                  <a:moveTo>
                    <a:pt x="0" y="0"/>
                  </a:moveTo>
                  <a:lnTo>
                    <a:pt x="0"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7">
              <a:extLst>
                <a:ext uri="{FF2B5EF4-FFF2-40B4-BE49-F238E27FC236}">
                  <a16:creationId xmlns:a16="http://schemas.microsoft.com/office/drawing/2014/main" id="{28585FE9-0E45-6A48-9236-220A6F07ED3D}"/>
                </a:ext>
              </a:extLst>
            </p:cNvPr>
            <p:cNvSpPr/>
            <p:nvPr/>
          </p:nvSpPr>
          <p:spPr>
            <a:xfrm>
              <a:off x="2723305" y="3654498"/>
              <a:ext cx="102158" cy="251357"/>
            </a:xfrm>
            <a:custGeom>
              <a:avLst/>
              <a:gdLst/>
              <a:ahLst/>
              <a:cxnLst/>
              <a:rect l="l" t="t" r="r" b="b"/>
              <a:pathLst>
                <a:path w="3403" h="8373" extrusionOk="0">
                  <a:moveTo>
                    <a:pt x="1" y="0"/>
                  </a:moveTo>
                  <a:lnTo>
                    <a:pt x="1"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7">
              <a:extLst>
                <a:ext uri="{FF2B5EF4-FFF2-40B4-BE49-F238E27FC236}">
                  <a16:creationId xmlns:a16="http://schemas.microsoft.com/office/drawing/2014/main" id="{4AEBA165-DFF9-CCA7-169B-D4F1EF878930}"/>
                </a:ext>
              </a:extLst>
            </p:cNvPr>
            <p:cNvSpPr/>
            <p:nvPr/>
          </p:nvSpPr>
          <p:spPr>
            <a:xfrm>
              <a:off x="2412872" y="3375105"/>
              <a:ext cx="175287" cy="175287"/>
            </a:xfrm>
            <a:custGeom>
              <a:avLst/>
              <a:gdLst/>
              <a:ahLst/>
              <a:cxnLst/>
              <a:rect l="l" t="t" r="r" b="b"/>
              <a:pathLst>
                <a:path w="5839" h="5839" extrusionOk="0">
                  <a:moveTo>
                    <a:pt x="2936" y="1"/>
                  </a:moveTo>
                  <a:cubicBezTo>
                    <a:pt x="1335" y="1"/>
                    <a:pt x="1" y="1302"/>
                    <a:pt x="1" y="2903"/>
                  </a:cubicBezTo>
                  <a:cubicBezTo>
                    <a:pt x="1" y="4537"/>
                    <a:pt x="1335" y="5838"/>
                    <a:pt x="2936" y="5838"/>
                  </a:cubicBezTo>
                  <a:cubicBezTo>
                    <a:pt x="4537" y="5838"/>
                    <a:pt x="5838" y="4537"/>
                    <a:pt x="5838" y="2903"/>
                  </a:cubicBezTo>
                  <a:cubicBezTo>
                    <a:pt x="5838" y="1302"/>
                    <a:pt x="4537" y="1"/>
                    <a:pt x="2936" y="1"/>
                  </a:cubicBezTo>
                  <a:close/>
                </a:path>
              </a:pathLst>
            </a:custGeom>
            <a:solidFill>
              <a:srgbClr val="F0C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7">
              <a:extLst>
                <a:ext uri="{FF2B5EF4-FFF2-40B4-BE49-F238E27FC236}">
                  <a16:creationId xmlns:a16="http://schemas.microsoft.com/office/drawing/2014/main" id="{97FD9979-9DF7-60C2-0C9D-F3988C212798}"/>
                </a:ext>
              </a:extLst>
            </p:cNvPr>
            <p:cNvSpPr/>
            <p:nvPr/>
          </p:nvSpPr>
          <p:spPr>
            <a:xfrm>
              <a:off x="2487981" y="3322030"/>
              <a:ext cx="26057" cy="281438"/>
            </a:xfrm>
            <a:custGeom>
              <a:avLst/>
              <a:gdLst/>
              <a:ahLst/>
              <a:cxnLst/>
              <a:rect l="l" t="t" r="r" b="b"/>
              <a:pathLst>
                <a:path w="868" h="9375" extrusionOk="0">
                  <a:moveTo>
                    <a:pt x="1" y="1"/>
                  </a:moveTo>
                  <a:lnTo>
                    <a:pt x="1" y="9374"/>
                  </a:lnTo>
                  <a:lnTo>
                    <a:pt x="868" y="9374"/>
                  </a:lnTo>
                  <a:lnTo>
                    <a:pt x="8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7">
              <a:extLst>
                <a:ext uri="{FF2B5EF4-FFF2-40B4-BE49-F238E27FC236}">
                  <a16:creationId xmlns:a16="http://schemas.microsoft.com/office/drawing/2014/main" id="{3B764DCE-BA7F-C983-6F7A-38834154D300}"/>
                </a:ext>
              </a:extLst>
            </p:cNvPr>
            <p:cNvSpPr/>
            <p:nvPr/>
          </p:nvSpPr>
          <p:spPr>
            <a:xfrm>
              <a:off x="2360818" y="3450214"/>
              <a:ext cx="280417" cy="25067"/>
            </a:xfrm>
            <a:custGeom>
              <a:avLst/>
              <a:gdLst/>
              <a:ahLst/>
              <a:cxnLst/>
              <a:rect l="l" t="t" r="r" b="b"/>
              <a:pathLst>
                <a:path w="9341" h="835" extrusionOk="0">
                  <a:moveTo>
                    <a:pt x="0" y="0"/>
                  </a:moveTo>
                  <a:lnTo>
                    <a:pt x="0" y="834"/>
                  </a:lnTo>
                  <a:lnTo>
                    <a:pt x="9340" y="834"/>
                  </a:lnTo>
                  <a:lnTo>
                    <a:pt x="9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7">
              <a:extLst>
                <a:ext uri="{FF2B5EF4-FFF2-40B4-BE49-F238E27FC236}">
                  <a16:creationId xmlns:a16="http://schemas.microsoft.com/office/drawing/2014/main" id="{1653A3F5-0806-B490-F6C9-84EE1C48BA4B}"/>
                </a:ext>
              </a:extLst>
            </p:cNvPr>
            <p:cNvSpPr/>
            <p:nvPr/>
          </p:nvSpPr>
          <p:spPr>
            <a:xfrm>
              <a:off x="2202584" y="3841761"/>
              <a:ext cx="102188" cy="64093"/>
            </a:xfrm>
            <a:custGeom>
              <a:avLst/>
              <a:gdLst/>
              <a:ahLst/>
              <a:cxnLst/>
              <a:rect l="l" t="t" r="r" b="b"/>
              <a:pathLst>
                <a:path w="3404" h="2135" extrusionOk="0">
                  <a:moveTo>
                    <a:pt x="1" y="0"/>
                  </a:moveTo>
                  <a:lnTo>
                    <a:pt x="1" y="2135"/>
                  </a:lnTo>
                  <a:lnTo>
                    <a:pt x="3403" y="2135"/>
                  </a:lnTo>
                  <a:lnTo>
                    <a:pt x="34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7">
              <a:extLst>
                <a:ext uri="{FF2B5EF4-FFF2-40B4-BE49-F238E27FC236}">
                  <a16:creationId xmlns:a16="http://schemas.microsoft.com/office/drawing/2014/main" id="{DB5BFCF5-DAE7-3886-F174-5D04BFF8A97B}"/>
                </a:ext>
              </a:extLst>
            </p:cNvPr>
            <p:cNvSpPr/>
            <p:nvPr/>
          </p:nvSpPr>
          <p:spPr>
            <a:xfrm>
              <a:off x="2375827" y="3841761"/>
              <a:ext cx="102158" cy="64093"/>
            </a:xfrm>
            <a:custGeom>
              <a:avLst/>
              <a:gdLst/>
              <a:ahLst/>
              <a:cxnLst/>
              <a:rect l="l" t="t" r="r" b="b"/>
              <a:pathLst>
                <a:path w="3403" h="2135" extrusionOk="0">
                  <a:moveTo>
                    <a:pt x="1" y="0"/>
                  </a:moveTo>
                  <a:lnTo>
                    <a:pt x="1" y="2135"/>
                  </a:lnTo>
                  <a:lnTo>
                    <a:pt x="3403" y="2135"/>
                  </a:lnTo>
                  <a:lnTo>
                    <a:pt x="34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7">
              <a:extLst>
                <a:ext uri="{FF2B5EF4-FFF2-40B4-BE49-F238E27FC236}">
                  <a16:creationId xmlns:a16="http://schemas.microsoft.com/office/drawing/2014/main" id="{37DB7029-53E1-2EE7-C464-A94FE369A88A}"/>
                </a:ext>
              </a:extLst>
            </p:cNvPr>
            <p:cNvSpPr/>
            <p:nvPr/>
          </p:nvSpPr>
          <p:spPr>
            <a:xfrm>
              <a:off x="2549071" y="3841761"/>
              <a:ext cx="102158" cy="64093"/>
            </a:xfrm>
            <a:custGeom>
              <a:avLst/>
              <a:gdLst/>
              <a:ahLst/>
              <a:cxnLst/>
              <a:rect l="l" t="t" r="r" b="b"/>
              <a:pathLst>
                <a:path w="3403" h="2135" extrusionOk="0">
                  <a:moveTo>
                    <a:pt x="0" y="0"/>
                  </a:moveTo>
                  <a:lnTo>
                    <a:pt x="0" y="2135"/>
                  </a:lnTo>
                  <a:lnTo>
                    <a:pt x="3403" y="2135"/>
                  </a:lnTo>
                  <a:lnTo>
                    <a:pt x="34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7">
              <a:extLst>
                <a:ext uri="{FF2B5EF4-FFF2-40B4-BE49-F238E27FC236}">
                  <a16:creationId xmlns:a16="http://schemas.microsoft.com/office/drawing/2014/main" id="{1C84E12C-9C50-D9F3-B07C-B48E462DBA7E}"/>
                </a:ext>
              </a:extLst>
            </p:cNvPr>
            <p:cNvSpPr/>
            <p:nvPr/>
          </p:nvSpPr>
          <p:spPr>
            <a:xfrm>
              <a:off x="2723305" y="3841761"/>
              <a:ext cx="102158" cy="64093"/>
            </a:xfrm>
            <a:custGeom>
              <a:avLst/>
              <a:gdLst/>
              <a:ahLst/>
              <a:cxnLst/>
              <a:rect l="l" t="t" r="r" b="b"/>
              <a:pathLst>
                <a:path w="3403" h="2135" extrusionOk="0">
                  <a:moveTo>
                    <a:pt x="1" y="0"/>
                  </a:moveTo>
                  <a:lnTo>
                    <a:pt x="1" y="2135"/>
                  </a:lnTo>
                  <a:lnTo>
                    <a:pt x="3403" y="2135"/>
                  </a:lnTo>
                  <a:lnTo>
                    <a:pt x="34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7">
              <a:extLst>
                <a:ext uri="{FF2B5EF4-FFF2-40B4-BE49-F238E27FC236}">
                  <a16:creationId xmlns:a16="http://schemas.microsoft.com/office/drawing/2014/main" id="{4E363538-87F4-EEFD-8C2B-FC58D864F694}"/>
                </a:ext>
              </a:extLst>
            </p:cNvPr>
            <p:cNvSpPr/>
            <p:nvPr/>
          </p:nvSpPr>
          <p:spPr>
            <a:xfrm>
              <a:off x="1799030" y="3644472"/>
              <a:ext cx="401578" cy="666954"/>
            </a:xfrm>
            <a:custGeom>
              <a:avLst/>
              <a:gdLst/>
              <a:ahLst/>
              <a:cxnLst/>
              <a:rect l="l" t="t" r="r" b="b"/>
              <a:pathLst>
                <a:path w="13377" h="22217" extrusionOk="0">
                  <a:moveTo>
                    <a:pt x="6672" y="1"/>
                  </a:moveTo>
                  <a:cubicBezTo>
                    <a:pt x="2970" y="1"/>
                    <a:pt x="1" y="3003"/>
                    <a:pt x="1" y="6705"/>
                  </a:cubicBezTo>
                  <a:cubicBezTo>
                    <a:pt x="1" y="10141"/>
                    <a:pt x="2569" y="12977"/>
                    <a:pt x="5905" y="13344"/>
                  </a:cubicBezTo>
                  <a:lnTo>
                    <a:pt x="5905" y="22217"/>
                  </a:lnTo>
                  <a:lnTo>
                    <a:pt x="7440" y="22217"/>
                  </a:lnTo>
                  <a:lnTo>
                    <a:pt x="7440" y="13344"/>
                  </a:lnTo>
                  <a:cubicBezTo>
                    <a:pt x="10775" y="12977"/>
                    <a:pt x="13377" y="10141"/>
                    <a:pt x="13377" y="6705"/>
                  </a:cubicBezTo>
                  <a:cubicBezTo>
                    <a:pt x="13377" y="3003"/>
                    <a:pt x="10375" y="1"/>
                    <a:pt x="6672" y="1"/>
                  </a:cubicBezTo>
                  <a:close/>
                </a:path>
              </a:pathLst>
            </a:custGeom>
            <a:solidFill>
              <a:srgbClr val="E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7">
              <a:extLst>
                <a:ext uri="{FF2B5EF4-FFF2-40B4-BE49-F238E27FC236}">
                  <a16:creationId xmlns:a16="http://schemas.microsoft.com/office/drawing/2014/main" id="{9C30BB13-96EB-0ECE-CA4A-3FCB09A6A77C}"/>
                </a:ext>
              </a:extLst>
            </p:cNvPr>
            <p:cNvSpPr/>
            <p:nvPr/>
          </p:nvSpPr>
          <p:spPr>
            <a:xfrm>
              <a:off x="1379476" y="3955896"/>
              <a:ext cx="720000" cy="354536"/>
            </a:xfrm>
            <a:custGeom>
              <a:avLst/>
              <a:gdLst/>
              <a:ahLst/>
              <a:cxnLst/>
              <a:rect l="l" t="t" r="r" b="b"/>
              <a:pathLst>
                <a:path w="23984" h="11810" extrusionOk="0">
                  <a:moveTo>
                    <a:pt x="4337" y="4671"/>
                  </a:moveTo>
                  <a:lnTo>
                    <a:pt x="4337" y="9508"/>
                  </a:lnTo>
                  <a:lnTo>
                    <a:pt x="2435" y="9508"/>
                  </a:lnTo>
                  <a:lnTo>
                    <a:pt x="2435" y="4671"/>
                  </a:lnTo>
                  <a:close/>
                  <a:moveTo>
                    <a:pt x="8673" y="4671"/>
                  </a:moveTo>
                  <a:lnTo>
                    <a:pt x="8673" y="9508"/>
                  </a:lnTo>
                  <a:lnTo>
                    <a:pt x="6772" y="9508"/>
                  </a:lnTo>
                  <a:lnTo>
                    <a:pt x="6772" y="4671"/>
                  </a:lnTo>
                  <a:close/>
                  <a:moveTo>
                    <a:pt x="12976" y="4671"/>
                  </a:moveTo>
                  <a:lnTo>
                    <a:pt x="12976" y="9508"/>
                  </a:lnTo>
                  <a:lnTo>
                    <a:pt x="11075" y="9508"/>
                  </a:lnTo>
                  <a:lnTo>
                    <a:pt x="11075" y="4671"/>
                  </a:lnTo>
                  <a:close/>
                  <a:moveTo>
                    <a:pt x="17279" y="4671"/>
                  </a:moveTo>
                  <a:lnTo>
                    <a:pt x="17279" y="9508"/>
                  </a:lnTo>
                  <a:lnTo>
                    <a:pt x="15378" y="9508"/>
                  </a:lnTo>
                  <a:lnTo>
                    <a:pt x="15378" y="4671"/>
                  </a:lnTo>
                  <a:close/>
                  <a:moveTo>
                    <a:pt x="21582" y="4671"/>
                  </a:moveTo>
                  <a:lnTo>
                    <a:pt x="21582" y="9508"/>
                  </a:lnTo>
                  <a:lnTo>
                    <a:pt x="19681" y="9508"/>
                  </a:lnTo>
                  <a:lnTo>
                    <a:pt x="19681" y="4671"/>
                  </a:lnTo>
                  <a:close/>
                  <a:moveTo>
                    <a:pt x="1234" y="1"/>
                  </a:moveTo>
                  <a:lnTo>
                    <a:pt x="0" y="1635"/>
                  </a:lnTo>
                  <a:lnTo>
                    <a:pt x="0" y="2336"/>
                  </a:lnTo>
                  <a:lnTo>
                    <a:pt x="0" y="4671"/>
                  </a:lnTo>
                  <a:lnTo>
                    <a:pt x="0" y="9474"/>
                  </a:lnTo>
                  <a:lnTo>
                    <a:pt x="0" y="11809"/>
                  </a:lnTo>
                  <a:lnTo>
                    <a:pt x="23984" y="11809"/>
                  </a:lnTo>
                  <a:lnTo>
                    <a:pt x="23984" y="9474"/>
                  </a:lnTo>
                  <a:lnTo>
                    <a:pt x="23984" y="4671"/>
                  </a:lnTo>
                  <a:lnTo>
                    <a:pt x="23984" y="2336"/>
                  </a:lnTo>
                  <a:lnTo>
                    <a:pt x="23984" y="1635"/>
                  </a:lnTo>
                  <a:lnTo>
                    <a:pt x="22783" y="1"/>
                  </a:lnTo>
                  <a:lnTo>
                    <a:pt x="21582" y="1635"/>
                  </a:lnTo>
                  <a:lnTo>
                    <a:pt x="21582" y="2336"/>
                  </a:lnTo>
                  <a:lnTo>
                    <a:pt x="19681" y="2336"/>
                  </a:lnTo>
                  <a:lnTo>
                    <a:pt x="19681" y="1635"/>
                  </a:lnTo>
                  <a:lnTo>
                    <a:pt x="18480" y="1"/>
                  </a:lnTo>
                  <a:lnTo>
                    <a:pt x="17279" y="1635"/>
                  </a:lnTo>
                  <a:lnTo>
                    <a:pt x="17279" y="2336"/>
                  </a:lnTo>
                  <a:lnTo>
                    <a:pt x="15378" y="2336"/>
                  </a:lnTo>
                  <a:lnTo>
                    <a:pt x="15378" y="1635"/>
                  </a:lnTo>
                  <a:lnTo>
                    <a:pt x="14177" y="1"/>
                  </a:lnTo>
                  <a:lnTo>
                    <a:pt x="12943" y="1635"/>
                  </a:lnTo>
                  <a:lnTo>
                    <a:pt x="12943" y="2336"/>
                  </a:lnTo>
                  <a:lnTo>
                    <a:pt x="11075" y="2336"/>
                  </a:lnTo>
                  <a:lnTo>
                    <a:pt x="11075" y="1635"/>
                  </a:lnTo>
                  <a:lnTo>
                    <a:pt x="9841" y="1"/>
                  </a:lnTo>
                  <a:lnTo>
                    <a:pt x="8640" y="1635"/>
                  </a:lnTo>
                  <a:lnTo>
                    <a:pt x="8640" y="2336"/>
                  </a:lnTo>
                  <a:lnTo>
                    <a:pt x="6738" y="2336"/>
                  </a:lnTo>
                  <a:lnTo>
                    <a:pt x="6738" y="1635"/>
                  </a:lnTo>
                  <a:lnTo>
                    <a:pt x="5538" y="1"/>
                  </a:lnTo>
                  <a:lnTo>
                    <a:pt x="4337" y="1635"/>
                  </a:lnTo>
                  <a:lnTo>
                    <a:pt x="4337" y="2336"/>
                  </a:lnTo>
                  <a:lnTo>
                    <a:pt x="2435" y="2336"/>
                  </a:lnTo>
                  <a:lnTo>
                    <a:pt x="2435" y="1635"/>
                  </a:lnTo>
                  <a:lnTo>
                    <a:pt x="12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47">
            <a:extLst>
              <a:ext uri="{FF2B5EF4-FFF2-40B4-BE49-F238E27FC236}">
                <a16:creationId xmlns:a16="http://schemas.microsoft.com/office/drawing/2014/main" id="{1BA52D8A-4B03-9C14-B03B-1CDC27B043E9}"/>
              </a:ext>
            </a:extLst>
          </p:cNvPr>
          <p:cNvGrpSpPr/>
          <p:nvPr/>
        </p:nvGrpSpPr>
        <p:grpSpPr>
          <a:xfrm>
            <a:off x="7171921" y="3079272"/>
            <a:ext cx="1268759" cy="1255766"/>
            <a:chOff x="6106045" y="3054675"/>
            <a:chExt cx="1268759" cy="1255766"/>
          </a:xfrm>
        </p:grpSpPr>
        <p:sp>
          <p:nvSpPr>
            <p:cNvPr id="2578" name="Google Shape;2578;p47">
              <a:extLst>
                <a:ext uri="{FF2B5EF4-FFF2-40B4-BE49-F238E27FC236}">
                  <a16:creationId xmlns:a16="http://schemas.microsoft.com/office/drawing/2014/main" id="{F04BB30D-A184-A23E-107A-228B643C673F}"/>
                </a:ext>
              </a:extLst>
            </p:cNvPr>
            <p:cNvSpPr/>
            <p:nvPr/>
          </p:nvSpPr>
          <p:spPr>
            <a:xfrm>
              <a:off x="7069345" y="3571374"/>
              <a:ext cx="218335" cy="738042"/>
            </a:xfrm>
            <a:custGeom>
              <a:avLst/>
              <a:gdLst/>
              <a:ahLst/>
              <a:cxnLst/>
              <a:rect l="l" t="t" r="r" b="b"/>
              <a:pathLst>
                <a:path w="7273" h="24585" extrusionOk="0">
                  <a:moveTo>
                    <a:pt x="3637" y="1"/>
                  </a:moveTo>
                  <a:cubicBezTo>
                    <a:pt x="1635" y="1"/>
                    <a:pt x="1" y="1602"/>
                    <a:pt x="1" y="3637"/>
                  </a:cubicBezTo>
                  <a:lnTo>
                    <a:pt x="1" y="13110"/>
                  </a:lnTo>
                  <a:cubicBezTo>
                    <a:pt x="1" y="14911"/>
                    <a:pt x="1302" y="16412"/>
                    <a:pt x="3003" y="16713"/>
                  </a:cubicBezTo>
                  <a:lnTo>
                    <a:pt x="3003" y="24585"/>
                  </a:lnTo>
                  <a:lnTo>
                    <a:pt x="4270" y="24585"/>
                  </a:lnTo>
                  <a:lnTo>
                    <a:pt x="4270" y="16713"/>
                  </a:lnTo>
                  <a:cubicBezTo>
                    <a:pt x="5972" y="16412"/>
                    <a:pt x="7272" y="14911"/>
                    <a:pt x="7272" y="13110"/>
                  </a:cubicBezTo>
                  <a:lnTo>
                    <a:pt x="7272" y="3637"/>
                  </a:lnTo>
                  <a:cubicBezTo>
                    <a:pt x="7272" y="1602"/>
                    <a:pt x="5671" y="1"/>
                    <a:pt x="3637" y="1"/>
                  </a:cubicBezTo>
                  <a:close/>
                </a:path>
              </a:pathLst>
            </a:custGeom>
            <a:solidFill>
              <a:srgbClr val="F2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7">
              <a:extLst>
                <a:ext uri="{FF2B5EF4-FFF2-40B4-BE49-F238E27FC236}">
                  <a16:creationId xmlns:a16="http://schemas.microsoft.com/office/drawing/2014/main" id="{FEBF11A2-1B69-708F-848A-FEE52F920F07}"/>
                </a:ext>
              </a:extLst>
            </p:cNvPr>
            <p:cNvSpPr/>
            <p:nvPr/>
          </p:nvSpPr>
          <p:spPr>
            <a:xfrm>
              <a:off x="6918136" y="3571374"/>
              <a:ext cx="218335" cy="738042"/>
            </a:xfrm>
            <a:custGeom>
              <a:avLst/>
              <a:gdLst/>
              <a:ahLst/>
              <a:cxnLst/>
              <a:rect l="l" t="t" r="r" b="b"/>
              <a:pathLst>
                <a:path w="7273" h="24585" extrusionOk="0">
                  <a:moveTo>
                    <a:pt x="3637" y="1"/>
                  </a:moveTo>
                  <a:cubicBezTo>
                    <a:pt x="1635" y="1"/>
                    <a:pt x="1" y="1602"/>
                    <a:pt x="1" y="3637"/>
                  </a:cubicBezTo>
                  <a:lnTo>
                    <a:pt x="1" y="13110"/>
                  </a:lnTo>
                  <a:cubicBezTo>
                    <a:pt x="1" y="14911"/>
                    <a:pt x="1302" y="16412"/>
                    <a:pt x="3003" y="16713"/>
                  </a:cubicBezTo>
                  <a:lnTo>
                    <a:pt x="3003" y="24585"/>
                  </a:lnTo>
                  <a:lnTo>
                    <a:pt x="4270" y="24585"/>
                  </a:lnTo>
                  <a:lnTo>
                    <a:pt x="4270" y="16713"/>
                  </a:lnTo>
                  <a:cubicBezTo>
                    <a:pt x="5972" y="16412"/>
                    <a:pt x="7273" y="14911"/>
                    <a:pt x="7273" y="13110"/>
                  </a:cubicBezTo>
                  <a:lnTo>
                    <a:pt x="7273" y="3637"/>
                  </a:lnTo>
                  <a:cubicBezTo>
                    <a:pt x="7273" y="1602"/>
                    <a:pt x="5638" y="1"/>
                    <a:pt x="3637" y="1"/>
                  </a:cubicBezTo>
                  <a:close/>
                </a:path>
              </a:pathLst>
            </a:custGeom>
            <a:solidFill>
              <a:srgbClr val="E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7">
              <a:extLst>
                <a:ext uri="{FF2B5EF4-FFF2-40B4-BE49-F238E27FC236}">
                  <a16:creationId xmlns:a16="http://schemas.microsoft.com/office/drawing/2014/main" id="{6EF4CB2D-AED1-46F3-3E6D-02B6C32D7557}"/>
                </a:ext>
              </a:extLst>
            </p:cNvPr>
            <p:cNvSpPr/>
            <p:nvPr/>
          </p:nvSpPr>
          <p:spPr>
            <a:xfrm>
              <a:off x="6194153" y="3110752"/>
              <a:ext cx="821167" cy="1199689"/>
            </a:xfrm>
            <a:custGeom>
              <a:avLst/>
              <a:gdLst/>
              <a:ahLst/>
              <a:cxnLst/>
              <a:rect l="l" t="t" r="r" b="b"/>
              <a:pathLst>
                <a:path w="27354" h="39963" extrusionOk="0">
                  <a:moveTo>
                    <a:pt x="13677" y="0"/>
                  </a:moveTo>
                  <a:lnTo>
                    <a:pt x="0" y="12743"/>
                  </a:lnTo>
                  <a:lnTo>
                    <a:pt x="0" y="39962"/>
                  </a:lnTo>
                  <a:lnTo>
                    <a:pt x="27353" y="39962"/>
                  </a:lnTo>
                  <a:lnTo>
                    <a:pt x="27353" y="12743"/>
                  </a:lnTo>
                  <a:lnTo>
                    <a:pt x="136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7">
              <a:extLst>
                <a:ext uri="{FF2B5EF4-FFF2-40B4-BE49-F238E27FC236}">
                  <a16:creationId xmlns:a16="http://schemas.microsoft.com/office/drawing/2014/main" id="{60A67E56-B0F9-DAB1-EFE2-EED976BDB042}"/>
                </a:ext>
              </a:extLst>
            </p:cNvPr>
            <p:cNvSpPr/>
            <p:nvPr/>
          </p:nvSpPr>
          <p:spPr>
            <a:xfrm>
              <a:off x="6106045" y="3054675"/>
              <a:ext cx="997384" cy="509740"/>
            </a:xfrm>
            <a:custGeom>
              <a:avLst/>
              <a:gdLst/>
              <a:ahLst/>
              <a:cxnLst/>
              <a:rect l="l" t="t" r="r" b="b"/>
              <a:pathLst>
                <a:path w="33224" h="16980" extrusionOk="0">
                  <a:moveTo>
                    <a:pt x="16612" y="0"/>
                  </a:moveTo>
                  <a:lnTo>
                    <a:pt x="0" y="14878"/>
                  </a:lnTo>
                  <a:lnTo>
                    <a:pt x="1868" y="16979"/>
                  </a:lnTo>
                  <a:lnTo>
                    <a:pt x="16612" y="3770"/>
                  </a:lnTo>
                  <a:lnTo>
                    <a:pt x="31322" y="16979"/>
                  </a:lnTo>
                  <a:lnTo>
                    <a:pt x="33224" y="14878"/>
                  </a:lnTo>
                  <a:lnTo>
                    <a:pt x="1661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7">
              <a:extLst>
                <a:ext uri="{FF2B5EF4-FFF2-40B4-BE49-F238E27FC236}">
                  <a16:creationId xmlns:a16="http://schemas.microsoft.com/office/drawing/2014/main" id="{915E399C-A1C3-1601-1F7D-9D19F74A6344}"/>
                </a:ext>
              </a:extLst>
            </p:cNvPr>
            <p:cNvSpPr/>
            <p:nvPr/>
          </p:nvSpPr>
          <p:spPr>
            <a:xfrm>
              <a:off x="6346352" y="3981953"/>
              <a:ext cx="145237" cy="328479"/>
            </a:xfrm>
            <a:custGeom>
              <a:avLst/>
              <a:gdLst/>
              <a:ahLst/>
              <a:cxnLst/>
              <a:rect l="l" t="t" r="r" b="b"/>
              <a:pathLst>
                <a:path w="4838" h="10942" extrusionOk="0">
                  <a:moveTo>
                    <a:pt x="1" y="0"/>
                  </a:moveTo>
                  <a:lnTo>
                    <a:pt x="1" y="10941"/>
                  </a:lnTo>
                  <a:lnTo>
                    <a:pt x="4838" y="10941"/>
                  </a:lnTo>
                  <a:lnTo>
                    <a:pt x="48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7">
              <a:extLst>
                <a:ext uri="{FF2B5EF4-FFF2-40B4-BE49-F238E27FC236}">
                  <a16:creationId xmlns:a16="http://schemas.microsoft.com/office/drawing/2014/main" id="{C76D293D-CB8C-2E13-8554-E0E02C1B137E}"/>
                </a:ext>
              </a:extLst>
            </p:cNvPr>
            <p:cNvSpPr/>
            <p:nvPr/>
          </p:nvSpPr>
          <p:spPr>
            <a:xfrm>
              <a:off x="6584678" y="3981953"/>
              <a:ext cx="309476" cy="215303"/>
            </a:xfrm>
            <a:custGeom>
              <a:avLst/>
              <a:gdLst/>
              <a:ahLst/>
              <a:cxnLst/>
              <a:rect l="l" t="t" r="r" b="b"/>
              <a:pathLst>
                <a:path w="10309" h="7172" extrusionOk="0">
                  <a:moveTo>
                    <a:pt x="1" y="0"/>
                  </a:moveTo>
                  <a:lnTo>
                    <a:pt x="1" y="7172"/>
                  </a:lnTo>
                  <a:lnTo>
                    <a:pt x="10308" y="7172"/>
                  </a:lnTo>
                  <a:lnTo>
                    <a:pt x="103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7">
              <a:extLst>
                <a:ext uri="{FF2B5EF4-FFF2-40B4-BE49-F238E27FC236}">
                  <a16:creationId xmlns:a16="http://schemas.microsoft.com/office/drawing/2014/main" id="{D2824D43-354B-2E7D-BE1F-2028DCE91A38}"/>
                </a:ext>
              </a:extLst>
            </p:cNvPr>
            <p:cNvSpPr/>
            <p:nvPr/>
          </p:nvSpPr>
          <p:spPr>
            <a:xfrm>
              <a:off x="6309308" y="3654498"/>
              <a:ext cx="102158" cy="251357"/>
            </a:xfrm>
            <a:custGeom>
              <a:avLst/>
              <a:gdLst/>
              <a:ahLst/>
              <a:cxnLst/>
              <a:rect l="l" t="t" r="r" b="b"/>
              <a:pathLst>
                <a:path w="3403" h="8373" extrusionOk="0">
                  <a:moveTo>
                    <a:pt x="1" y="0"/>
                  </a:moveTo>
                  <a:lnTo>
                    <a:pt x="1"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7">
              <a:extLst>
                <a:ext uri="{FF2B5EF4-FFF2-40B4-BE49-F238E27FC236}">
                  <a16:creationId xmlns:a16="http://schemas.microsoft.com/office/drawing/2014/main" id="{A2930A3E-6EEC-74D7-F13A-D6F20601C8C2}"/>
                </a:ext>
              </a:extLst>
            </p:cNvPr>
            <p:cNvSpPr/>
            <p:nvPr/>
          </p:nvSpPr>
          <p:spPr>
            <a:xfrm>
              <a:off x="6482551" y="3654498"/>
              <a:ext cx="102158" cy="251357"/>
            </a:xfrm>
            <a:custGeom>
              <a:avLst/>
              <a:gdLst/>
              <a:ahLst/>
              <a:cxnLst/>
              <a:rect l="l" t="t" r="r" b="b"/>
              <a:pathLst>
                <a:path w="3403" h="8373" extrusionOk="0">
                  <a:moveTo>
                    <a:pt x="0" y="0"/>
                  </a:moveTo>
                  <a:lnTo>
                    <a:pt x="0"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7">
              <a:extLst>
                <a:ext uri="{FF2B5EF4-FFF2-40B4-BE49-F238E27FC236}">
                  <a16:creationId xmlns:a16="http://schemas.microsoft.com/office/drawing/2014/main" id="{BF0D384D-E0EE-5B2C-8D43-AEEF4CF29BBB}"/>
                </a:ext>
              </a:extLst>
            </p:cNvPr>
            <p:cNvSpPr/>
            <p:nvPr/>
          </p:nvSpPr>
          <p:spPr>
            <a:xfrm>
              <a:off x="6655795" y="3654498"/>
              <a:ext cx="102158" cy="251357"/>
            </a:xfrm>
            <a:custGeom>
              <a:avLst/>
              <a:gdLst/>
              <a:ahLst/>
              <a:cxnLst/>
              <a:rect l="l" t="t" r="r" b="b"/>
              <a:pathLst>
                <a:path w="3403" h="8373" extrusionOk="0">
                  <a:moveTo>
                    <a:pt x="0" y="0"/>
                  </a:moveTo>
                  <a:lnTo>
                    <a:pt x="0"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7">
              <a:extLst>
                <a:ext uri="{FF2B5EF4-FFF2-40B4-BE49-F238E27FC236}">
                  <a16:creationId xmlns:a16="http://schemas.microsoft.com/office/drawing/2014/main" id="{10280634-105C-EC93-38D9-2825E84A8A41}"/>
                </a:ext>
              </a:extLst>
            </p:cNvPr>
            <p:cNvSpPr/>
            <p:nvPr/>
          </p:nvSpPr>
          <p:spPr>
            <a:xfrm>
              <a:off x="6830029" y="3654498"/>
              <a:ext cx="102158" cy="251357"/>
            </a:xfrm>
            <a:custGeom>
              <a:avLst/>
              <a:gdLst/>
              <a:ahLst/>
              <a:cxnLst/>
              <a:rect l="l" t="t" r="r" b="b"/>
              <a:pathLst>
                <a:path w="3403" h="8373" extrusionOk="0">
                  <a:moveTo>
                    <a:pt x="0" y="0"/>
                  </a:moveTo>
                  <a:lnTo>
                    <a:pt x="0"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7">
              <a:extLst>
                <a:ext uri="{FF2B5EF4-FFF2-40B4-BE49-F238E27FC236}">
                  <a16:creationId xmlns:a16="http://schemas.microsoft.com/office/drawing/2014/main" id="{CE33350C-F0A5-976D-12C1-7FFFF74A118A}"/>
                </a:ext>
              </a:extLst>
            </p:cNvPr>
            <p:cNvSpPr/>
            <p:nvPr/>
          </p:nvSpPr>
          <p:spPr>
            <a:xfrm>
              <a:off x="6519595" y="3375105"/>
              <a:ext cx="175257" cy="175287"/>
            </a:xfrm>
            <a:custGeom>
              <a:avLst/>
              <a:gdLst/>
              <a:ahLst/>
              <a:cxnLst/>
              <a:rect l="l" t="t" r="r" b="b"/>
              <a:pathLst>
                <a:path w="5838" h="5839" extrusionOk="0">
                  <a:moveTo>
                    <a:pt x="2936" y="1"/>
                  </a:moveTo>
                  <a:cubicBezTo>
                    <a:pt x="1335" y="1"/>
                    <a:pt x="1" y="1302"/>
                    <a:pt x="1" y="2903"/>
                  </a:cubicBezTo>
                  <a:cubicBezTo>
                    <a:pt x="1" y="4537"/>
                    <a:pt x="1335" y="5838"/>
                    <a:pt x="2936" y="5838"/>
                  </a:cubicBezTo>
                  <a:cubicBezTo>
                    <a:pt x="4537" y="5838"/>
                    <a:pt x="5838" y="4537"/>
                    <a:pt x="5838" y="2903"/>
                  </a:cubicBezTo>
                  <a:cubicBezTo>
                    <a:pt x="5838" y="1302"/>
                    <a:pt x="4537" y="1"/>
                    <a:pt x="29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7">
              <a:extLst>
                <a:ext uri="{FF2B5EF4-FFF2-40B4-BE49-F238E27FC236}">
                  <a16:creationId xmlns:a16="http://schemas.microsoft.com/office/drawing/2014/main" id="{ACD115ED-E8A0-6084-E179-85FCBE088BC9}"/>
                </a:ext>
              </a:extLst>
            </p:cNvPr>
            <p:cNvSpPr/>
            <p:nvPr/>
          </p:nvSpPr>
          <p:spPr>
            <a:xfrm>
              <a:off x="6594705" y="3322030"/>
              <a:ext cx="26057" cy="281438"/>
            </a:xfrm>
            <a:custGeom>
              <a:avLst/>
              <a:gdLst/>
              <a:ahLst/>
              <a:cxnLst/>
              <a:rect l="l" t="t" r="r" b="b"/>
              <a:pathLst>
                <a:path w="868" h="9375" extrusionOk="0">
                  <a:moveTo>
                    <a:pt x="0" y="1"/>
                  </a:moveTo>
                  <a:lnTo>
                    <a:pt x="0" y="9374"/>
                  </a:lnTo>
                  <a:lnTo>
                    <a:pt x="868" y="9374"/>
                  </a:lnTo>
                  <a:lnTo>
                    <a:pt x="8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7">
              <a:extLst>
                <a:ext uri="{FF2B5EF4-FFF2-40B4-BE49-F238E27FC236}">
                  <a16:creationId xmlns:a16="http://schemas.microsoft.com/office/drawing/2014/main" id="{651C3306-98CD-FC9C-74FF-851B317878A1}"/>
                </a:ext>
              </a:extLst>
            </p:cNvPr>
            <p:cNvSpPr/>
            <p:nvPr/>
          </p:nvSpPr>
          <p:spPr>
            <a:xfrm>
              <a:off x="6467511" y="3450214"/>
              <a:ext cx="280417" cy="25067"/>
            </a:xfrm>
            <a:custGeom>
              <a:avLst/>
              <a:gdLst/>
              <a:ahLst/>
              <a:cxnLst/>
              <a:rect l="l" t="t" r="r" b="b"/>
              <a:pathLst>
                <a:path w="9341" h="835" extrusionOk="0">
                  <a:moveTo>
                    <a:pt x="1" y="0"/>
                  </a:moveTo>
                  <a:lnTo>
                    <a:pt x="1" y="834"/>
                  </a:lnTo>
                  <a:lnTo>
                    <a:pt x="9341" y="834"/>
                  </a:lnTo>
                  <a:lnTo>
                    <a:pt x="9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7">
              <a:extLst>
                <a:ext uri="{FF2B5EF4-FFF2-40B4-BE49-F238E27FC236}">
                  <a16:creationId xmlns:a16="http://schemas.microsoft.com/office/drawing/2014/main" id="{FEDCD0D4-D89F-14B1-1E53-77B6E6370B5C}"/>
                </a:ext>
              </a:extLst>
            </p:cNvPr>
            <p:cNvSpPr/>
            <p:nvPr/>
          </p:nvSpPr>
          <p:spPr>
            <a:xfrm>
              <a:off x="6309308" y="3841761"/>
              <a:ext cx="102158" cy="64093"/>
            </a:xfrm>
            <a:custGeom>
              <a:avLst/>
              <a:gdLst/>
              <a:ahLst/>
              <a:cxnLst/>
              <a:rect l="l" t="t" r="r" b="b"/>
              <a:pathLst>
                <a:path w="3403" h="2135" extrusionOk="0">
                  <a:moveTo>
                    <a:pt x="1" y="0"/>
                  </a:moveTo>
                  <a:lnTo>
                    <a:pt x="1" y="2135"/>
                  </a:lnTo>
                  <a:lnTo>
                    <a:pt x="3403" y="2135"/>
                  </a:lnTo>
                  <a:lnTo>
                    <a:pt x="3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7">
              <a:extLst>
                <a:ext uri="{FF2B5EF4-FFF2-40B4-BE49-F238E27FC236}">
                  <a16:creationId xmlns:a16="http://schemas.microsoft.com/office/drawing/2014/main" id="{91BEDEB7-676E-CB3B-AC5D-8713926278A9}"/>
                </a:ext>
              </a:extLst>
            </p:cNvPr>
            <p:cNvSpPr/>
            <p:nvPr/>
          </p:nvSpPr>
          <p:spPr>
            <a:xfrm>
              <a:off x="6482551" y="3841761"/>
              <a:ext cx="102158" cy="64093"/>
            </a:xfrm>
            <a:custGeom>
              <a:avLst/>
              <a:gdLst/>
              <a:ahLst/>
              <a:cxnLst/>
              <a:rect l="l" t="t" r="r" b="b"/>
              <a:pathLst>
                <a:path w="3403" h="2135" extrusionOk="0">
                  <a:moveTo>
                    <a:pt x="0" y="0"/>
                  </a:moveTo>
                  <a:lnTo>
                    <a:pt x="0" y="2135"/>
                  </a:lnTo>
                  <a:lnTo>
                    <a:pt x="3403" y="2135"/>
                  </a:lnTo>
                  <a:lnTo>
                    <a:pt x="3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7">
              <a:extLst>
                <a:ext uri="{FF2B5EF4-FFF2-40B4-BE49-F238E27FC236}">
                  <a16:creationId xmlns:a16="http://schemas.microsoft.com/office/drawing/2014/main" id="{D9C5D736-DC99-210A-4B08-791313A3F59C}"/>
                </a:ext>
              </a:extLst>
            </p:cNvPr>
            <p:cNvSpPr/>
            <p:nvPr/>
          </p:nvSpPr>
          <p:spPr>
            <a:xfrm>
              <a:off x="6655795" y="3841761"/>
              <a:ext cx="102158" cy="64093"/>
            </a:xfrm>
            <a:custGeom>
              <a:avLst/>
              <a:gdLst/>
              <a:ahLst/>
              <a:cxnLst/>
              <a:rect l="l" t="t" r="r" b="b"/>
              <a:pathLst>
                <a:path w="3403" h="2135" extrusionOk="0">
                  <a:moveTo>
                    <a:pt x="0" y="0"/>
                  </a:moveTo>
                  <a:lnTo>
                    <a:pt x="0" y="2135"/>
                  </a:lnTo>
                  <a:lnTo>
                    <a:pt x="3403" y="2135"/>
                  </a:lnTo>
                  <a:lnTo>
                    <a:pt x="3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7">
              <a:extLst>
                <a:ext uri="{FF2B5EF4-FFF2-40B4-BE49-F238E27FC236}">
                  <a16:creationId xmlns:a16="http://schemas.microsoft.com/office/drawing/2014/main" id="{2D7C9F00-DA6E-09A1-C6CF-1A61C545B0B7}"/>
                </a:ext>
              </a:extLst>
            </p:cNvPr>
            <p:cNvSpPr/>
            <p:nvPr/>
          </p:nvSpPr>
          <p:spPr>
            <a:xfrm>
              <a:off x="6830029" y="3841761"/>
              <a:ext cx="102158" cy="64093"/>
            </a:xfrm>
            <a:custGeom>
              <a:avLst/>
              <a:gdLst/>
              <a:ahLst/>
              <a:cxnLst/>
              <a:rect l="l" t="t" r="r" b="b"/>
              <a:pathLst>
                <a:path w="3403" h="2135" extrusionOk="0">
                  <a:moveTo>
                    <a:pt x="0" y="0"/>
                  </a:moveTo>
                  <a:lnTo>
                    <a:pt x="0" y="2135"/>
                  </a:lnTo>
                  <a:lnTo>
                    <a:pt x="3403" y="2135"/>
                  </a:lnTo>
                  <a:lnTo>
                    <a:pt x="3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7">
              <a:extLst>
                <a:ext uri="{FF2B5EF4-FFF2-40B4-BE49-F238E27FC236}">
                  <a16:creationId xmlns:a16="http://schemas.microsoft.com/office/drawing/2014/main" id="{E1F7A35C-E2DA-9EB0-8FAE-2A95F189E9E7}"/>
                </a:ext>
              </a:extLst>
            </p:cNvPr>
            <p:cNvSpPr/>
            <p:nvPr/>
          </p:nvSpPr>
          <p:spPr>
            <a:xfrm>
              <a:off x="6654774" y="3955896"/>
              <a:ext cx="720030" cy="354536"/>
            </a:xfrm>
            <a:custGeom>
              <a:avLst/>
              <a:gdLst/>
              <a:ahLst/>
              <a:cxnLst/>
              <a:rect l="l" t="t" r="r" b="b"/>
              <a:pathLst>
                <a:path w="23985" h="11810" extrusionOk="0">
                  <a:moveTo>
                    <a:pt x="4337" y="4671"/>
                  </a:moveTo>
                  <a:lnTo>
                    <a:pt x="4337" y="9508"/>
                  </a:lnTo>
                  <a:lnTo>
                    <a:pt x="2436" y="9508"/>
                  </a:lnTo>
                  <a:lnTo>
                    <a:pt x="2436" y="4671"/>
                  </a:lnTo>
                  <a:close/>
                  <a:moveTo>
                    <a:pt x="8640" y="4671"/>
                  </a:moveTo>
                  <a:lnTo>
                    <a:pt x="8640" y="9508"/>
                  </a:lnTo>
                  <a:lnTo>
                    <a:pt x="6739" y="9508"/>
                  </a:lnTo>
                  <a:lnTo>
                    <a:pt x="6739" y="4671"/>
                  </a:lnTo>
                  <a:close/>
                  <a:moveTo>
                    <a:pt x="12943" y="4671"/>
                  </a:moveTo>
                  <a:lnTo>
                    <a:pt x="12943" y="9508"/>
                  </a:lnTo>
                  <a:lnTo>
                    <a:pt x="11042" y="9508"/>
                  </a:lnTo>
                  <a:lnTo>
                    <a:pt x="11042" y="4671"/>
                  </a:lnTo>
                  <a:close/>
                  <a:moveTo>
                    <a:pt x="17280" y="4671"/>
                  </a:moveTo>
                  <a:lnTo>
                    <a:pt x="17280" y="9508"/>
                  </a:lnTo>
                  <a:lnTo>
                    <a:pt x="15378" y="9508"/>
                  </a:lnTo>
                  <a:lnTo>
                    <a:pt x="15378" y="4671"/>
                  </a:lnTo>
                  <a:close/>
                  <a:moveTo>
                    <a:pt x="21583" y="4671"/>
                  </a:moveTo>
                  <a:lnTo>
                    <a:pt x="21583" y="9508"/>
                  </a:lnTo>
                  <a:lnTo>
                    <a:pt x="19681" y="9508"/>
                  </a:lnTo>
                  <a:lnTo>
                    <a:pt x="19681" y="4671"/>
                  </a:lnTo>
                  <a:close/>
                  <a:moveTo>
                    <a:pt x="1202" y="1"/>
                  </a:moveTo>
                  <a:lnTo>
                    <a:pt x="1" y="1635"/>
                  </a:lnTo>
                  <a:lnTo>
                    <a:pt x="1" y="2336"/>
                  </a:lnTo>
                  <a:lnTo>
                    <a:pt x="1" y="4671"/>
                  </a:lnTo>
                  <a:lnTo>
                    <a:pt x="1" y="9474"/>
                  </a:lnTo>
                  <a:lnTo>
                    <a:pt x="1" y="11809"/>
                  </a:lnTo>
                  <a:lnTo>
                    <a:pt x="23985" y="11809"/>
                  </a:lnTo>
                  <a:lnTo>
                    <a:pt x="23985" y="9474"/>
                  </a:lnTo>
                  <a:lnTo>
                    <a:pt x="23985" y="4671"/>
                  </a:lnTo>
                  <a:lnTo>
                    <a:pt x="23985" y="2336"/>
                  </a:lnTo>
                  <a:lnTo>
                    <a:pt x="23985" y="1635"/>
                  </a:lnTo>
                  <a:lnTo>
                    <a:pt x="22784" y="1"/>
                  </a:lnTo>
                  <a:lnTo>
                    <a:pt x="21583" y="1635"/>
                  </a:lnTo>
                  <a:lnTo>
                    <a:pt x="21583" y="2336"/>
                  </a:lnTo>
                  <a:lnTo>
                    <a:pt x="19681" y="2336"/>
                  </a:lnTo>
                  <a:lnTo>
                    <a:pt x="19681" y="1635"/>
                  </a:lnTo>
                  <a:lnTo>
                    <a:pt x="18481" y="1"/>
                  </a:lnTo>
                  <a:lnTo>
                    <a:pt x="17246" y="1635"/>
                  </a:lnTo>
                  <a:lnTo>
                    <a:pt x="17246" y="2336"/>
                  </a:lnTo>
                  <a:lnTo>
                    <a:pt x="15378" y="2336"/>
                  </a:lnTo>
                  <a:lnTo>
                    <a:pt x="15378" y="1635"/>
                  </a:lnTo>
                  <a:lnTo>
                    <a:pt x="14144" y="1"/>
                  </a:lnTo>
                  <a:lnTo>
                    <a:pt x="12943" y="1635"/>
                  </a:lnTo>
                  <a:lnTo>
                    <a:pt x="12943" y="2336"/>
                  </a:lnTo>
                  <a:lnTo>
                    <a:pt x="11042" y="2336"/>
                  </a:lnTo>
                  <a:lnTo>
                    <a:pt x="11042" y="1635"/>
                  </a:lnTo>
                  <a:lnTo>
                    <a:pt x="9841" y="1"/>
                  </a:lnTo>
                  <a:lnTo>
                    <a:pt x="8640" y="1635"/>
                  </a:lnTo>
                  <a:lnTo>
                    <a:pt x="8640" y="2336"/>
                  </a:lnTo>
                  <a:lnTo>
                    <a:pt x="6739" y="2336"/>
                  </a:lnTo>
                  <a:lnTo>
                    <a:pt x="6739" y="1635"/>
                  </a:lnTo>
                  <a:lnTo>
                    <a:pt x="5538" y="1"/>
                  </a:lnTo>
                  <a:lnTo>
                    <a:pt x="4304" y="1635"/>
                  </a:lnTo>
                  <a:lnTo>
                    <a:pt x="4304" y="2336"/>
                  </a:lnTo>
                  <a:lnTo>
                    <a:pt x="2436" y="2336"/>
                  </a:lnTo>
                  <a:lnTo>
                    <a:pt x="2436" y="1635"/>
                  </a:lnTo>
                  <a:lnTo>
                    <a:pt x="12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47">
            <a:extLst>
              <a:ext uri="{FF2B5EF4-FFF2-40B4-BE49-F238E27FC236}">
                <a16:creationId xmlns:a16="http://schemas.microsoft.com/office/drawing/2014/main" id="{E069CC72-7CAB-0050-4004-E08DBDA875AD}"/>
              </a:ext>
            </a:extLst>
          </p:cNvPr>
          <p:cNvSpPr/>
          <p:nvPr/>
        </p:nvSpPr>
        <p:spPr>
          <a:xfrm>
            <a:off x="3076513" y="3220812"/>
            <a:ext cx="820895" cy="205406"/>
          </a:xfrm>
          <a:custGeom>
            <a:avLst/>
            <a:gdLst/>
            <a:ahLst/>
            <a:cxnLst/>
            <a:rect l="l" t="t" r="r" b="b"/>
            <a:pathLst>
              <a:path w="39329" h="9841" extrusionOk="0">
                <a:moveTo>
                  <a:pt x="15445" y="0"/>
                </a:moveTo>
                <a:cubicBezTo>
                  <a:pt x="12242" y="0"/>
                  <a:pt x="9440" y="1501"/>
                  <a:pt x="7639" y="3836"/>
                </a:cubicBezTo>
                <a:cubicBezTo>
                  <a:pt x="7172" y="3736"/>
                  <a:pt x="6672" y="3670"/>
                  <a:pt x="6171" y="3670"/>
                </a:cubicBezTo>
                <a:cubicBezTo>
                  <a:pt x="2769" y="3670"/>
                  <a:pt x="0" y="6438"/>
                  <a:pt x="0" y="9841"/>
                </a:cubicBezTo>
                <a:lnTo>
                  <a:pt x="39328" y="9841"/>
                </a:lnTo>
                <a:cubicBezTo>
                  <a:pt x="39328" y="7673"/>
                  <a:pt x="37594" y="5905"/>
                  <a:pt x="35426" y="5905"/>
                </a:cubicBezTo>
                <a:cubicBezTo>
                  <a:pt x="34425" y="5905"/>
                  <a:pt x="33491" y="6305"/>
                  <a:pt x="32790" y="6905"/>
                </a:cubicBezTo>
                <a:cubicBezTo>
                  <a:pt x="31756" y="4971"/>
                  <a:pt x="29721" y="3670"/>
                  <a:pt x="27353" y="3670"/>
                </a:cubicBezTo>
                <a:cubicBezTo>
                  <a:pt x="26086" y="3670"/>
                  <a:pt x="24885" y="4070"/>
                  <a:pt x="23884" y="4737"/>
                </a:cubicBezTo>
                <a:cubicBezTo>
                  <a:pt x="22149" y="1902"/>
                  <a:pt x="19014" y="0"/>
                  <a:pt x="15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1" name="Google Shape;2601;p47">
            <a:extLst>
              <a:ext uri="{FF2B5EF4-FFF2-40B4-BE49-F238E27FC236}">
                <a16:creationId xmlns:a16="http://schemas.microsoft.com/office/drawing/2014/main" id="{BE79C396-D67B-2EB6-D867-09539AA48F03}"/>
              </a:ext>
            </a:extLst>
          </p:cNvPr>
          <p:cNvGrpSpPr/>
          <p:nvPr/>
        </p:nvGrpSpPr>
        <p:grpSpPr>
          <a:xfrm>
            <a:off x="2886520" y="3054675"/>
            <a:ext cx="1429529" cy="1256751"/>
            <a:chOff x="2999477" y="3054675"/>
            <a:chExt cx="1429529" cy="1256751"/>
          </a:xfrm>
        </p:grpSpPr>
        <p:sp>
          <p:nvSpPr>
            <p:cNvPr id="2602" name="Google Shape;2602;p47">
              <a:extLst>
                <a:ext uri="{FF2B5EF4-FFF2-40B4-BE49-F238E27FC236}">
                  <a16:creationId xmlns:a16="http://schemas.microsoft.com/office/drawing/2014/main" id="{0CFDC701-6B5D-6D97-6651-E26E5E8FA3E3}"/>
                </a:ext>
              </a:extLst>
            </p:cNvPr>
            <p:cNvSpPr/>
            <p:nvPr/>
          </p:nvSpPr>
          <p:spPr>
            <a:xfrm>
              <a:off x="3520720" y="3110752"/>
              <a:ext cx="821167" cy="1199689"/>
            </a:xfrm>
            <a:custGeom>
              <a:avLst/>
              <a:gdLst/>
              <a:ahLst/>
              <a:cxnLst/>
              <a:rect l="l" t="t" r="r" b="b"/>
              <a:pathLst>
                <a:path w="27354" h="39963" extrusionOk="0">
                  <a:moveTo>
                    <a:pt x="13677" y="0"/>
                  </a:moveTo>
                  <a:lnTo>
                    <a:pt x="0" y="12743"/>
                  </a:lnTo>
                  <a:lnTo>
                    <a:pt x="0" y="39962"/>
                  </a:lnTo>
                  <a:lnTo>
                    <a:pt x="27353" y="39962"/>
                  </a:lnTo>
                  <a:lnTo>
                    <a:pt x="27353" y="12743"/>
                  </a:lnTo>
                  <a:lnTo>
                    <a:pt x="13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7">
              <a:extLst>
                <a:ext uri="{FF2B5EF4-FFF2-40B4-BE49-F238E27FC236}">
                  <a16:creationId xmlns:a16="http://schemas.microsoft.com/office/drawing/2014/main" id="{0381E293-5ED0-0088-776E-2BA0893D2F21}"/>
                </a:ext>
              </a:extLst>
            </p:cNvPr>
            <p:cNvSpPr/>
            <p:nvPr/>
          </p:nvSpPr>
          <p:spPr>
            <a:xfrm>
              <a:off x="3432582" y="3054675"/>
              <a:ext cx="996424" cy="509740"/>
            </a:xfrm>
            <a:custGeom>
              <a:avLst/>
              <a:gdLst/>
              <a:ahLst/>
              <a:cxnLst/>
              <a:rect l="l" t="t" r="r" b="b"/>
              <a:pathLst>
                <a:path w="33192" h="16980" extrusionOk="0">
                  <a:moveTo>
                    <a:pt x="16613" y="0"/>
                  </a:moveTo>
                  <a:lnTo>
                    <a:pt x="1" y="14878"/>
                  </a:lnTo>
                  <a:lnTo>
                    <a:pt x="1869" y="16979"/>
                  </a:lnTo>
                  <a:lnTo>
                    <a:pt x="16613" y="3770"/>
                  </a:lnTo>
                  <a:lnTo>
                    <a:pt x="31323" y="16979"/>
                  </a:lnTo>
                  <a:lnTo>
                    <a:pt x="33191" y="14878"/>
                  </a:lnTo>
                  <a:lnTo>
                    <a:pt x="1661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7">
              <a:extLst>
                <a:ext uri="{FF2B5EF4-FFF2-40B4-BE49-F238E27FC236}">
                  <a16:creationId xmlns:a16="http://schemas.microsoft.com/office/drawing/2014/main" id="{26145744-AFE6-9BF6-85B7-BA0642BC2E4B}"/>
                </a:ext>
              </a:extLst>
            </p:cNvPr>
            <p:cNvSpPr/>
            <p:nvPr/>
          </p:nvSpPr>
          <p:spPr>
            <a:xfrm>
              <a:off x="3672919" y="3981953"/>
              <a:ext cx="145237" cy="328479"/>
            </a:xfrm>
            <a:custGeom>
              <a:avLst/>
              <a:gdLst/>
              <a:ahLst/>
              <a:cxnLst/>
              <a:rect l="l" t="t" r="r" b="b"/>
              <a:pathLst>
                <a:path w="4838" h="10942" extrusionOk="0">
                  <a:moveTo>
                    <a:pt x="1" y="0"/>
                  </a:moveTo>
                  <a:lnTo>
                    <a:pt x="1" y="10941"/>
                  </a:lnTo>
                  <a:lnTo>
                    <a:pt x="4837" y="10941"/>
                  </a:lnTo>
                  <a:lnTo>
                    <a:pt x="48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7">
              <a:extLst>
                <a:ext uri="{FF2B5EF4-FFF2-40B4-BE49-F238E27FC236}">
                  <a16:creationId xmlns:a16="http://schemas.microsoft.com/office/drawing/2014/main" id="{CC03244B-DC50-912A-2A8A-5D7867D4ACA6}"/>
                </a:ext>
              </a:extLst>
            </p:cNvPr>
            <p:cNvSpPr/>
            <p:nvPr/>
          </p:nvSpPr>
          <p:spPr>
            <a:xfrm>
              <a:off x="3911245" y="3981953"/>
              <a:ext cx="309446" cy="215303"/>
            </a:xfrm>
            <a:custGeom>
              <a:avLst/>
              <a:gdLst/>
              <a:ahLst/>
              <a:cxnLst/>
              <a:rect l="l" t="t" r="r" b="b"/>
              <a:pathLst>
                <a:path w="10308" h="7172" extrusionOk="0">
                  <a:moveTo>
                    <a:pt x="1" y="0"/>
                  </a:moveTo>
                  <a:lnTo>
                    <a:pt x="1" y="7172"/>
                  </a:lnTo>
                  <a:lnTo>
                    <a:pt x="10308" y="7172"/>
                  </a:lnTo>
                  <a:lnTo>
                    <a:pt x="103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7">
              <a:extLst>
                <a:ext uri="{FF2B5EF4-FFF2-40B4-BE49-F238E27FC236}">
                  <a16:creationId xmlns:a16="http://schemas.microsoft.com/office/drawing/2014/main" id="{FC246219-ECFF-F187-D798-53067C8458C7}"/>
                </a:ext>
              </a:extLst>
            </p:cNvPr>
            <p:cNvSpPr/>
            <p:nvPr/>
          </p:nvSpPr>
          <p:spPr>
            <a:xfrm>
              <a:off x="3635875" y="3654498"/>
              <a:ext cx="102158" cy="251357"/>
            </a:xfrm>
            <a:custGeom>
              <a:avLst/>
              <a:gdLst/>
              <a:ahLst/>
              <a:cxnLst/>
              <a:rect l="l" t="t" r="r" b="b"/>
              <a:pathLst>
                <a:path w="3403" h="8373" extrusionOk="0">
                  <a:moveTo>
                    <a:pt x="0" y="0"/>
                  </a:moveTo>
                  <a:lnTo>
                    <a:pt x="0"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7">
              <a:extLst>
                <a:ext uri="{FF2B5EF4-FFF2-40B4-BE49-F238E27FC236}">
                  <a16:creationId xmlns:a16="http://schemas.microsoft.com/office/drawing/2014/main" id="{9080F086-469C-8C06-EACE-D662B68E1AEC}"/>
                </a:ext>
              </a:extLst>
            </p:cNvPr>
            <p:cNvSpPr/>
            <p:nvPr/>
          </p:nvSpPr>
          <p:spPr>
            <a:xfrm>
              <a:off x="3809118" y="3654498"/>
              <a:ext cx="102158" cy="251357"/>
            </a:xfrm>
            <a:custGeom>
              <a:avLst/>
              <a:gdLst/>
              <a:ahLst/>
              <a:cxnLst/>
              <a:rect l="l" t="t" r="r" b="b"/>
              <a:pathLst>
                <a:path w="3403" h="8373" extrusionOk="0">
                  <a:moveTo>
                    <a:pt x="0" y="0"/>
                  </a:moveTo>
                  <a:lnTo>
                    <a:pt x="0"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7">
              <a:extLst>
                <a:ext uri="{FF2B5EF4-FFF2-40B4-BE49-F238E27FC236}">
                  <a16:creationId xmlns:a16="http://schemas.microsoft.com/office/drawing/2014/main" id="{59D3D5B5-55A1-8763-8FAC-6E5D204484B0}"/>
                </a:ext>
              </a:extLst>
            </p:cNvPr>
            <p:cNvSpPr/>
            <p:nvPr/>
          </p:nvSpPr>
          <p:spPr>
            <a:xfrm>
              <a:off x="3982332" y="3654498"/>
              <a:ext cx="102188" cy="251357"/>
            </a:xfrm>
            <a:custGeom>
              <a:avLst/>
              <a:gdLst/>
              <a:ahLst/>
              <a:cxnLst/>
              <a:rect l="l" t="t" r="r" b="b"/>
              <a:pathLst>
                <a:path w="3404" h="8373" extrusionOk="0">
                  <a:moveTo>
                    <a:pt x="1" y="0"/>
                  </a:moveTo>
                  <a:lnTo>
                    <a:pt x="1"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7">
              <a:extLst>
                <a:ext uri="{FF2B5EF4-FFF2-40B4-BE49-F238E27FC236}">
                  <a16:creationId xmlns:a16="http://schemas.microsoft.com/office/drawing/2014/main" id="{76971BA6-613B-2408-432B-C055513F1A10}"/>
                </a:ext>
              </a:extLst>
            </p:cNvPr>
            <p:cNvSpPr/>
            <p:nvPr/>
          </p:nvSpPr>
          <p:spPr>
            <a:xfrm>
              <a:off x="4156596" y="3654498"/>
              <a:ext cx="102158" cy="251357"/>
            </a:xfrm>
            <a:custGeom>
              <a:avLst/>
              <a:gdLst/>
              <a:ahLst/>
              <a:cxnLst/>
              <a:rect l="l" t="t" r="r" b="b"/>
              <a:pathLst>
                <a:path w="3403" h="8373" extrusionOk="0">
                  <a:moveTo>
                    <a:pt x="0" y="0"/>
                  </a:moveTo>
                  <a:lnTo>
                    <a:pt x="0"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7">
              <a:extLst>
                <a:ext uri="{FF2B5EF4-FFF2-40B4-BE49-F238E27FC236}">
                  <a16:creationId xmlns:a16="http://schemas.microsoft.com/office/drawing/2014/main" id="{BAA8B872-0625-637E-DF97-6FAF3E3893C5}"/>
                </a:ext>
              </a:extLst>
            </p:cNvPr>
            <p:cNvSpPr/>
            <p:nvPr/>
          </p:nvSpPr>
          <p:spPr>
            <a:xfrm>
              <a:off x="3846163" y="3375105"/>
              <a:ext cx="175257" cy="175287"/>
            </a:xfrm>
            <a:custGeom>
              <a:avLst/>
              <a:gdLst/>
              <a:ahLst/>
              <a:cxnLst/>
              <a:rect l="l" t="t" r="r" b="b"/>
              <a:pathLst>
                <a:path w="5838" h="5839" extrusionOk="0">
                  <a:moveTo>
                    <a:pt x="2936" y="1"/>
                  </a:moveTo>
                  <a:cubicBezTo>
                    <a:pt x="1335" y="1"/>
                    <a:pt x="0" y="1302"/>
                    <a:pt x="0" y="2903"/>
                  </a:cubicBezTo>
                  <a:cubicBezTo>
                    <a:pt x="0" y="4537"/>
                    <a:pt x="1335" y="5838"/>
                    <a:pt x="2936" y="5838"/>
                  </a:cubicBezTo>
                  <a:cubicBezTo>
                    <a:pt x="4537" y="5838"/>
                    <a:pt x="5838" y="4537"/>
                    <a:pt x="5838" y="2903"/>
                  </a:cubicBezTo>
                  <a:cubicBezTo>
                    <a:pt x="5838" y="1302"/>
                    <a:pt x="4537" y="1"/>
                    <a:pt x="2936" y="1"/>
                  </a:cubicBezTo>
                  <a:close/>
                </a:path>
              </a:pathLst>
            </a:custGeom>
            <a:solidFill>
              <a:srgbClr val="F0C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7">
              <a:extLst>
                <a:ext uri="{FF2B5EF4-FFF2-40B4-BE49-F238E27FC236}">
                  <a16:creationId xmlns:a16="http://schemas.microsoft.com/office/drawing/2014/main" id="{A61C0F2B-ADA8-7A75-D2F2-3FA4DC95FA37}"/>
                </a:ext>
              </a:extLst>
            </p:cNvPr>
            <p:cNvSpPr/>
            <p:nvPr/>
          </p:nvSpPr>
          <p:spPr>
            <a:xfrm>
              <a:off x="3921272" y="3322030"/>
              <a:ext cx="26057" cy="281438"/>
            </a:xfrm>
            <a:custGeom>
              <a:avLst/>
              <a:gdLst/>
              <a:ahLst/>
              <a:cxnLst/>
              <a:rect l="l" t="t" r="r" b="b"/>
              <a:pathLst>
                <a:path w="868" h="9375" extrusionOk="0">
                  <a:moveTo>
                    <a:pt x="0" y="1"/>
                  </a:moveTo>
                  <a:lnTo>
                    <a:pt x="0" y="9374"/>
                  </a:lnTo>
                  <a:lnTo>
                    <a:pt x="867" y="9374"/>
                  </a:lnTo>
                  <a:lnTo>
                    <a:pt x="867" y="1"/>
                  </a:ln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7">
              <a:extLst>
                <a:ext uri="{FF2B5EF4-FFF2-40B4-BE49-F238E27FC236}">
                  <a16:creationId xmlns:a16="http://schemas.microsoft.com/office/drawing/2014/main" id="{505084B0-C73A-B4C3-FA1E-80F9A87A4AF6}"/>
                </a:ext>
              </a:extLst>
            </p:cNvPr>
            <p:cNvSpPr/>
            <p:nvPr/>
          </p:nvSpPr>
          <p:spPr>
            <a:xfrm>
              <a:off x="3794079" y="3450214"/>
              <a:ext cx="280417" cy="25067"/>
            </a:xfrm>
            <a:custGeom>
              <a:avLst/>
              <a:gdLst/>
              <a:ahLst/>
              <a:cxnLst/>
              <a:rect l="l" t="t" r="r" b="b"/>
              <a:pathLst>
                <a:path w="9341" h="835" extrusionOk="0">
                  <a:moveTo>
                    <a:pt x="1" y="0"/>
                  </a:moveTo>
                  <a:lnTo>
                    <a:pt x="1" y="834"/>
                  </a:lnTo>
                  <a:lnTo>
                    <a:pt x="9341" y="834"/>
                  </a:lnTo>
                  <a:lnTo>
                    <a:pt x="9341" y="0"/>
                  </a:ln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7">
              <a:extLst>
                <a:ext uri="{FF2B5EF4-FFF2-40B4-BE49-F238E27FC236}">
                  <a16:creationId xmlns:a16="http://schemas.microsoft.com/office/drawing/2014/main" id="{12376E20-748B-9340-2287-1625D2D972AE}"/>
                </a:ext>
              </a:extLst>
            </p:cNvPr>
            <p:cNvSpPr/>
            <p:nvPr/>
          </p:nvSpPr>
          <p:spPr>
            <a:xfrm>
              <a:off x="3635875" y="3841761"/>
              <a:ext cx="102158" cy="64093"/>
            </a:xfrm>
            <a:custGeom>
              <a:avLst/>
              <a:gdLst/>
              <a:ahLst/>
              <a:cxnLst/>
              <a:rect l="l" t="t" r="r" b="b"/>
              <a:pathLst>
                <a:path w="3403" h="2135" extrusionOk="0">
                  <a:moveTo>
                    <a:pt x="0" y="0"/>
                  </a:moveTo>
                  <a:lnTo>
                    <a:pt x="0" y="2135"/>
                  </a:lnTo>
                  <a:lnTo>
                    <a:pt x="3403" y="2135"/>
                  </a:lnTo>
                  <a:lnTo>
                    <a:pt x="3403" y="0"/>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7">
              <a:extLst>
                <a:ext uri="{FF2B5EF4-FFF2-40B4-BE49-F238E27FC236}">
                  <a16:creationId xmlns:a16="http://schemas.microsoft.com/office/drawing/2014/main" id="{EEA6C218-54EC-3307-085F-D36B5C62227A}"/>
                </a:ext>
              </a:extLst>
            </p:cNvPr>
            <p:cNvSpPr/>
            <p:nvPr/>
          </p:nvSpPr>
          <p:spPr>
            <a:xfrm>
              <a:off x="3809118" y="3841761"/>
              <a:ext cx="102158" cy="64093"/>
            </a:xfrm>
            <a:custGeom>
              <a:avLst/>
              <a:gdLst/>
              <a:ahLst/>
              <a:cxnLst/>
              <a:rect l="l" t="t" r="r" b="b"/>
              <a:pathLst>
                <a:path w="3403" h="2135" extrusionOk="0">
                  <a:moveTo>
                    <a:pt x="0" y="0"/>
                  </a:moveTo>
                  <a:lnTo>
                    <a:pt x="0" y="2135"/>
                  </a:lnTo>
                  <a:lnTo>
                    <a:pt x="3403" y="2135"/>
                  </a:lnTo>
                  <a:lnTo>
                    <a:pt x="3403" y="0"/>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7">
              <a:extLst>
                <a:ext uri="{FF2B5EF4-FFF2-40B4-BE49-F238E27FC236}">
                  <a16:creationId xmlns:a16="http://schemas.microsoft.com/office/drawing/2014/main" id="{4ABE90BA-2379-3510-EA1B-0BA6ECC48641}"/>
                </a:ext>
              </a:extLst>
            </p:cNvPr>
            <p:cNvSpPr/>
            <p:nvPr/>
          </p:nvSpPr>
          <p:spPr>
            <a:xfrm>
              <a:off x="3982332" y="3841761"/>
              <a:ext cx="102188" cy="64093"/>
            </a:xfrm>
            <a:custGeom>
              <a:avLst/>
              <a:gdLst/>
              <a:ahLst/>
              <a:cxnLst/>
              <a:rect l="l" t="t" r="r" b="b"/>
              <a:pathLst>
                <a:path w="3404" h="2135" extrusionOk="0">
                  <a:moveTo>
                    <a:pt x="1" y="0"/>
                  </a:moveTo>
                  <a:lnTo>
                    <a:pt x="1" y="2135"/>
                  </a:lnTo>
                  <a:lnTo>
                    <a:pt x="3403" y="2135"/>
                  </a:lnTo>
                  <a:lnTo>
                    <a:pt x="3403" y="0"/>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7">
              <a:extLst>
                <a:ext uri="{FF2B5EF4-FFF2-40B4-BE49-F238E27FC236}">
                  <a16:creationId xmlns:a16="http://schemas.microsoft.com/office/drawing/2014/main" id="{E477749C-6F66-3FD1-AB03-B92B24BABD18}"/>
                </a:ext>
              </a:extLst>
            </p:cNvPr>
            <p:cNvSpPr/>
            <p:nvPr/>
          </p:nvSpPr>
          <p:spPr>
            <a:xfrm>
              <a:off x="4156596" y="3841761"/>
              <a:ext cx="102158" cy="64093"/>
            </a:xfrm>
            <a:custGeom>
              <a:avLst/>
              <a:gdLst/>
              <a:ahLst/>
              <a:cxnLst/>
              <a:rect l="l" t="t" r="r" b="b"/>
              <a:pathLst>
                <a:path w="3403" h="2135" extrusionOk="0">
                  <a:moveTo>
                    <a:pt x="0" y="0"/>
                  </a:moveTo>
                  <a:lnTo>
                    <a:pt x="0" y="2135"/>
                  </a:lnTo>
                  <a:lnTo>
                    <a:pt x="3403" y="2135"/>
                  </a:lnTo>
                  <a:lnTo>
                    <a:pt x="3403" y="0"/>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7">
              <a:extLst>
                <a:ext uri="{FF2B5EF4-FFF2-40B4-BE49-F238E27FC236}">
                  <a16:creationId xmlns:a16="http://schemas.microsoft.com/office/drawing/2014/main" id="{F0F6B5D5-28A5-C062-E42D-7725F18784C4}"/>
                </a:ext>
              </a:extLst>
            </p:cNvPr>
            <p:cNvSpPr/>
            <p:nvPr/>
          </p:nvSpPr>
          <p:spPr>
            <a:xfrm>
              <a:off x="3271377" y="3644472"/>
              <a:ext cx="401578" cy="666954"/>
            </a:xfrm>
            <a:custGeom>
              <a:avLst/>
              <a:gdLst/>
              <a:ahLst/>
              <a:cxnLst/>
              <a:rect l="l" t="t" r="r" b="b"/>
              <a:pathLst>
                <a:path w="13377" h="22217" extrusionOk="0">
                  <a:moveTo>
                    <a:pt x="6705" y="1"/>
                  </a:moveTo>
                  <a:cubicBezTo>
                    <a:pt x="3003" y="1"/>
                    <a:pt x="0" y="3003"/>
                    <a:pt x="0" y="6705"/>
                  </a:cubicBezTo>
                  <a:cubicBezTo>
                    <a:pt x="0" y="10141"/>
                    <a:pt x="2602" y="12977"/>
                    <a:pt x="5938" y="13344"/>
                  </a:cubicBezTo>
                  <a:lnTo>
                    <a:pt x="5938" y="22217"/>
                  </a:lnTo>
                  <a:lnTo>
                    <a:pt x="7439" y="22217"/>
                  </a:lnTo>
                  <a:lnTo>
                    <a:pt x="7439" y="13344"/>
                  </a:lnTo>
                  <a:cubicBezTo>
                    <a:pt x="10775" y="12977"/>
                    <a:pt x="13377" y="10141"/>
                    <a:pt x="13377" y="6705"/>
                  </a:cubicBezTo>
                  <a:cubicBezTo>
                    <a:pt x="13377" y="3003"/>
                    <a:pt x="10374" y="1"/>
                    <a:pt x="6705" y="1"/>
                  </a:cubicBezTo>
                  <a:close/>
                </a:path>
              </a:pathLst>
            </a:custGeom>
            <a:solidFill>
              <a:srgbClr val="F2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7">
              <a:extLst>
                <a:ext uri="{FF2B5EF4-FFF2-40B4-BE49-F238E27FC236}">
                  <a16:creationId xmlns:a16="http://schemas.microsoft.com/office/drawing/2014/main" id="{347BBCCD-595E-04FD-15AF-3FAEA0ACC60A}"/>
                </a:ext>
              </a:extLst>
            </p:cNvPr>
            <p:cNvSpPr/>
            <p:nvPr/>
          </p:nvSpPr>
          <p:spPr>
            <a:xfrm>
              <a:off x="2999477" y="3644472"/>
              <a:ext cx="401578" cy="666954"/>
            </a:xfrm>
            <a:custGeom>
              <a:avLst/>
              <a:gdLst/>
              <a:ahLst/>
              <a:cxnLst/>
              <a:rect l="l" t="t" r="r" b="b"/>
              <a:pathLst>
                <a:path w="13377" h="22217" extrusionOk="0">
                  <a:moveTo>
                    <a:pt x="6705" y="1"/>
                  </a:moveTo>
                  <a:cubicBezTo>
                    <a:pt x="3003" y="1"/>
                    <a:pt x="0" y="3003"/>
                    <a:pt x="0" y="6705"/>
                  </a:cubicBezTo>
                  <a:cubicBezTo>
                    <a:pt x="0" y="10141"/>
                    <a:pt x="2602" y="12977"/>
                    <a:pt x="5938" y="13344"/>
                  </a:cubicBezTo>
                  <a:lnTo>
                    <a:pt x="5938" y="22217"/>
                  </a:lnTo>
                  <a:lnTo>
                    <a:pt x="7439" y="22217"/>
                  </a:lnTo>
                  <a:lnTo>
                    <a:pt x="7439" y="13344"/>
                  </a:lnTo>
                  <a:cubicBezTo>
                    <a:pt x="10775" y="12977"/>
                    <a:pt x="13377" y="10141"/>
                    <a:pt x="13377" y="6705"/>
                  </a:cubicBezTo>
                  <a:cubicBezTo>
                    <a:pt x="13377" y="3003"/>
                    <a:pt x="10374" y="1"/>
                    <a:pt x="6705" y="1"/>
                  </a:cubicBezTo>
                  <a:close/>
                </a:path>
              </a:pathLst>
            </a:custGeom>
            <a:solidFill>
              <a:srgbClr val="F2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9" name="Google Shape;2619;p47">
            <a:extLst>
              <a:ext uri="{FF2B5EF4-FFF2-40B4-BE49-F238E27FC236}">
                <a16:creationId xmlns:a16="http://schemas.microsoft.com/office/drawing/2014/main" id="{2BAFB836-EC44-9202-E44A-56787628B8B1}"/>
              </a:ext>
            </a:extLst>
          </p:cNvPr>
          <p:cNvGrpSpPr/>
          <p:nvPr/>
        </p:nvGrpSpPr>
        <p:grpSpPr>
          <a:xfrm>
            <a:off x="4904892" y="3054675"/>
            <a:ext cx="1272368" cy="1255766"/>
            <a:chOff x="4677854" y="3054675"/>
            <a:chExt cx="1272368" cy="1255766"/>
          </a:xfrm>
        </p:grpSpPr>
        <p:sp>
          <p:nvSpPr>
            <p:cNvPr id="2620" name="Google Shape;2620;p47">
              <a:extLst>
                <a:ext uri="{FF2B5EF4-FFF2-40B4-BE49-F238E27FC236}">
                  <a16:creationId xmlns:a16="http://schemas.microsoft.com/office/drawing/2014/main" id="{920BD628-5B3F-F245-A325-1C088700B845}"/>
                </a:ext>
              </a:extLst>
            </p:cNvPr>
            <p:cNvSpPr/>
            <p:nvPr/>
          </p:nvSpPr>
          <p:spPr>
            <a:xfrm>
              <a:off x="4677854" y="3571374"/>
              <a:ext cx="218305" cy="738042"/>
            </a:xfrm>
            <a:custGeom>
              <a:avLst/>
              <a:gdLst/>
              <a:ahLst/>
              <a:cxnLst/>
              <a:rect l="l" t="t" r="r" b="b"/>
              <a:pathLst>
                <a:path w="7272" h="24585" extrusionOk="0">
                  <a:moveTo>
                    <a:pt x="3636" y="1"/>
                  </a:moveTo>
                  <a:cubicBezTo>
                    <a:pt x="1635" y="1"/>
                    <a:pt x="0" y="1602"/>
                    <a:pt x="0" y="3637"/>
                  </a:cubicBezTo>
                  <a:lnTo>
                    <a:pt x="0" y="13110"/>
                  </a:lnTo>
                  <a:cubicBezTo>
                    <a:pt x="0" y="14911"/>
                    <a:pt x="1301" y="16412"/>
                    <a:pt x="3002" y="16713"/>
                  </a:cubicBezTo>
                  <a:lnTo>
                    <a:pt x="3002" y="24585"/>
                  </a:lnTo>
                  <a:lnTo>
                    <a:pt x="4270" y="24585"/>
                  </a:lnTo>
                  <a:lnTo>
                    <a:pt x="4270" y="16713"/>
                  </a:lnTo>
                  <a:cubicBezTo>
                    <a:pt x="5971" y="16412"/>
                    <a:pt x="7272" y="14911"/>
                    <a:pt x="7272" y="13110"/>
                  </a:cubicBezTo>
                  <a:lnTo>
                    <a:pt x="7272" y="3637"/>
                  </a:lnTo>
                  <a:cubicBezTo>
                    <a:pt x="7272" y="1602"/>
                    <a:pt x="5637" y="1"/>
                    <a:pt x="3636" y="1"/>
                  </a:cubicBez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7">
              <a:extLst>
                <a:ext uri="{FF2B5EF4-FFF2-40B4-BE49-F238E27FC236}">
                  <a16:creationId xmlns:a16="http://schemas.microsoft.com/office/drawing/2014/main" id="{9835FEB7-A9CB-AFF0-B9A7-84434D16C64F}"/>
                </a:ext>
              </a:extLst>
            </p:cNvPr>
            <p:cNvSpPr/>
            <p:nvPr/>
          </p:nvSpPr>
          <p:spPr>
            <a:xfrm>
              <a:off x="4857421" y="3110752"/>
              <a:ext cx="821167" cy="1199689"/>
            </a:xfrm>
            <a:custGeom>
              <a:avLst/>
              <a:gdLst/>
              <a:ahLst/>
              <a:cxnLst/>
              <a:rect l="l" t="t" r="r" b="b"/>
              <a:pathLst>
                <a:path w="27354" h="39963" extrusionOk="0">
                  <a:moveTo>
                    <a:pt x="13677" y="0"/>
                  </a:moveTo>
                  <a:lnTo>
                    <a:pt x="1" y="12743"/>
                  </a:lnTo>
                  <a:lnTo>
                    <a:pt x="1" y="39962"/>
                  </a:lnTo>
                  <a:lnTo>
                    <a:pt x="27354" y="39962"/>
                  </a:lnTo>
                  <a:lnTo>
                    <a:pt x="27354" y="12743"/>
                  </a:lnTo>
                  <a:lnTo>
                    <a:pt x="13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7">
              <a:extLst>
                <a:ext uri="{FF2B5EF4-FFF2-40B4-BE49-F238E27FC236}">
                  <a16:creationId xmlns:a16="http://schemas.microsoft.com/office/drawing/2014/main" id="{647E602C-535D-F275-66C7-EE20ECAD4234}"/>
                </a:ext>
              </a:extLst>
            </p:cNvPr>
            <p:cNvSpPr/>
            <p:nvPr/>
          </p:nvSpPr>
          <p:spPr>
            <a:xfrm>
              <a:off x="4769314" y="3054675"/>
              <a:ext cx="997415" cy="509740"/>
            </a:xfrm>
            <a:custGeom>
              <a:avLst/>
              <a:gdLst/>
              <a:ahLst/>
              <a:cxnLst/>
              <a:rect l="l" t="t" r="r" b="b"/>
              <a:pathLst>
                <a:path w="33225" h="16980" extrusionOk="0">
                  <a:moveTo>
                    <a:pt x="16612" y="0"/>
                  </a:moveTo>
                  <a:lnTo>
                    <a:pt x="0" y="14878"/>
                  </a:lnTo>
                  <a:lnTo>
                    <a:pt x="1868" y="16979"/>
                  </a:lnTo>
                  <a:lnTo>
                    <a:pt x="16612" y="3770"/>
                  </a:lnTo>
                  <a:lnTo>
                    <a:pt x="31323" y="16979"/>
                  </a:lnTo>
                  <a:lnTo>
                    <a:pt x="33224" y="14878"/>
                  </a:lnTo>
                  <a:lnTo>
                    <a:pt x="1661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7">
              <a:extLst>
                <a:ext uri="{FF2B5EF4-FFF2-40B4-BE49-F238E27FC236}">
                  <a16:creationId xmlns:a16="http://schemas.microsoft.com/office/drawing/2014/main" id="{81D686D7-6FF1-69D6-5DE7-B72B4CA279EF}"/>
                </a:ext>
              </a:extLst>
            </p:cNvPr>
            <p:cNvSpPr/>
            <p:nvPr/>
          </p:nvSpPr>
          <p:spPr>
            <a:xfrm>
              <a:off x="5009651" y="3981953"/>
              <a:ext cx="145207" cy="328479"/>
            </a:xfrm>
            <a:custGeom>
              <a:avLst/>
              <a:gdLst/>
              <a:ahLst/>
              <a:cxnLst/>
              <a:rect l="l" t="t" r="r" b="b"/>
              <a:pathLst>
                <a:path w="4837" h="10942" extrusionOk="0">
                  <a:moveTo>
                    <a:pt x="0" y="0"/>
                  </a:moveTo>
                  <a:lnTo>
                    <a:pt x="0" y="10941"/>
                  </a:lnTo>
                  <a:lnTo>
                    <a:pt x="4837" y="10941"/>
                  </a:lnTo>
                  <a:lnTo>
                    <a:pt x="48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7">
              <a:extLst>
                <a:ext uri="{FF2B5EF4-FFF2-40B4-BE49-F238E27FC236}">
                  <a16:creationId xmlns:a16="http://schemas.microsoft.com/office/drawing/2014/main" id="{6F0E78D5-9F9F-FDAA-2791-D22DE827D716}"/>
                </a:ext>
              </a:extLst>
            </p:cNvPr>
            <p:cNvSpPr/>
            <p:nvPr/>
          </p:nvSpPr>
          <p:spPr>
            <a:xfrm>
              <a:off x="5247977" y="3981953"/>
              <a:ext cx="309446" cy="215303"/>
            </a:xfrm>
            <a:custGeom>
              <a:avLst/>
              <a:gdLst/>
              <a:ahLst/>
              <a:cxnLst/>
              <a:rect l="l" t="t" r="r" b="b"/>
              <a:pathLst>
                <a:path w="10308" h="7172" extrusionOk="0">
                  <a:moveTo>
                    <a:pt x="0" y="0"/>
                  </a:moveTo>
                  <a:lnTo>
                    <a:pt x="0" y="7172"/>
                  </a:lnTo>
                  <a:lnTo>
                    <a:pt x="10308" y="7172"/>
                  </a:lnTo>
                  <a:lnTo>
                    <a:pt x="103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7">
              <a:extLst>
                <a:ext uri="{FF2B5EF4-FFF2-40B4-BE49-F238E27FC236}">
                  <a16:creationId xmlns:a16="http://schemas.microsoft.com/office/drawing/2014/main" id="{705ED1B2-08D5-01AD-E909-4844178A624A}"/>
                </a:ext>
              </a:extLst>
            </p:cNvPr>
            <p:cNvSpPr/>
            <p:nvPr/>
          </p:nvSpPr>
          <p:spPr>
            <a:xfrm>
              <a:off x="4972576" y="3654498"/>
              <a:ext cx="102188" cy="251357"/>
            </a:xfrm>
            <a:custGeom>
              <a:avLst/>
              <a:gdLst/>
              <a:ahLst/>
              <a:cxnLst/>
              <a:rect l="l" t="t" r="r" b="b"/>
              <a:pathLst>
                <a:path w="3404" h="8373" extrusionOk="0">
                  <a:moveTo>
                    <a:pt x="1" y="0"/>
                  </a:moveTo>
                  <a:lnTo>
                    <a:pt x="1"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7">
              <a:extLst>
                <a:ext uri="{FF2B5EF4-FFF2-40B4-BE49-F238E27FC236}">
                  <a16:creationId xmlns:a16="http://schemas.microsoft.com/office/drawing/2014/main" id="{48AC110C-C86F-7E29-3B30-8C36066348C4}"/>
                </a:ext>
              </a:extLst>
            </p:cNvPr>
            <p:cNvSpPr/>
            <p:nvPr/>
          </p:nvSpPr>
          <p:spPr>
            <a:xfrm>
              <a:off x="5145820" y="3654498"/>
              <a:ext cx="102188" cy="251357"/>
            </a:xfrm>
            <a:custGeom>
              <a:avLst/>
              <a:gdLst/>
              <a:ahLst/>
              <a:cxnLst/>
              <a:rect l="l" t="t" r="r" b="b"/>
              <a:pathLst>
                <a:path w="3404" h="8373" extrusionOk="0">
                  <a:moveTo>
                    <a:pt x="1" y="0"/>
                  </a:moveTo>
                  <a:lnTo>
                    <a:pt x="1"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7">
              <a:extLst>
                <a:ext uri="{FF2B5EF4-FFF2-40B4-BE49-F238E27FC236}">
                  <a16:creationId xmlns:a16="http://schemas.microsoft.com/office/drawing/2014/main" id="{79B405C0-08AC-D788-052E-193E989C2139}"/>
                </a:ext>
              </a:extLst>
            </p:cNvPr>
            <p:cNvSpPr/>
            <p:nvPr/>
          </p:nvSpPr>
          <p:spPr>
            <a:xfrm>
              <a:off x="5319063" y="3654498"/>
              <a:ext cx="102158" cy="251357"/>
            </a:xfrm>
            <a:custGeom>
              <a:avLst/>
              <a:gdLst/>
              <a:ahLst/>
              <a:cxnLst/>
              <a:rect l="l" t="t" r="r" b="b"/>
              <a:pathLst>
                <a:path w="3403" h="8373" extrusionOk="0">
                  <a:moveTo>
                    <a:pt x="1" y="0"/>
                  </a:moveTo>
                  <a:lnTo>
                    <a:pt x="1"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7">
              <a:extLst>
                <a:ext uri="{FF2B5EF4-FFF2-40B4-BE49-F238E27FC236}">
                  <a16:creationId xmlns:a16="http://schemas.microsoft.com/office/drawing/2014/main" id="{A8256BC7-E2F8-E669-0558-B137CA5353E8}"/>
                </a:ext>
              </a:extLst>
            </p:cNvPr>
            <p:cNvSpPr/>
            <p:nvPr/>
          </p:nvSpPr>
          <p:spPr>
            <a:xfrm>
              <a:off x="5493297" y="3654498"/>
              <a:ext cx="102158" cy="251357"/>
            </a:xfrm>
            <a:custGeom>
              <a:avLst/>
              <a:gdLst/>
              <a:ahLst/>
              <a:cxnLst/>
              <a:rect l="l" t="t" r="r" b="b"/>
              <a:pathLst>
                <a:path w="3403" h="8373" extrusionOk="0">
                  <a:moveTo>
                    <a:pt x="1" y="0"/>
                  </a:moveTo>
                  <a:lnTo>
                    <a:pt x="1"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7">
              <a:extLst>
                <a:ext uri="{FF2B5EF4-FFF2-40B4-BE49-F238E27FC236}">
                  <a16:creationId xmlns:a16="http://schemas.microsoft.com/office/drawing/2014/main" id="{56467889-9C39-157A-04E7-F25A291F8739}"/>
                </a:ext>
              </a:extLst>
            </p:cNvPr>
            <p:cNvSpPr/>
            <p:nvPr/>
          </p:nvSpPr>
          <p:spPr>
            <a:xfrm>
              <a:off x="5182864" y="3375105"/>
              <a:ext cx="175287" cy="175287"/>
            </a:xfrm>
            <a:custGeom>
              <a:avLst/>
              <a:gdLst/>
              <a:ahLst/>
              <a:cxnLst/>
              <a:rect l="l" t="t" r="r" b="b"/>
              <a:pathLst>
                <a:path w="5839" h="5839" extrusionOk="0">
                  <a:moveTo>
                    <a:pt x="2936" y="1"/>
                  </a:moveTo>
                  <a:cubicBezTo>
                    <a:pt x="1335" y="1"/>
                    <a:pt x="1" y="1302"/>
                    <a:pt x="1" y="2903"/>
                  </a:cubicBezTo>
                  <a:cubicBezTo>
                    <a:pt x="1" y="4537"/>
                    <a:pt x="1335" y="5838"/>
                    <a:pt x="2936" y="5838"/>
                  </a:cubicBezTo>
                  <a:cubicBezTo>
                    <a:pt x="4538" y="5838"/>
                    <a:pt x="5838" y="4537"/>
                    <a:pt x="5838" y="2903"/>
                  </a:cubicBezTo>
                  <a:cubicBezTo>
                    <a:pt x="5838" y="1302"/>
                    <a:pt x="4538" y="1"/>
                    <a:pt x="2936" y="1"/>
                  </a:cubicBezTo>
                  <a:close/>
                </a:path>
              </a:pathLst>
            </a:custGeom>
            <a:solidFill>
              <a:srgbClr val="F0C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7">
              <a:extLst>
                <a:ext uri="{FF2B5EF4-FFF2-40B4-BE49-F238E27FC236}">
                  <a16:creationId xmlns:a16="http://schemas.microsoft.com/office/drawing/2014/main" id="{087E1D00-3FAD-0366-A87C-FBA84BC72505}"/>
                </a:ext>
              </a:extLst>
            </p:cNvPr>
            <p:cNvSpPr/>
            <p:nvPr/>
          </p:nvSpPr>
          <p:spPr>
            <a:xfrm>
              <a:off x="5257973" y="3322030"/>
              <a:ext cx="26057" cy="281438"/>
            </a:xfrm>
            <a:custGeom>
              <a:avLst/>
              <a:gdLst/>
              <a:ahLst/>
              <a:cxnLst/>
              <a:rect l="l" t="t" r="r" b="b"/>
              <a:pathLst>
                <a:path w="868" h="9375" extrusionOk="0">
                  <a:moveTo>
                    <a:pt x="1" y="1"/>
                  </a:moveTo>
                  <a:lnTo>
                    <a:pt x="1" y="9374"/>
                  </a:lnTo>
                  <a:lnTo>
                    <a:pt x="868" y="9374"/>
                  </a:lnTo>
                  <a:lnTo>
                    <a:pt x="868"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7">
              <a:extLst>
                <a:ext uri="{FF2B5EF4-FFF2-40B4-BE49-F238E27FC236}">
                  <a16:creationId xmlns:a16="http://schemas.microsoft.com/office/drawing/2014/main" id="{A4FD5D43-7712-C431-294B-3023A5D55A68}"/>
                </a:ext>
              </a:extLst>
            </p:cNvPr>
            <p:cNvSpPr/>
            <p:nvPr/>
          </p:nvSpPr>
          <p:spPr>
            <a:xfrm>
              <a:off x="5130810" y="3450214"/>
              <a:ext cx="280417" cy="25067"/>
            </a:xfrm>
            <a:custGeom>
              <a:avLst/>
              <a:gdLst/>
              <a:ahLst/>
              <a:cxnLst/>
              <a:rect l="l" t="t" r="r" b="b"/>
              <a:pathLst>
                <a:path w="9341" h="835" extrusionOk="0">
                  <a:moveTo>
                    <a:pt x="0" y="0"/>
                  </a:moveTo>
                  <a:lnTo>
                    <a:pt x="0" y="834"/>
                  </a:lnTo>
                  <a:lnTo>
                    <a:pt x="9340" y="834"/>
                  </a:lnTo>
                  <a:lnTo>
                    <a:pt x="934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7">
              <a:extLst>
                <a:ext uri="{FF2B5EF4-FFF2-40B4-BE49-F238E27FC236}">
                  <a16:creationId xmlns:a16="http://schemas.microsoft.com/office/drawing/2014/main" id="{7F253209-B93F-1048-33AA-A559220B6760}"/>
                </a:ext>
              </a:extLst>
            </p:cNvPr>
            <p:cNvSpPr/>
            <p:nvPr/>
          </p:nvSpPr>
          <p:spPr>
            <a:xfrm>
              <a:off x="4972576" y="3841761"/>
              <a:ext cx="102188" cy="64093"/>
            </a:xfrm>
            <a:custGeom>
              <a:avLst/>
              <a:gdLst/>
              <a:ahLst/>
              <a:cxnLst/>
              <a:rect l="l" t="t" r="r" b="b"/>
              <a:pathLst>
                <a:path w="3404" h="2135" extrusionOk="0">
                  <a:moveTo>
                    <a:pt x="1" y="0"/>
                  </a:moveTo>
                  <a:lnTo>
                    <a:pt x="1" y="2135"/>
                  </a:lnTo>
                  <a:lnTo>
                    <a:pt x="3403" y="2135"/>
                  </a:lnTo>
                  <a:lnTo>
                    <a:pt x="3403"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7">
              <a:extLst>
                <a:ext uri="{FF2B5EF4-FFF2-40B4-BE49-F238E27FC236}">
                  <a16:creationId xmlns:a16="http://schemas.microsoft.com/office/drawing/2014/main" id="{DFCFB34A-6E8A-80A9-4573-7F307A17D81A}"/>
                </a:ext>
              </a:extLst>
            </p:cNvPr>
            <p:cNvSpPr/>
            <p:nvPr/>
          </p:nvSpPr>
          <p:spPr>
            <a:xfrm>
              <a:off x="5145820" y="3841761"/>
              <a:ext cx="102188" cy="64093"/>
            </a:xfrm>
            <a:custGeom>
              <a:avLst/>
              <a:gdLst/>
              <a:ahLst/>
              <a:cxnLst/>
              <a:rect l="l" t="t" r="r" b="b"/>
              <a:pathLst>
                <a:path w="3404" h="2135" extrusionOk="0">
                  <a:moveTo>
                    <a:pt x="1" y="0"/>
                  </a:moveTo>
                  <a:lnTo>
                    <a:pt x="1" y="2135"/>
                  </a:lnTo>
                  <a:lnTo>
                    <a:pt x="3403" y="2135"/>
                  </a:lnTo>
                  <a:lnTo>
                    <a:pt x="3403"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7">
              <a:extLst>
                <a:ext uri="{FF2B5EF4-FFF2-40B4-BE49-F238E27FC236}">
                  <a16:creationId xmlns:a16="http://schemas.microsoft.com/office/drawing/2014/main" id="{18A43FB2-E737-6BF5-71B9-2DEF8A0F88FF}"/>
                </a:ext>
              </a:extLst>
            </p:cNvPr>
            <p:cNvSpPr/>
            <p:nvPr/>
          </p:nvSpPr>
          <p:spPr>
            <a:xfrm>
              <a:off x="5319063" y="3841761"/>
              <a:ext cx="102158" cy="64093"/>
            </a:xfrm>
            <a:custGeom>
              <a:avLst/>
              <a:gdLst/>
              <a:ahLst/>
              <a:cxnLst/>
              <a:rect l="l" t="t" r="r" b="b"/>
              <a:pathLst>
                <a:path w="3403" h="2135" extrusionOk="0">
                  <a:moveTo>
                    <a:pt x="1" y="0"/>
                  </a:moveTo>
                  <a:lnTo>
                    <a:pt x="1" y="2135"/>
                  </a:lnTo>
                  <a:lnTo>
                    <a:pt x="3403" y="2135"/>
                  </a:lnTo>
                  <a:lnTo>
                    <a:pt x="3403"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7">
              <a:extLst>
                <a:ext uri="{FF2B5EF4-FFF2-40B4-BE49-F238E27FC236}">
                  <a16:creationId xmlns:a16="http://schemas.microsoft.com/office/drawing/2014/main" id="{F0A36DB0-ABEF-F44A-EE7A-456E697D90A1}"/>
                </a:ext>
              </a:extLst>
            </p:cNvPr>
            <p:cNvSpPr/>
            <p:nvPr/>
          </p:nvSpPr>
          <p:spPr>
            <a:xfrm>
              <a:off x="5493297" y="3841761"/>
              <a:ext cx="102158" cy="64093"/>
            </a:xfrm>
            <a:custGeom>
              <a:avLst/>
              <a:gdLst/>
              <a:ahLst/>
              <a:cxnLst/>
              <a:rect l="l" t="t" r="r" b="b"/>
              <a:pathLst>
                <a:path w="3403" h="2135" extrusionOk="0">
                  <a:moveTo>
                    <a:pt x="1" y="0"/>
                  </a:moveTo>
                  <a:lnTo>
                    <a:pt x="1" y="2135"/>
                  </a:lnTo>
                  <a:lnTo>
                    <a:pt x="3403" y="2135"/>
                  </a:lnTo>
                  <a:lnTo>
                    <a:pt x="3403"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7">
              <a:extLst>
                <a:ext uri="{FF2B5EF4-FFF2-40B4-BE49-F238E27FC236}">
                  <a16:creationId xmlns:a16="http://schemas.microsoft.com/office/drawing/2014/main" id="{0C36D116-B915-A7F7-D4E8-EA0E4A418676}"/>
                </a:ext>
              </a:extLst>
            </p:cNvPr>
            <p:cNvSpPr/>
            <p:nvPr/>
          </p:nvSpPr>
          <p:spPr>
            <a:xfrm>
              <a:off x="5731917" y="3571374"/>
              <a:ext cx="218305" cy="738042"/>
            </a:xfrm>
            <a:custGeom>
              <a:avLst/>
              <a:gdLst/>
              <a:ahLst/>
              <a:cxnLst/>
              <a:rect l="l" t="t" r="r" b="b"/>
              <a:pathLst>
                <a:path w="7272" h="24585" extrusionOk="0">
                  <a:moveTo>
                    <a:pt x="3636" y="1"/>
                  </a:moveTo>
                  <a:cubicBezTo>
                    <a:pt x="1635" y="1"/>
                    <a:pt x="0" y="1602"/>
                    <a:pt x="0" y="3637"/>
                  </a:cubicBezTo>
                  <a:lnTo>
                    <a:pt x="0" y="13110"/>
                  </a:lnTo>
                  <a:cubicBezTo>
                    <a:pt x="0" y="14911"/>
                    <a:pt x="1301" y="16412"/>
                    <a:pt x="3002" y="16713"/>
                  </a:cubicBezTo>
                  <a:lnTo>
                    <a:pt x="3002" y="24585"/>
                  </a:lnTo>
                  <a:lnTo>
                    <a:pt x="4270" y="24585"/>
                  </a:lnTo>
                  <a:lnTo>
                    <a:pt x="4270" y="16713"/>
                  </a:lnTo>
                  <a:cubicBezTo>
                    <a:pt x="5971" y="16412"/>
                    <a:pt x="7272" y="14911"/>
                    <a:pt x="7272" y="13110"/>
                  </a:cubicBezTo>
                  <a:lnTo>
                    <a:pt x="7272" y="3637"/>
                  </a:lnTo>
                  <a:cubicBezTo>
                    <a:pt x="7272" y="1602"/>
                    <a:pt x="5637" y="1"/>
                    <a:pt x="3636" y="1"/>
                  </a:cubicBezTo>
                  <a:close/>
                </a:path>
              </a:pathLst>
            </a:custGeom>
            <a:solidFill>
              <a:srgbClr val="EE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logo with a triangle shape&#10;&#10;AI-generated content may be incorrect.">
            <a:extLst>
              <a:ext uri="{FF2B5EF4-FFF2-40B4-BE49-F238E27FC236}">
                <a16:creationId xmlns:a16="http://schemas.microsoft.com/office/drawing/2014/main" id="{47915C1D-A644-7E27-0D07-B3FEFBAE32A8}"/>
              </a:ext>
            </a:extLst>
          </p:cNvPr>
          <p:cNvPicPr>
            <a:picLocks noChangeAspect="1"/>
          </p:cNvPicPr>
          <p:nvPr/>
        </p:nvPicPr>
        <p:blipFill>
          <a:blip r:embed="rId3"/>
          <a:srcRect l="12494" t="16685" r="13467" b="17244"/>
          <a:stretch/>
        </p:blipFill>
        <p:spPr>
          <a:xfrm>
            <a:off x="367564" y="75739"/>
            <a:ext cx="837936" cy="747765"/>
          </a:xfrm>
          <a:prstGeom prst="rect">
            <a:avLst/>
          </a:prstGeom>
        </p:spPr>
      </p:pic>
      <p:grpSp>
        <p:nvGrpSpPr>
          <p:cNvPr id="3" name="Group 2">
            <a:extLst>
              <a:ext uri="{FF2B5EF4-FFF2-40B4-BE49-F238E27FC236}">
                <a16:creationId xmlns:a16="http://schemas.microsoft.com/office/drawing/2014/main" id="{7D941B0D-624D-5E4E-E995-587C4EACA1E2}"/>
              </a:ext>
            </a:extLst>
          </p:cNvPr>
          <p:cNvGrpSpPr/>
          <p:nvPr/>
        </p:nvGrpSpPr>
        <p:grpSpPr>
          <a:xfrm>
            <a:off x="4141582" y="4665322"/>
            <a:ext cx="1242400" cy="408400"/>
            <a:chOff x="7983906" y="9324079"/>
            <a:chExt cx="1653429" cy="543514"/>
          </a:xfrm>
        </p:grpSpPr>
        <p:pic>
          <p:nvPicPr>
            <p:cNvPr id="4" name="Picture 3" descr="Blue text on a black background">
              <a:extLst>
                <a:ext uri="{FF2B5EF4-FFF2-40B4-BE49-F238E27FC236}">
                  <a16:creationId xmlns:a16="http://schemas.microsoft.com/office/drawing/2014/main" id="{CE549E3E-9032-793B-ED46-FAB8B11C35BD}"/>
                </a:ext>
              </a:extLst>
            </p:cNvPr>
            <p:cNvPicPr>
              <a:picLocks noChangeAspect="1"/>
            </p:cNvPicPr>
            <p:nvPr/>
          </p:nvPicPr>
          <p:blipFill>
            <a:blip r:embed="rId4">
              <a:duotone>
                <a:schemeClr val="accent4">
                  <a:shade val="45000"/>
                  <a:satMod val="135000"/>
                </a:schemeClr>
                <a:prstClr val="white"/>
              </a:duotone>
            </a:blip>
            <a:stretch>
              <a:fillRect/>
            </a:stretch>
          </p:blipFill>
          <p:spPr>
            <a:xfrm>
              <a:off x="8256405" y="9324079"/>
              <a:ext cx="1380930" cy="543514"/>
            </a:xfrm>
            <a:prstGeom prst="rect">
              <a:avLst/>
            </a:prstGeom>
          </p:spPr>
        </p:pic>
        <p:sp>
          <p:nvSpPr>
            <p:cNvPr id="5" name="TextBox 4">
              <a:extLst>
                <a:ext uri="{FF2B5EF4-FFF2-40B4-BE49-F238E27FC236}">
                  <a16:creationId xmlns:a16="http://schemas.microsoft.com/office/drawing/2014/main" id="{0AB6AE42-0D8C-12E9-2E4D-2AFEAC59B1A9}"/>
                </a:ext>
              </a:extLst>
            </p:cNvPr>
            <p:cNvSpPr txBox="1"/>
            <p:nvPr/>
          </p:nvSpPr>
          <p:spPr>
            <a:xfrm>
              <a:off x="7983906" y="9362108"/>
              <a:ext cx="622049" cy="491521"/>
            </a:xfrm>
            <a:prstGeom prst="rect">
              <a:avLst/>
            </a:prstGeom>
            <a:noFill/>
          </p:spPr>
          <p:txBody>
            <a:bodyPr wrap="square" rtlCol="0">
              <a:spAutoFit/>
            </a:bodyPr>
            <a:lstStyle/>
            <a:p>
              <a:r>
                <a:rPr lang="en-US" sz="1800" dirty="0">
                  <a:solidFill>
                    <a:schemeClr val="bg1"/>
                  </a:solidFill>
                  <a:latin typeface="Libre Franklin" pitchFamily="2" charset="0"/>
                </a:rPr>
                <a:t>9</a:t>
              </a:r>
              <a:endParaRPr lang="en-ZA" sz="1800" dirty="0">
                <a:solidFill>
                  <a:schemeClr val="bg1"/>
                </a:solidFill>
                <a:latin typeface="Libre Franklin" pitchFamily="2" charset="0"/>
              </a:endParaRPr>
            </a:p>
          </p:txBody>
        </p:sp>
      </p:grpSp>
      <p:pic>
        <p:nvPicPr>
          <p:cNvPr id="8" name="Picture 7" descr="A screenshot of a computer&#10;&#10;AI-generated content may be incorrect.">
            <a:extLst>
              <a:ext uri="{FF2B5EF4-FFF2-40B4-BE49-F238E27FC236}">
                <a16:creationId xmlns:a16="http://schemas.microsoft.com/office/drawing/2014/main" id="{096B389E-A433-5A28-6E40-8C12DABB4390}"/>
              </a:ext>
            </a:extLst>
          </p:cNvPr>
          <p:cNvPicPr>
            <a:picLocks noChangeAspect="1"/>
          </p:cNvPicPr>
          <p:nvPr/>
        </p:nvPicPr>
        <p:blipFill>
          <a:blip r:embed="rId5"/>
          <a:srcRect l="2525" t="18317" r="35051" b="19551"/>
          <a:stretch/>
        </p:blipFill>
        <p:spPr>
          <a:xfrm>
            <a:off x="1495626" y="859834"/>
            <a:ext cx="6186617" cy="3463705"/>
          </a:xfrm>
          <a:prstGeom prst="rect">
            <a:avLst/>
          </a:prstGeom>
          <a:ln>
            <a:solidFill>
              <a:srgbClr val="A73719"/>
            </a:solidFill>
          </a:ln>
        </p:spPr>
      </p:pic>
      <p:sp>
        <p:nvSpPr>
          <p:cNvPr id="9" name="Rectangle 8">
            <a:extLst>
              <a:ext uri="{FF2B5EF4-FFF2-40B4-BE49-F238E27FC236}">
                <a16:creationId xmlns:a16="http://schemas.microsoft.com/office/drawing/2014/main" id="{2EA174F3-F514-3E78-A22E-FD03B3D096F7}"/>
              </a:ext>
            </a:extLst>
          </p:cNvPr>
          <p:cNvSpPr/>
          <p:nvPr/>
        </p:nvSpPr>
        <p:spPr>
          <a:xfrm>
            <a:off x="1461732" y="847695"/>
            <a:ext cx="6205893" cy="3463705"/>
          </a:xfrm>
          <a:prstGeom prst="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438505787"/>
      </p:ext>
    </p:extLst>
  </p:cSld>
  <p:clrMapOvr>
    <a:masterClrMapping/>
  </p:clrMapOvr>
</p:sld>
</file>

<file path=ppt/theme/theme1.xml><?xml version="1.0" encoding="utf-8"?>
<a:theme xmlns:a="http://schemas.openxmlformats.org/drawingml/2006/main" name="Real Estate Infographics by Slidesgo">
  <a:themeElements>
    <a:clrScheme name="Simple Light">
      <a:dk1>
        <a:srgbClr val="000000"/>
      </a:dk1>
      <a:lt1>
        <a:srgbClr val="FFFFFF"/>
      </a:lt1>
      <a:dk2>
        <a:srgbClr val="595959"/>
      </a:dk2>
      <a:lt2>
        <a:srgbClr val="EEEEEE"/>
      </a:lt2>
      <a:accent1>
        <a:srgbClr val="EB7B7B"/>
      </a:accent1>
      <a:accent2>
        <a:srgbClr val="BE4626"/>
      </a:accent2>
      <a:accent3>
        <a:srgbClr val="E69138"/>
      </a:accent3>
      <a:accent4>
        <a:srgbClr val="EEB245"/>
      </a:accent4>
      <a:accent5>
        <a:srgbClr val="595959"/>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771</Words>
  <Application>Microsoft Office PowerPoint</Application>
  <PresentationFormat>On-screen Show (16:9)</PresentationFormat>
  <Paragraphs>93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Roboto</vt:lpstr>
      <vt:lpstr>Fira Sans Extra Condensed Medium</vt:lpstr>
      <vt:lpstr>Arial</vt:lpstr>
      <vt:lpstr>Libre Franklin</vt:lpstr>
      <vt:lpstr>Real Estate Infographics by Slidesgo</vt:lpstr>
      <vt:lpstr>PROJECT 2 REAL ESTATE Business Analytics</vt:lpstr>
      <vt:lpstr>TABLE OF CONTENTS</vt:lpstr>
      <vt:lpstr>INTRODUCTION</vt:lpstr>
      <vt:lpstr>RESEARCH OBJECTIVE</vt:lpstr>
      <vt:lpstr>DATASET OVERVIEW</vt:lpstr>
      <vt:lpstr>DATA CLEANING AND PREPARATION</vt:lpstr>
      <vt:lpstr>PRICE TRENDS DASHBOARD</vt:lpstr>
      <vt:lpstr>PRICE TRENDS</vt:lpstr>
      <vt:lpstr>PROPERTY TRENDS DASHBOARD</vt:lpstr>
      <vt:lpstr>PROPERTY TRENDS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itadmin</dc:creator>
  <cp:lastModifiedBy>Mandisa Galetuke</cp:lastModifiedBy>
  <cp:revision>2</cp:revision>
  <dcterms:modified xsi:type="dcterms:W3CDTF">2025-02-02T14:36:09Z</dcterms:modified>
</cp:coreProperties>
</file>