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9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3781"/>
            <a:ext cx="71343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Coffee Chain Sales Dashboard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361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purpose of this dashboard is to track key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542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metrics like sales, profit, margin, and growth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the period of January 2021 to January 2024.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90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Features: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084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Interactive filters (Market, Product Type)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506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KPI summary cards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927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 breakdown by region, product, and time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734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Metrics &amp; Growth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49748"/>
            <a:ext cx="13042821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75736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2901077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Metric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901077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Value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40768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35513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Sales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5513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$651.74M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05800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420171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Profit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20171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$97.78M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708327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224" y="485203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 Margin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85203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15.0%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35864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224" y="550235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YoY Sales Growth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50235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34.0% ↑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6271736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Insight: Sales and profit are steadily increasing, supported by strong YoY growth.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2701"/>
            <a:ext cx="65042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Trends &amp; Regional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8456"/>
            <a:ext cx="30039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Sales &amp; Profit Over Time: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Consistent upward trend with seasonal peaks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 lags behind sales slightly — margin watch needed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838456"/>
            <a:ext cx="33071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Sales by Region (Pie Chart):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East &amp; South dominate sales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Central &amp; West underperforming — growth potential exists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20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Product Performance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878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Top Products by Sales: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689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Coffee, Espresso Roast, Colombian lead sales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111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Gift Sets &amp; Tumbler underperforming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687836"/>
            <a:ext cx="28616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Profitability Highlights: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599521" y="3297317"/>
            <a:ext cx="6244709" cy="2639378"/>
          </a:xfrm>
          <a:prstGeom prst="roundRect">
            <a:avLst>
              <a:gd name="adj" fmla="val 360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07141" y="3304937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7834074" y="3448645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 Type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952559" y="3448645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Margin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607141" y="3955256"/>
            <a:ext cx="6229469" cy="65793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7834074" y="4098965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Coffee Brewer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952559" y="4098965"/>
            <a:ext cx="2657237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15.0% </a:t>
            </a: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607141" y="4613196"/>
            <a:ext cx="6229469" cy="65793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7834074" y="4756904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Espresso Machine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0952559" y="4756904"/>
            <a:ext cx="2657237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4.7% </a:t>
            </a: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🔻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607141" y="5271135"/>
            <a:ext cx="6229469" cy="65793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7834074" y="5414843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Gift Set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0952559" y="5414843"/>
            <a:ext cx="2657237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3.1% </a:t>
            </a: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🔻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93790" y="6446996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⚠️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Low-margin items need review despite strong revenue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2358" y="606862"/>
            <a:ext cx="7458670" cy="689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Recommendations &amp; Next Steps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72358" y="1737836"/>
            <a:ext cx="496491" cy="496491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55107" y="1779210"/>
            <a:ext cx="330994" cy="413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1489472" y="1813679"/>
            <a:ext cx="40172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Expand in Central &amp; West markets</a:t>
            </a:r>
            <a:endParaRPr lang="en-US" sz="2150" dirty="0"/>
          </a:p>
        </p:txBody>
      </p:sp>
      <p:sp>
        <p:nvSpPr>
          <p:cNvPr id="6" name="Shape 4"/>
          <p:cNvSpPr/>
          <p:nvPr/>
        </p:nvSpPr>
        <p:spPr>
          <a:xfrm>
            <a:off x="772358" y="2675692"/>
            <a:ext cx="496491" cy="496491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55107" y="2717066"/>
            <a:ext cx="330994" cy="413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00" dirty="0"/>
          </a:p>
        </p:txBody>
      </p:sp>
      <p:sp>
        <p:nvSpPr>
          <p:cNvPr id="8" name="Text 6"/>
          <p:cNvSpPr/>
          <p:nvPr/>
        </p:nvSpPr>
        <p:spPr>
          <a:xfrm>
            <a:off x="1489472" y="2751534"/>
            <a:ext cx="3193256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Optimize low-margin SKUs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1489472" y="3228737"/>
            <a:ext cx="12368570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like Espresso Machines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772358" y="4023241"/>
            <a:ext cx="496491" cy="496491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55107" y="4064615"/>
            <a:ext cx="330994" cy="413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1489472" y="4099084"/>
            <a:ext cx="345555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Investigate missing sales data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1489472" y="4576286"/>
            <a:ext cx="12368570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Tumbler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772358" y="5370790"/>
            <a:ext cx="496491" cy="496491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855107" y="5412165"/>
            <a:ext cx="330994" cy="413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600" dirty="0"/>
          </a:p>
        </p:txBody>
      </p:sp>
      <p:sp>
        <p:nvSpPr>
          <p:cNvPr id="16" name="Text 14"/>
          <p:cNvSpPr/>
          <p:nvPr/>
        </p:nvSpPr>
        <p:spPr>
          <a:xfrm>
            <a:off x="1489472" y="5446633"/>
            <a:ext cx="275867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Add forecasting layer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1489472" y="5923836"/>
            <a:ext cx="12368570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2025 planning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772358" y="6718340"/>
            <a:ext cx="496491" cy="496491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855107" y="6759714"/>
            <a:ext cx="330994" cy="413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5</a:t>
            </a:r>
            <a:endParaRPr lang="en-US" sz="2600" dirty="0"/>
          </a:p>
        </p:txBody>
      </p:sp>
      <p:sp>
        <p:nvSpPr>
          <p:cNvPr id="20" name="Text 18"/>
          <p:cNvSpPr/>
          <p:nvPr/>
        </p:nvSpPr>
        <p:spPr>
          <a:xfrm>
            <a:off x="1489472" y="6794183"/>
            <a:ext cx="415671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Deploy &amp; share via Power BI service</a:t>
            </a:r>
            <a:endParaRPr lang="en-US" sz="2150" dirty="0"/>
          </a:p>
        </p:txBody>
      </p:sp>
      <p:sp>
        <p:nvSpPr>
          <p:cNvPr id="21" name="Text 19"/>
          <p:cNvSpPr/>
          <p:nvPr/>
        </p:nvSpPr>
        <p:spPr>
          <a:xfrm>
            <a:off x="1489472" y="7271385"/>
            <a:ext cx="12368570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executive access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240</Words>
  <Application>Microsoft Office PowerPoint</Application>
  <PresentationFormat>Custom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Crimson Pro Bold</vt:lpstr>
      <vt:lpstr>Open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shiva kumar</cp:lastModifiedBy>
  <cp:revision>4</cp:revision>
  <dcterms:created xsi:type="dcterms:W3CDTF">2025-06-26T16:21:27Z</dcterms:created>
  <dcterms:modified xsi:type="dcterms:W3CDTF">2025-06-26T16:24:47Z</dcterms:modified>
</cp:coreProperties>
</file>