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CC3E4-F5BC-4088-9178-BF99E685D4A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AEA5D04-C5CF-439D-B639-68B6F983235C}">
      <dgm:prSet custT="1"/>
      <dgm:spPr/>
      <dgm:t>
        <a:bodyPr/>
        <a:lstStyle/>
        <a:p>
          <a:r>
            <a:rPr lang="en-US" sz="1600" dirty="0"/>
            <a:t>TELCO DATASET FROM THE IBM COMMUNITY WEBSITE</a:t>
          </a:r>
        </a:p>
      </dgm:t>
    </dgm:pt>
    <dgm:pt modelId="{C8DD5BA9-395B-473A-A776-57D27B49A59E}" type="parTrans" cxnId="{FAB955E9-D61C-49F0-A67C-97253B249352}">
      <dgm:prSet/>
      <dgm:spPr/>
      <dgm:t>
        <a:bodyPr/>
        <a:lstStyle/>
        <a:p>
          <a:endParaRPr lang="en-US"/>
        </a:p>
      </dgm:t>
    </dgm:pt>
    <dgm:pt modelId="{0A3F49BC-B604-4DA5-B365-FDA4480073D1}" type="sibTrans" cxnId="{FAB955E9-D61C-49F0-A67C-97253B249352}">
      <dgm:prSet/>
      <dgm:spPr/>
      <dgm:t>
        <a:bodyPr/>
        <a:lstStyle/>
        <a:p>
          <a:endParaRPr lang="en-US"/>
        </a:p>
      </dgm:t>
    </dgm:pt>
    <dgm:pt modelId="{282862E0-8753-4211-8729-6462CE063207}">
      <dgm:prSet custT="1"/>
      <dgm:spPr/>
      <dgm:t>
        <a:bodyPr/>
        <a:lstStyle/>
        <a:p>
          <a:r>
            <a:rPr lang="en-US" sz="1600" dirty="0"/>
            <a:t>7044</a:t>
          </a:r>
          <a:r>
            <a:rPr lang="en-US" sz="1500" dirty="0"/>
            <a:t> </a:t>
          </a:r>
          <a:r>
            <a:rPr lang="en-US" sz="1600" dirty="0"/>
            <a:t>OBSERVATIONS</a:t>
          </a:r>
        </a:p>
      </dgm:t>
    </dgm:pt>
    <dgm:pt modelId="{A16CD01C-0865-41AE-88C8-C8CF9EAFC518}" type="parTrans" cxnId="{BA82EAEE-1AA3-4A2A-A0FB-6426373A8920}">
      <dgm:prSet/>
      <dgm:spPr/>
      <dgm:t>
        <a:bodyPr/>
        <a:lstStyle/>
        <a:p>
          <a:endParaRPr lang="en-US"/>
        </a:p>
      </dgm:t>
    </dgm:pt>
    <dgm:pt modelId="{700DDDBC-BE4B-4F8A-81D8-AAD30832DDCB}" type="sibTrans" cxnId="{BA82EAEE-1AA3-4A2A-A0FB-6426373A8920}">
      <dgm:prSet/>
      <dgm:spPr/>
      <dgm:t>
        <a:bodyPr/>
        <a:lstStyle/>
        <a:p>
          <a:endParaRPr lang="en-US"/>
        </a:p>
      </dgm:t>
    </dgm:pt>
    <dgm:pt modelId="{AF7699E2-E759-457E-BF1A-972A65F549DF}">
      <dgm:prSet custT="1"/>
      <dgm:spPr/>
      <dgm:t>
        <a:bodyPr/>
        <a:lstStyle/>
        <a:p>
          <a:r>
            <a:rPr lang="en-US" sz="1600" dirty="0"/>
            <a:t>21</a:t>
          </a:r>
          <a:r>
            <a:rPr lang="en-US" sz="1500" dirty="0"/>
            <a:t> </a:t>
          </a:r>
          <a:r>
            <a:rPr lang="en-US" sz="1600" dirty="0"/>
            <a:t>VARIABLES</a:t>
          </a:r>
        </a:p>
      </dgm:t>
    </dgm:pt>
    <dgm:pt modelId="{24B6A836-DFF4-4AB8-9AC2-F0F9F858B461}" type="parTrans" cxnId="{CCD19130-299C-438E-8DD0-04FFFFC22441}">
      <dgm:prSet/>
      <dgm:spPr/>
      <dgm:t>
        <a:bodyPr/>
        <a:lstStyle/>
        <a:p>
          <a:endParaRPr lang="en-US"/>
        </a:p>
      </dgm:t>
    </dgm:pt>
    <dgm:pt modelId="{4F0F8A4B-D13E-4D60-9097-3B0FF0D12A4D}" type="sibTrans" cxnId="{CCD19130-299C-438E-8DD0-04FFFFC22441}">
      <dgm:prSet/>
      <dgm:spPr/>
      <dgm:t>
        <a:bodyPr/>
        <a:lstStyle/>
        <a:p>
          <a:endParaRPr lang="en-US"/>
        </a:p>
      </dgm:t>
    </dgm:pt>
    <dgm:pt modelId="{A90791C7-931E-4868-8FA6-621074FBA43D}">
      <dgm:prSet custT="1"/>
      <dgm:spPr/>
      <dgm:t>
        <a:bodyPr/>
        <a:lstStyle/>
        <a:p>
          <a:r>
            <a:rPr lang="en-US" sz="1600" dirty="0"/>
            <a:t>CHURN (CUSTOMER SUBSCRIPTION OUTCOME) IS THE TARGET VARIABLE</a:t>
          </a:r>
        </a:p>
      </dgm:t>
    </dgm:pt>
    <dgm:pt modelId="{89FE2802-5368-40D3-AA81-FDD03BAF49FA}" type="parTrans" cxnId="{5EAF0C55-8878-48D7-A62F-491ADD4BBDDC}">
      <dgm:prSet/>
      <dgm:spPr/>
      <dgm:t>
        <a:bodyPr/>
        <a:lstStyle/>
        <a:p>
          <a:endParaRPr lang="en-US"/>
        </a:p>
      </dgm:t>
    </dgm:pt>
    <dgm:pt modelId="{771C7216-AF73-4163-88F2-BB84FC2F6E17}" type="sibTrans" cxnId="{5EAF0C55-8878-48D7-A62F-491ADD4BBDDC}">
      <dgm:prSet/>
      <dgm:spPr/>
      <dgm:t>
        <a:bodyPr/>
        <a:lstStyle/>
        <a:p>
          <a:endParaRPr lang="en-US"/>
        </a:p>
      </dgm:t>
    </dgm:pt>
    <dgm:pt modelId="{7B4090D7-6ABA-4B7B-8727-FEAF5E9277AE}" type="pres">
      <dgm:prSet presAssocID="{A82CC3E4-F5BC-4088-9178-BF99E685D4AA}" presName="root" presStyleCnt="0">
        <dgm:presLayoutVars>
          <dgm:dir/>
          <dgm:resizeHandles val="exact"/>
        </dgm:presLayoutVars>
      </dgm:prSet>
      <dgm:spPr/>
    </dgm:pt>
    <dgm:pt modelId="{B99A5B20-A86B-40D9-A154-B8FB9E9908BB}" type="pres">
      <dgm:prSet presAssocID="{6AEA5D04-C5CF-439D-B639-68B6F983235C}" presName="compNode" presStyleCnt="0"/>
      <dgm:spPr/>
    </dgm:pt>
    <dgm:pt modelId="{7BABDD2C-08E1-4CBD-AF05-2F33B033C767}" type="pres">
      <dgm:prSet presAssocID="{6AEA5D04-C5CF-439D-B639-68B6F983235C}" presName="iconRect" presStyleLbl="node1" presStyleIdx="0" presStyleCnt="4" custScaleX="223618" custScaleY="2451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27955D3-520E-4EFC-9646-F6770CEEADC5}" type="pres">
      <dgm:prSet presAssocID="{6AEA5D04-C5CF-439D-B639-68B6F983235C}" presName="spaceRect" presStyleCnt="0"/>
      <dgm:spPr/>
    </dgm:pt>
    <dgm:pt modelId="{2F45D74C-4BB7-466A-BA9C-E02EA98CC815}" type="pres">
      <dgm:prSet presAssocID="{6AEA5D04-C5CF-439D-B639-68B6F983235C}" presName="textRect" presStyleLbl="revTx" presStyleIdx="0" presStyleCnt="4" custLinFactNeighborX="-1379" custLinFactNeighborY="29104">
        <dgm:presLayoutVars>
          <dgm:chMax val="1"/>
          <dgm:chPref val="1"/>
        </dgm:presLayoutVars>
      </dgm:prSet>
      <dgm:spPr/>
    </dgm:pt>
    <dgm:pt modelId="{658588F0-510A-462D-923A-5A687DB74537}" type="pres">
      <dgm:prSet presAssocID="{0A3F49BC-B604-4DA5-B365-FDA4480073D1}" presName="sibTrans" presStyleCnt="0"/>
      <dgm:spPr/>
    </dgm:pt>
    <dgm:pt modelId="{9A7159FA-51EE-43B3-84BA-1EB46FD71AD9}" type="pres">
      <dgm:prSet presAssocID="{282862E0-8753-4211-8729-6462CE063207}" presName="compNode" presStyleCnt="0"/>
      <dgm:spPr/>
    </dgm:pt>
    <dgm:pt modelId="{C58F2B9D-7884-4255-8BCF-FC17ACBD0B7F}" type="pres">
      <dgm:prSet presAssocID="{282862E0-8753-4211-8729-6462CE063207}" presName="iconRect" presStyleLbl="node1" presStyleIdx="1" presStyleCnt="4" custScaleX="223618" custScaleY="2451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FC03F78-3BA1-41FD-A721-0FF2D0C07E68}" type="pres">
      <dgm:prSet presAssocID="{282862E0-8753-4211-8729-6462CE063207}" presName="spaceRect" presStyleCnt="0"/>
      <dgm:spPr/>
    </dgm:pt>
    <dgm:pt modelId="{9A784CBC-963E-4B0A-9BD8-F8B5273CCE03}" type="pres">
      <dgm:prSet presAssocID="{282862E0-8753-4211-8729-6462CE063207}" presName="textRect" presStyleLbl="revTx" presStyleIdx="1" presStyleCnt="4" custLinFactNeighborX="-2298" custLinFactNeighborY="29105">
        <dgm:presLayoutVars>
          <dgm:chMax val="1"/>
          <dgm:chPref val="1"/>
        </dgm:presLayoutVars>
      </dgm:prSet>
      <dgm:spPr/>
    </dgm:pt>
    <dgm:pt modelId="{AFC9404F-F656-481F-934E-1C005415CA6C}" type="pres">
      <dgm:prSet presAssocID="{700DDDBC-BE4B-4F8A-81D8-AAD30832DDCB}" presName="sibTrans" presStyleCnt="0"/>
      <dgm:spPr/>
    </dgm:pt>
    <dgm:pt modelId="{576EEEEA-F1AA-4CD4-B068-9D238183F4BF}" type="pres">
      <dgm:prSet presAssocID="{AF7699E2-E759-457E-BF1A-972A65F549DF}" presName="compNode" presStyleCnt="0"/>
      <dgm:spPr/>
    </dgm:pt>
    <dgm:pt modelId="{C0786F8D-36BC-4626-8D05-81D0FE5F614F}" type="pres">
      <dgm:prSet presAssocID="{AF7699E2-E759-457E-BF1A-972A65F549DF}" presName="iconRect" presStyleLbl="node1" presStyleIdx="2" presStyleCnt="4" custScaleX="211413" custScaleY="197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7435C525-4D6F-445B-B99B-64645455C674}" type="pres">
      <dgm:prSet presAssocID="{AF7699E2-E759-457E-BF1A-972A65F549DF}" presName="spaceRect" presStyleCnt="0"/>
      <dgm:spPr/>
    </dgm:pt>
    <dgm:pt modelId="{B00DFDD4-3A69-46A6-9B7D-B4907E4C3EE3}" type="pres">
      <dgm:prSet presAssocID="{AF7699E2-E759-457E-BF1A-972A65F549DF}" presName="textRect" presStyleLbl="revTx" presStyleIdx="2" presStyleCnt="4" custLinFactNeighborY="48948">
        <dgm:presLayoutVars>
          <dgm:chMax val="1"/>
          <dgm:chPref val="1"/>
        </dgm:presLayoutVars>
      </dgm:prSet>
      <dgm:spPr/>
    </dgm:pt>
    <dgm:pt modelId="{16A5E863-66BF-405C-B082-A4ED710378C7}" type="pres">
      <dgm:prSet presAssocID="{4F0F8A4B-D13E-4D60-9097-3B0FF0D12A4D}" presName="sibTrans" presStyleCnt="0"/>
      <dgm:spPr/>
    </dgm:pt>
    <dgm:pt modelId="{50950717-D29A-4E02-BA7F-E101594DFD5F}" type="pres">
      <dgm:prSet presAssocID="{A90791C7-931E-4868-8FA6-621074FBA43D}" presName="compNode" presStyleCnt="0"/>
      <dgm:spPr/>
    </dgm:pt>
    <dgm:pt modelId="{1A05EA1A-6442-4832-8325-FEBDEA6B7575}" type="pres">
      <dgm:prSet presAssocID="{A90791C7-931E-4868-8FA6-621074FBA43D}" presName="iconRect" presStyleLbl="node1" presStyleIdx="3" presStyleCnt="4" custScaleX="186228" custScaleY="20666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08533E-F8D2-4C0A-A1DD-240DEDB28984}" type="pres">
      <dgm:prSet presAssocID="{A90791C7-931E-4868-8FA6-621074FBA43D}" presName="spaceRect" presStyleCnt="0"/>
      <dgm:spPr/>
    </dgm:pt>
    <dgm:pt modelId="{9383A407-6ACA-4062-9B72-F541FBC42033}" type="pres">
      <dgm:prSet presAssocID="{A90791C7-931E-4868-8FA6-621074FBA43D}" presName="textRect" presStyleLbl="revTx" presStyleIdx="3" presStyleCnt="4" custLinFactNeighborY="35719">
        <dgm:presLayoutVars>
          <dgm:chMax val="1"/>
          <dgm:chPref val="1"/>
        </dgm:presLayoutVars>
      </dgm:prSet>
      <dgm:spPr/>
    </dgm:pt>
  </dgm:ptLst>
  <dgm:cxnLst>
    <dgm:cxn modelId="{A38A8004-965E-41F3-A221-D037F0F57A52}" type="presOf" srcId="{6AEA5D04-C5CF-439D-B639-68B6F983235C}" destId="{2F45D74C-4BB7-466A-BA9C-E02EA98CC815}" srcOrd="0" destOrd="0" presId="urn:microsoft.com/office/officeart/2018/2/layout/IconLabelList"/>
    <dgm:cxn modelId="{CCD19130-299C-438E-8DD0-04FFFFC22441}" srcId="{A82CC3E4-F5BC-4088-9178-BF99E685D4AA}" destId="{AF7699E2-E759-457E-BF1A-972A65F549DF}" srcOrd="2" destOrd="0" parTransId="{24B6A836-DFF4-4AB8-9AC2-F0F9F858B461}" sibTransId="{4F0F8A4B-D13E-4D60-9097-3B0FF0D12A4D}"/>
    <dgm:cxn modelId="{9C44655F-7558-4EB2-B3CB-2661EA073334}" type="presOf" srcId="{282862E0-8753-4211-8729-6462CE063207}" destId="{9A784CBC-963E-4B0A-9BD8-F8B5273CCE03}" srcOrd="0" destOrd="0" presId="urn:microsoft.com/office/officeart/2018/2/layout/IconLabelList"/>
    <dgm:cxn modelId="{54C29A6E-F771-43EA-9E8F-6B0BF67CE708}" type="presOf" srcId="{AF7699E2-E759-457E-BF1A-972A65F549DF}" destId="{B00DFDD4-3A69-46A6-9B7D-B4907E4C3EE3}" srcOrd="0" destOrd="0" presId="urn:microsoft.com/office/officeart/2018/2/layout/IconLabelList"/>
    <dgm:cxn modelId="{5EAF0C55-8878-48D7-A62F-491ADD4BBDDC}" srcId="{A82CC3E4-F5BC-4088-9178-BF99E685D4AA}" destId="{A90791C7-931E-4868-8FA6-621074FBA43D}" srcOrd="3" destOrd="0" parTransId="{89FE2802-5368-40D3-AA81-FDD03BAF49FA}" sibTransId="{771C7216-AF73-4163-88F2-BB84FC2F6E17}"/>
    <dgm:cxn modelId="{F4B1B1B6-22EE-4C79-9456-3222BFFC2836}" type="presOf" srcId="{A82CC3E4-F5BC-4088-9178-BF99E685D4AA}" destId="{7B4090D7-6ABA-4B7B-8727-FEAF5E9277AE}" srcOrd="0" destOrd="0" presId="urn:microsoft.com/office/officeart/2018/2/layout/IconLabelList"/>
    <dgm:cxn modelId="{E62461D7-87E4-4152-9F09-FA8319F204EA}" type="presOf" srcId="{A90791C7-931E-4868-8FA6-621074FBA43D}" destId="{9383A407-6ACA-4062-9B72-F541FBC42033}" srcOrd="0" destOrd="0" presId="urn:microsoft.com/office/officeart/2018/2/layout/IconLabelList"/>
    <dgm:cxn modelId="{FAB955E9-D61C-49F0-A67C-97253B249352}" srcId="{A82CC3E4-F5BC-4088-9178-BF99E685D4AA}" destId="{6AEA5D04-C5CF-439D-B639-68B6F983235C}" srcOrd="0" destOrd="0" parTransId="{C8DD5BA9-395B-473A-A776-57D27B49A59E}" sibTransId="{0A3F49BC-B604-4DA5-B365-FDA4480073D1}"/>
    <dgm:cxn modelId="{BA82EAEE-1AA3-4A2A-A0FB-6426373A8920}" srcId="{A82CC3E4-F5BC-4088-9178-BF99E685D4AA}" destId="{282862E0-8753-4211-8729-6462CE063207}" srcOrd="1" destOrd="0" parTransId="{A16CD01C-0865-41AE-88C8-C8CF9EAFC518}" sibTransId="{700DDDBC-BE4B-4F8A-81D8-AAD30832DDCB}"/>
    <dgm:cxn modelId="{BB05EBCE-A4E5-400C-A27B-FB06211AB9EE}" type="presParOf" srcId="{7B4090D7-6ABA-4B7B-8727-FEAF5E9277AE}" destId="{B99A5B20-A86B-40D9-A154-B8FB9E9908BB}" srcOrd="0" destOrd="0" presId="urn:microsoft.com/office/officeart/2018/2/layout/IconLabelList"/>
    <dgm:cxn modelId="{D66FEF67-9254-412C-A57C-A4145E7EC0E4}" type="presParOf" srcId="{B99A5B20-A86B-40D9-A154-B8FB9E9908BB}" destId="{7BABDD2C-08E1-4CBD-AF05-2F33B033C767}" srcOrd="0" destOrd="0" presId="urn:microsoft.com/office/officeart/2018/2/layout/IconLabelList"/>
    <dgm:cxn modelId="{413EC66D-C018-44DF-8FBA-796D8F59850F}" type="presParOf" srcId="{B99A5B20-A86B-40D9-A154-B8FB9E9908BB}" destId="{827955D3-520E-4EFC-9646-F6770CEEADC5}" srcOrd="1" destOrd="0" presId="urn:microsoft.com/office/officeart/2018/2/layout/IconLabelList"/>
    <dgm:cxn modelId="{1A08F0FE-9B65-48B0-A614-303E6BED907E}" type="presParOf" srcId="{B99A5B20-A86B-40D9-A154-B8FB9E9908BB}" destId="{2F45D74C-4BB7-466A-BA9C-E02EA98CC815}" srcOrd="2" destOrd="0" presId="urn:microsoft.com/office/officeart/2018/2/layout/IconLabelList"/>
    <dgm:cxn modelId="{FE6F602B-B8E7-4875-837E-487970655B18}" type="presParOf" srcId="{7B4090D7-6ABA-4B7B-8727-FEAF5E9277AE}" destId="{658588F0-510A-462D-923A-5A687DB74537}" srcOrd="1" destOrd="0" presId="urn:microsoft.com/office/officeart/2018/2/layout/IconLabelList"/>
    <dgm:cxn modelId="{5F45903F-47F3-4D18-A379-1FAD973A3928}" type="presParOf" srcId="{7B4090D7-6ABA-4B7B-8727-FEAF5E9277AE}" destId="{9A7159FA-51EE-43B3-84BA-1EB46FD71AD9}" srcOrd="2" destOrd="0" presId="urn:microsoft.com/office/officeart/2018/2/layout/IconLabelList"/>
    <dgm:cxn modelId="{2BE29C06-E86C-4409-9732-F076F895E17C}" type="presParOf" srcId="{9A7159FA-51EE-43B3-84BA-1EB46FD71AD9}" destId="{C58F2B9D-7884-4255-8BCF-FC17ACBD0B7F}" srcOrd="0" destOrd="0" presId="urn:microsoft.com/office/officeart/2018/2/layout/IconLabelList"/>
    <dgm:cxn modelId="{DC68EAAB-4E40-4263-B2C4-C722B54FF474}" type="presParOf" srcId="{9A7159FA-51EE-43B3-84BA-1EB46FD71AD9}" destId="{BFC03F78-3BA1-41FD-A721-0FF2D0C07E68}" srcOrd="1" destOrd="0" presId="urn:microsoft.com/office/officeart/2018/2/layout/IconLabelList"/>
    <dgm:cxn modelId="{C5732BA9-7890-423C-AA5B-0F17C4552D08}" type="presParOf" srcId="{9A7159FA-51EE-43B3-84BA-1EB46FD71AD9}" destId="{9A784CBC-963E-4B0A-9BD8-F8B5273CCE03}" srcOrd="2" destOrd="0" presId="urn:microsoft.com/office/officeart/2018/2/layout/IconLabelList"/>
    <dgm:cxn modelId="{4CDF0211-2D7D-4BBB-A562-8F79FF6C0442}" type="presParOf" srcId="{7B4090D7-6ABA-4B7B-8727-FEAF5E9277AE}" destId="{AFC9404F-F656-481F-934E-1C005415CA6C}" srcOrd="3" destOrd="0" presId="urn:microsoft.com/office/officeart/2018/2/layout/IconLabelList"/>
    <dgm:cxn modelId="{45106D13-659F-4A33-8881-36B9CF21B60E}" type="presParOf" srcId="{7B4090D7-6ABA-4B7B-8727-FEAF5E9277AE}" destId="{576EEEEA-F1AA-4CD4-B068-9D238183F4BF}" srcOrd="4" destOrd="0" presId="urn:microsoft.com/office/officeart/2018/2/layout/IconLabelList"/>
    <dgm:cxn modelId="{3FFCC083-72E0-450D-AD6B-CB9A363DA602}" type="presParOf" srcId="{576EEEEA-F1AA-4CD4-B068-9D238183F4BF}" destId="{C0786F8D-36BC-4626-8D05-81D0FE5F614F}" srcOrd="0" destOrd="0" presId="urn:microsoft.com/office/officeart/2018/2/layout/IconLabelList"/>
    <dgm:cxn modelId="{3AAE3022-0E3C-4E0E-B15B-F22E9F59067C}" type="presParOf" srcId="{576EEEEA-F1AA-4CD4-B068-9D238183F4BF}" destId="{7435C525-4D6F-445B-B99B-64645455C674}" srcOrd="1" destOrd="0" presId="urn:microsoft.com/office/officeart/2018/2/layout/IconLabelList"/>
    <dgm:cxn modelId="{A6DEB9E8-14FE-4B85-AF74-305358CD2712}" type="presParOf" srcId="{576EEEEA-F1AA-4CD4-B068-9D238183F4BF}" destId="{B00DFDD4-3A69-46A6-9B7D-B4907E4C3EE3}" srcOrd="2" destOrd="0" presId="urn:microsoft.com/office/officeart/2018/2/layout/IconLabelList"/>
    <dgm:cxn modelId="{0DC3BFFE-2C51-41AE-A928-CE846C25BCCE}" type="presParOf" srcId="{7B4090D7-6ABA-4B7B-8727-FEAF5E9277AE}" destId="{16A5E863-66BF-405C-B082-A4ED710378C7}" srcOrd="5" destOrd="0" presId="urn:microsoft.com/office/officeart/2018/2/layout/IconLabelList"/>
    <dgm:cxn modelId="{5F595555-60A0-414F-A956-AAF6300E7CB2}" type="presParOf" srcId="{7B4090D7-6ABA-4B7B-8727-FEAF5E9277AE}" destId="{50950717-D29A-4E02-BA7F-E101594DFD5F}" srcOrd="6" destOrd="0" presId="urn:microsoft.com/office/officeart/2018/2/layout/IconLabelList"/>
    <dgm:cxn modelId="{4CE94111-06ED-4838-A473-376636BDA8B8}" type="presParOf" srcId="{50950717-D29A-4E02-BA7F-E101594DFD5F}" destId="{1A05EA1A-6442-4832-8325-FEBDEA6B7575}" srcOrd="0" destOrd="0" presId="urn:microsoft.com/office/officeart/2018/2/layout/IconLabelList"/>
    <dgm:cxn modelId="{CA8AF3CD-62F7-46E0-A1AC-D264CF3744CA}" type="presParOf" srcId="{50950717-D29A-4E02-BA7F-E101594DFD5F}" destId="{2008533E-F8D2-4C0A-A1DD-240DEDB28984}" srcOrd="1" destOrd="0" presId="urn:microsoft.com/office/officeart/2018/2/layout/IconLabelList"/>
    <dgm:cxn modelId="{29ACE62B-A37C-4535-9079-ECE4B94BF515}" type="presParOf" srcId="{50950717-D29A-4E02-BA7F-E101594DFD5F}" destId="{9383A407-6ACA-4062-9B72-F541FBC420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D2C40-A502-4868-84AF-D1E037AD6507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D7FA79-512C-4113-8D56-5DA220702F6E}">
      <dgm:prSet/>
      <dgm:spPr/>
      <dgm:t>
        <a:bodyPr/>
        <a:lstStyle/>
        <a:p>
          <a:r>
            <a:rPr lang="en-US" dirty="0"/>
            <a:t>NEED TO BE ABLE TO ANALYZE CATEGORICAL DATA</a:t>
          </a:r>
        </a:p>
      </dgm:t>
    </dgm:pt>
    <dgm:pt modelId="{02652460-DC13-49BC-B173-26FB5EB530F6}" type="parTrans" cxnId="{C042989B-3366-4B98-9077-8EBBFCA02AF7}">
      <dgm:prSet/>
      <dgm:spPr/>
      <dgm:t>
        <a:bodyPr/>
        <a:lstStyle/>
        <a:p>
          <a:endParaRPr lang="en-US"/>
        </a:p>
      </dgm:t>
    </dgm:pt>
    <dgm:pt modelId="{4C3DB43A-5273-4E04-9194-1F8DE4813A37}" type="sibTrans" cxnId="{C042989B-3366-4B98-9077-8EBBFCA02AF7}">
      <dgm:prSet/>
      <dgm:spPr/>
      <dgm:t>
        <a:bodyPr/>
        <a:lstStyle/>
        <a:p>
          <a:endParaRPr lang="en-US"/>
        </a:p>
      </dgm:t>
    </dgm:pt>
    <dgm:pt modelId="{B294B06A-729F-4551-BA11-8742097A9880}">
      <dgm:prSet/>
      <dgm:spPr/>
      <dgm:t>
        <a:bodyPr/>
        <a:lstStyle/>
        <a:p>
          <a:r>
            <a:rPr lang="en-US"/>
            <a:t>USED PANDAS TO CONVERT CATEGORICAL VALUES TO NUMBERS</a:t>
          </a:r>
        </a:p>
      </dgm:t>
    </dgm:pt>
    <dgm:pt modelId="{32A27A90-1947-41FE-9C37-578ACA22A7CF}" type="parTrans" cxnId="{B520E1D8-BE8E-4610-AEF6-D7D68BCC2066}">
      <dgm:prSet/>
      <dgm:spPr/>
      <dgm:t>
        <a:bodyPr/>
        <a:lstStyle/>
        <a:p>
          <a:endParaRPr lang="en-US"/>
        </a:p>
      </dgm:t>
    </dgm:pt>
    <dgm:pt modelId="{DDB9CF50-5293-4D7E-BDBB-A4C0D660C2E2}" type="sibTrans" cxnId="{B520E1D8-BE8E-4610-AEF6-D7D68BCC2066}">
      <dgm:prSet/>
      <dgm:spPr/>
      <dgm:t>
        <a:bodyPr/>
        <a:lstStyle/>
        <a:p>
          <a:endParaRPr lang="en-US"/>
        </a:p>
      </dgm:t>
    </dgm:pt>
    <dgm:pt modelId="{768409DB-D736-4756-8D4F-43364451801B}">
      <dgm:prSet/>
      <dgm:spPr/>
      <dgm:t>
        <a:bodyPr/>
        <a:lstStyle/>
        <a:p>
          <a:r>
            <a:rPr lang="en-US"/>
            <a:t>ABLE TO SEE HOW MORE VARIABLE RELATE TO THE TARGET VARIABLE</a:t>
          </a:r>
        </a:p>
      </dgm:t>
    </dgm:pt>
    <dgm:pt modelId="{4E57F8C0-28FB-4285-BBD6-8B7770DADF17}" type="parTrans" cxnId="{29461853-9160-41B5-AC46-A4A40414E926}">
      <dgm:prSet/>
      <dgm:spPr/>
      <dgm:t>
        <a:bodyPr/>
        <a:lstStyle/>
        <a:p>
          <a:endParaRPr lang="en-US"/>
        </a:p>
      </dgm:t>
    </dgm:pt>
    <dgm:pt modelId="{B4DA735C-709C-46CF-A220-302D3AED7438}" type="sibTrans" cxnId="{29461853-9160-41B5-AC46-A4A40414E926}">
      <dgm:prSet/>
      <dgm:spPr/>
      <dgm:t>
        <a:bodyPr/>
        <a:lstStyle/>
        <a:p>
          <a:endParaRPr lang="en-US"/>
        </a:p>
      </dgm:t>
    </dgm:pt>
    <dgm:pt modelId="{7BB0F56F-4B9A-430C-92AB-CE678406CEBE}" type="pres">
      <dgm:prSet presAssocID="{541D2C40-A502-4868-84AF-D1E037AD6507}" presName="root" presStyleCnt="0">
        <dgm:presLayoutVars>
          <dgm:dir/>
          <dgm:resizeHandles val="exact"/>
        </dgm:presLayoutVars>
      </dgm:prSet>
      <dgm:spPr/>
    </dgm:pt>
    <dgm:pt modelId="{31E1C18C-9A42-44E7-A88B-609DB91D915A}" type="pres">
      <dgm:prSet presAssocID="{FED7FA79-512C-4113-8D56-5DA220702F6E}" presName="compNode" presStyleCnt="0"/>
      <dgm:spPr/>
    </dgm:pt>
    <dgm:pt modelId="{BEB414B6-0A04-4C2E-A7AC-E326F5FBFEBB}" type="pres">
      <dgm:prSet presAssocID="{FED7FA79-512C-4113-8D56-5DA220702F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BAA7D07-B63F-451D-98E3-0BDD710CA6C1}" type="pres">
      <dgm:prSet presAssocID="{FED7FA79-512C-4113-8D56-5DA220702F6E}" presName="spaceRect" presStyleCnt="0"/>
      <dgm:spPr/>
    </dgm:pt>
    <dgm:pt modelId="{A9B1EE86-B5E6-4C70-BE21-A94C61D2F82D}" type="pres">
      <dgm:prSet presAssocID="{FED7FA79-512C-4113-8D56-5DA220702F6E}" presName="textRect" presStyleLbl="revTx" presStyleIdx="0" presStyleCnt="3">
        <dgm:presLayoutVars>
          <dgm:chMax val="1"/>
          <dgm:chPref val="1"/>
        </dgm:presLayoutVars>
      </dgm:prSet>
      <dgm:spPr/>
    </dgm:pt>
    <dgm:pt modelId="{EE01D200-4DAD-4A5D-B4A9-685A57FAED55}" type="pres">
      <dgm:prSet presAssocID="{4C3DB43A-5273-4E04-9194-1F8DE4813A37}" presName="sibTrans" presStyleCnt="0"/>
      <dgm:spPr/>
    </dgm:pt>
    <dgm:pt modelId="{D3E85687-B243-488C-B67A-BBD0FC1F91EE}" type="pres">
      <dgm:prSet presAssocID="{B294B06A-729F-4551-BA11-8742097A9880}" presName="compNode" presStyleCnt="0"/>
      <dgm:spPr/>
    </dgm:pt>
    <dgm:pt modelId="{828618A1-6A25-47DE-BD78-3017DEADA833}" type="pres">
      <dgm:prSet presAssocID="{B294B06A-729F-4551-BA11-8742097A98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C3A1D158-D61F-43A2-B6EA-2D20CAA3969E}" type="pres">
      <dgm:prSet presAssocID="{B294B06A-729F-4551-BA11-8742097A9880}" presName="spaceRect" presStyleCnt="0"/>
      <dgm:spPr/>
    </dgm:pt>
    <dgm:pt modelId="{52D1E053-BA1A-4EE1-9EFA-561FBEB0D14C}" type="pres">
      <dgm:prSet presAssocID="{B294B06A-729F-4551-BA11-8742097A9880}" presName="textRect" presStyleLbl="revTx" presStyleIdx="1" presStyleCnt="3">
        <dgm:presLayoutVars>
          <dgm:chMax val="1"/>
          <dgm:chPref val="1"/>
        </dgm:presLayoutVars>
      </dgm:prSet>
      <dgm:spPr/>
    </dgm:pt>
    <dgm:pt modelId="{C546F1D8-66C4-4A7F-B0AA-01B750B5AFC6}" type="pres">
      <dgm:prSet presAssocID="{DDB9CF50-5293-4D7E-BDBB-A4C0D660C2E2}" presName="sibTrans" presStyleCnt="0"/>
      <dgm:spPr/>
    </dgm:pt>
    <dgm:pt modelId="{F8250133-FDA2-45A6-93F1-C1C4EE37A1CB}" type="pres">
      <dgm:prSet presAssocID="{768409DB-D736-4756-8D4F-43364451801B}" presName="compNode" presStyleCnt="0"/>
      <dgm:spPr/>
    </dgm:pt>
    <dgm:pt modelId="{69CC5EFF-7805-4098-B706-067444391458}" type="pres">
      <dgm:prSet presAssocID="{768409DB-D736-4756-8D4F-4336445180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DC86737-3D94-49D7-9F44-A12A89954C7D}" type="pres">
      <dgm:prSet presAssocID="{768409DB-D736-4756-8D4F-43364451801B}" presName="spaceRect" presStyleCnt="0"/>
      <dgm:spPr/>
    </dgm:pt>
    <dgm:pt modelId="{1753638F-D489-4D0D-A61A-098A7C18D51B}" type="pres">
      <dgm:prSet presAssocID="{768409DB-D736-4756-8D4F-4336445180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28CA14-CDA5-4B72-B5FE-7BC1728B6A90}" type="presOf" srcId="{FED7FA79-512C-4113-8D56-5DA220702F6E}" destId="{A9B1EE86-B5E6-4C70-BE21-A94C61D2F82D}" srcOrd="0" destOrd="0" presId="urn:microsoft.com/office/officeart/2018/2/layout/IconLabelList"/>
    <dgm:cxn modelId="{29461853-9160-41B5-AC46-A4A40414E926}" srcId="{541D2C40-A502-4868-84AF-D1E037AD6507}" destId="{768409DB-D736-4756-8D4F-43364451801B}" srcOrd="2" destOrd="0" parTransId="{4E57F8C0-28FB-4285-BBD6-8B7770DADF17}" sibTransId="{B4DA735C-709C-46CF-A220-302D3AED7438}"/>
    <dgm:cxn modelId="{68B18799-878E-4A0D-8227-9DBDCC8A7475}" type="presOf" srcId="{768409DB-D736-4756-8D4F-43364451801B}" destId="{1753638F-D489-4D0D-A61A-098A7C18D51B}" srcOrd="0" destOrd="0" presId="urn:microsoft.com/office/officeart/2018/2/layout/IconLabelList"/>
    <dgm:cxn modelId="{C042989B-3366-4B98-9077-8EBBFCA02AF7}" srcId="{541D2C40-A502-4868-84AF-D1E037AD6507}" destId="{FED7FA79-512C-4113-8D56-5DA220702F6E}" srcOrd="0" destOrd="0" parTransId="{02652460-DC13-49BC-B173-26FB5EB530F6}" sibTransId="{4C3DB43A-5273-4E04-9194-1F8DE4813A37}"/>
    <dgm:cxn modelId="{3C5F1EC0-6FE7-4FF4-BBC0-912C1EE2313E}" type="presOf" srcId="{541D2C40-A502-4868-84AF-D1E037AD6507}" destId="{7BB0F56F-4B9A-430C-92AB-CE678406CEBE}" srcOrd="0" destOrd="0" presId="urn:microsoft.com/office/officeart/2018/2/layout/IconLabelList"/>
    <dgm:cxn modelId="{0E1D21D7-D4D0-4A10-86E0-53C0F8D7E208}" type="presOf" srcId="{B294B06A-729F-4551-BA11-8742097A9880}" destId="{52D1E053-BA1A-4EE1-9EFA-561FBEB0D14C}" srcOrd="0" destOrd="0" presId="urn:microsoft.com/office/officeart/2018/2/layout/IconLabelList"/>
    <dgm:cxn modelId="{B520E1D8-BE8E-4610-AEF6-D7D68BCC2066}" srcId="{541D2C40-A502-4868-84AF-D1E037AD6507}" destId="{B294B06A-729F-4551-BA11-8742097A9880}" srcOrd="1" destOrd="0" parTransId="{32A27A90-1947-41FE-9C37-578ACA22A7CF}" sibTransId="{DDB9CF50-5293-4D7E-BDBB-A4C0D660C2E2}"/>
    <dgm:cxn modelId="{2B89D121-9085-4FA9-B19A-C147C59BCC15}" type="presParOf" srcId="{7BB0F56F-4B9A-430C-92AB-CE678406CEBE}" destId="{31E1C18C-9A42-44E7-A88B-609DB91D915A}" srcOrd="0" destOrd="0" presId="urn:microsoft.com/office/officeart/2018/2/layout/IconLabelList"/>
    <dgm:cxn modelId="{2778AEAE-EE79-47FD-B8A2-94195989106C}" type="presParOf" srcId="{31E1C18C-9A42-44E7-A88B-609DB91D915A}" destId="{BEB414B6-0A04-4C2E-A7AC-E326F5FBFEBB}" srcOrd="0" destOrd="0" presId="urn:microsoft.com/office/officeart/2018/2/layout/IconLabelList"/>
    <dgm:cxn modelId="{652775E8-21FD-4EC4-9173-76F4D2C18026}" type="presParOf" srcId="{31E1C18C-9A42-44E7-A88B-609DB91D915A}" destId="{DBAA7D07-B63F-451D-98E3-0BDD710CA6C1}" srcOrd="1" destOrd="0" presId="urn:microsoft.com/office/officeart/2018/2/layout/IconLabelList"/>
    <dgm:cxn modelId="{2088B5F7-2B88-41DD-9071-91EBA5AB24FA}" type="presParOf" srcId="{31E1C18C-9A42-44E7-A88B-609DB91D915A}" destId="{A9B1EE86-B5E6-4C70-BE21-A94C61D2F82D}" srcOrd="2" destOrd="0" presId="urn:microsoft.com/office/officeart/2018/2/layout/IconLabelList"/>
    <dgm:cxn modelId="{B0A531A1-7A74-48FE-BDD8-9117253146DB}" type="presParOf" srcId="{7BB0F56F-4B9A-430C-92AB-CE678406CEBE}" destId="{EE01D200-4DAD-4A5D-B4A9-685A57FAED55}" srcOrd="1" destOrd="0" presId="urn:microsoft.com/office/officeart/2018/2/layout/IconLabelList"/>
    <dgm:cxn modelId="{D6724B05-9E47-4593-91BD-721F91B703B0}" type="presParOf" srcId="{7BB0F56F-4B9A-430C-92AB-CE678406CEBE}" destId="{D3E85687-B243-488C-B67A-BBD0FC1F91EE}" srcOrd="2" destOrd="0" presId="urn:microsoft.com/office/officeart/2018/2/layout/IconLabelList"/>
    <dgm:cxn modelId="{1BEFD5CC-636E-49F7-8790-7D4CA8D49FA7}" type="presParOf" srcId="{D3E85687-B243-488C-B67A-BBD0FC1F91EE}" destId="{828618A1-6A25-47DE-BD78-3017DEADA833}" srcOrd="0" destOrd="0" presId="urn:microsoft.com/office/officeart/2018/2/layout/IconLabelList"/>
    <dgm:cxn modelId="{577093B1-5F64-4F71-BE5F-4375BD4581D1}" type="presParOf" srcId="{D3E85687-B243-488C-B67A-BBD0FC1F91EE}" destId="{C3A1D158-D61F-43A2-B6EA-2D20CAA3969E}" srcOrd="1" destOrd="0" presId="urn:microsoft.com/office/officeart/2018/2/layout/IconLabelList"/>
    <dgm:cxn modelId="{0BB29070-90EB-41F0-A3F3-07068B4BC920}" type="presParOf" srcId="{D3E85687-B243-488C-B67A-BBD0FC1F91EE}" destId="{52D1E053-BA1A-4EE1-9EFA-561FBEB0D14C}" srcOrd="2" destOrd="0" presId="urn:microsoft.com/office/officeart/2018/2/layout/IconLabelList"/>
    <dgm:cxn modelId="{DEC87D75-29AD-4DF6-8A9A-97FF7635A1E1}" type="presParOf" srcId="{7BB0F56F-4B9A-430C-92AB-CE678406CEBE}" destId="{C546F1D8-66C4-4A7F-B0AA-01B750B5AFC6}" srcOrd="3" destOrd="0" presId="urn:microsoft.com/office/officeart/2018/2/layout/IconLabelList"/>
    <dgm:cxn modelId="{8BFEF56A-DCA6-487D-AA4A-84668CD68C1B}" type="presParOf" srcId="{7BB0F56F-4B9A-430C-92AB-CE678406CEBE}" destId="{F8250133-FDA2-45A6-93F1-C1C4EE37A1CB}" srcOrd="4" destOrd="0" presId="urn:microsoft.com/office/officeart/2018/2/layout/IconLabelList"/>
    <dgm:cxn modelId="{28277D31-82F5-43F8-B8A5-C8E719DC36AD}" type="presParOf" srcId="{F8250133-FDA2-45A6-93F1-C1C4EE37A1CB}" destId="{69CC5EFF-7805-4098-B706-067444391458}" srcOrd="0" destOrd="0" presId="urn:microsoft.com/office/officeart/2018/2/layout/IconLabelList"/>
    <dgm:cxn modelId="{201E33ED-F031-4A79-9D6F-315E7846DD00}" type="presParOf" srcId="{F8250133-FDA2-45A6-93F1-C1C4EE37A1CB}" destId="{DDC86737-3D94-49D7-9F44-A12A89954C7D}" srcOrd="1" destOrd="0" presId="urn:microsoft.com/office/officeart/2018/2/layout/IconLabelList"/>
    <dgm:cxn modelId="{B79ED9A7-9012-4215-AC3D-F8D35EDD337D}" type="presParOf" srcId="{F8250133-FDA2-45A6-93F1-C1C4EE37A1CB}" destId="{1753638F-D489-4D0D-A61A-098A7C18D5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AD9E1-AFCA-43F4-8FEA-1E26CB2A4D6A}" type="doc">
      <dgm:prSet loTypeId="urn:microsoft.com/office/officeart/2005/8/layout/bProcess2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C452D1-C6C8-495B-B94F-36AB86ADEE6C}">
      <dgm:prSet/>
      <dgm:spPr/>
      <dgm:t>
        <a:bodyPr/>
        <a:lstStyle/>
        <a:p>
          <a:r>
            <a:rPr lang="en-US" dirty="0"/>
            <a:t>USING A SURPERVISED MODEL TO SELECT A FEATURE IMPORTANCE ALGORITHM</a:t>
          </a:r>
        </a:p>
      </dgm:t>
    </dgm:pt>
    <dgm:pt modelId="{CE01555B-A6EA-49AE-AEA1-3F2EE0A52B2B}" type="parTrans" cxnId="{EED8B1E8-349C-46DF-A6EF-8A3368A5949D}">
      <dgm:prSet/>
      <dgm:spPr/>
      <dgm:t>
        <a:bodyPr/>
        <a:lstStyle/>
        <a:p>
          <a:endParaRPr lang="en-US"/>
        </a:p>
      </dgm:t>
    </dgm:pt>
    <dgm:pt modelId="{A8FE763D-E2BA-43A9-B84D-8AAF84524D13}" type="sibTrans" cxnId="{EED8B1E8-349C-46DF-A6EF-8A3368A5949D}">
      <dgm:prSet/>
      <dgm:spPr/>
      <dgm:t>
        <a:bodyPr/>
        <a:lstStyle/>
        <a:p>
          <a:endParaRPr lang="en-US"/>
        </a:p>
      </dgm:t>
    </dgm:pt>
    <dgm:pt modelId="{CEDE5DE9-DFAE-4183-806C-9532A0FD5D44}">
      <dgm:prSet/>
      <dgm:spPr/>
      <dgm:t>
        <a:bodyPr/>
        <a:lstStyle/>
        <a:p>
          <a:r>
            <a:rPr lang="en-US" dirty="0"/>
            <a:t>DECISION TREE CLASSIFIER</a:t>
          </a:r>
        </a:p>
      </dgm:t>
    </dgm:pt>
    <dgm:pt modelId="{3CAFF5FE-2170-41CF-86E5-2CF345D95368}" type="parTrans" cxnId="{5397501D-E122-461D-94BB-FC67DAD1D90F}">
      <dgm:prSet/>
      <dgm:spPr/>
      <dgm:t>
        <a:bodyPr/>
        <a:lstStyle/>
        <a:p>
          <a:endParaRPr lang="en-US"/>
        </a:p>
      </dgm:t>
    </dgm:pt>
    <dgm:pt modelId="{583E3676-B7DA-44B7-A447-2B5A2F8E9D54}" type="sibTrans" cxnId="{5397501D-E122-461D-94BB-FC67DAD1D90F}">
      <dgm:prSet/>
      <dgm:spPr/>
      <dgm:t>
        <a:bodyPr/>
        <a:lstStyle/>
        <a:p>
          <a:endParaRPr lang="en-US"/>
        </a:p>
      </dgm:t>
    </dgm:pt>
    <dgm:pt modelId="{1A254F97-6D4A-4C5A-9AC6-60B70F029ACA}" type="pres">
      <dgm:prSet presAssocID="{755AD9E1-AFCA-43F4-8FEA-1E26CB2A4D6A}" presName="diagram" presStyleCnt="0">
        <dgm:presLayoutVars>
          <dgm:dir/>
          <dgm:resizeHandles/>
        </dgm:presLayoutVars>
      </dgm:prSet>
      <dgm:spPr/>
    </dgm:pt>
    <dgm:pt modelId="{B4DC65CE-CE9E-4785-9D42-7FD8902C8873}" type="pres">
      <dgm:prSet presAssocID="{99C452D1-C6C8-495B-B94F-36AB86ADEE6C}" presName="firstNode" presStyleLbl="node1" presStyleIdx="0" presStyleCnt="2">
        <dgm:presLayoutVars>
          <dgm:bulletEnabled val="1"/>
        </dgm:presLayoutVars>
      </dgm:prSet>
      <dgm:spPr/>
    </dgm:pt>
    <dgm:pt modelId="{C3CC2421-1DD1-42A5-BCBA-C8DC24B0AB84}" type="pres">
      <dgm:prSet presAssocID="{A8FE763D-E2BA-43A9-B84D-8AAF84524D13}" presName="sibTrans" presStyleLbl="sibTrans2D1" presStyleIdx="0" presStyleCnt="1"/>
      <dgm:spPr/>
    </dgm:pt>
    <dgm:pt modelId="{526D9716-A085-4D86-89E6-079DFCC68B5F}" type="pres">
      <dgm:prSet presAssocID="{CEDE5DE9-DFAE-4183-806C-9532A0FD5D44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5397501D-E122-461D-94BB-FC67DAD1D90F}" srcId="{755AD9E1-AFCA-43F4-8FEA-1E26CB2A4D6A}" destId="{CEDE5DE9-DFAE-4183-806C-9532A0FD5D44}" srcOrd="1" destOrd="0" parTransId="{3CAFF5FE-2170-41CF-86E5-2CF345D95368}" sibTransId="{583E3676-B7DA-44B7-A447-2B5A2F8E9D54}"/>
    <dgm:cxn modelId="{90EB7C29-2AB1-4CA3-8EE4-005322D57DE3}" type="presOf" srcId="{755AD9E1-AFCA-43F4-8FEA-1E26CB2A4D6A}" destId="{1A254F97-6D4A-4C5A-9AC6-60B70F029ACA}" srcOrd="0" destOrd="0" presId="urn:microsoft.com/office/officeart/2005/8/layout/bProcess2"/>
    <dgm:cxn modelId="{EF3E7796-B21B-4CA9-A95A-CEBA16C0D2F5}" type="presOf" srcId="{A8FE763D-E2BA-43A9-B84D-8AAF84524D13}" destId="{C3CC2421-1DD1-42A5-BCBA-C8DC24B0AB84}" srcOrd="0" destOrd="0" presId="urn:microsoft.com/office/officeart/2005/8/layout/bProcess2"/>
    <dgm:cxn modelId="{E8391AE0-166A-48BF-BC7C-B206E09D48DA}" type="presOf" srcId="{99C452D1-C6C8-495B-B94F-36AB86ADEE6C}" destId="{B4DC65CE-CE9E-4785-9D42-7FD8902C8873}" srcOrd="0" destOrd="0" presId="urn:microsoft.com/office/officeart/2005/8/layout/bProcess2"/>
    <dgm:cxn modelId="{15F88DE7-07E0-44D8-A537-C19E4AE03B0E}" type="presOf" srcId="{CEDE5DE9-DFAE-4183-806C-9532A0FD5D44}" destId="{526D9716-A085-4D86-89E6-079DFCC68B5F}" srcOrd="0" destOrd="0" presId="urn:microsoft.com/office/officeart/2005/8/layout/bProcess2"/>
    <dgm:cxn modelId="{EED8B1E8-349C-46DF-A6EF-8A3368A5949D}" srcId="{755AD9E1-AFCA-43F4-8FEA-1E26CB2A4D6A}" destId="{99C452D1-C6C8-495B-B94F-36AB86ADEE6C}" srcOrd="0" destOrd="0" parTransId="{CE01555B-A6EA-49AE-AEA1-3F2EE0A52B2B}" sibTransId="{A8FE763D-E2BA-43A9-B84D-8AAF84524D13}"/>
    <dgm:cxn modelId="{60675D3C-DE80-40B2-AF5A-2DBB111720C4}" type="presParOf" srcId="{1A254F97-6D4A-4C5A-9AC6-60B70F029ACA}" destId="{B4DC65CE-CE9E-4785-9D42-7FD8902C8873}" srcOrd="0" destOrd="0" presId="urn:microsoft.com/office/officeart/2005/8/layout/bProcess2"/>
    <dgm:cxn modelId="{65DB7F9A-E5D1-45B0-AC48-3BD810E6D04E}" type="presParOf" srcId="{1A254F97-6D4A-4C5A-9AC6-60B70F029ACA}" destId="{C3CC2421-1DD1-42A5-BCBA-C8DC24B0AB84}" srcOrd="1" destOrd="0" presId="urn:microsoft.com/office/officeart/2005/8/layout/bProcess2"/>
    <dgm:cxn modelId="{709051E3-8313-40B0-8BCD-E5D48C83F91A}" type="presParOf" srcId="{1A254F97-6D4A-4C5A-9AC6-60B70F029ACA}" destId="{526D9716-A085-4D86-89E6-079DFCC68B5F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6B03D3-C9F0-4A35-ABB9-75B8A9D9C775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4A598E-94D5-4767-B20C-FEFA2D53DD89}">
      <dgm:prSet/>
      <dgm:spPr/>
      <dgm:t>
        <a:bodyPr/>
        <a:lstStyle/>
        <a:p>
          <a:r>
            <a:rPr lang="en-US" dirty="0"/>
            <a:t>ALGORITHMS TESTED:</a:t>
          </a:r>
        </a:p>
      </dgm:t>
    </dgm:pt>
    <dgm:pt modelId="{93F4215F-F66F-4466-8A92-75A761FB919B}" type="parTrans" cxnId="{DCA52BBD-A718-46C2-B72B-7CF0167E37BF}">
      <dgm:prSet/>
      <dgm:spPr/>
      <dgm:t>
        <a:bodyPr/>
        <a:lstStyle/>
        <a:p>
          <a:endParaRPr lang="en-US"/>
        </a:p>
      </dgm:t>
    </dgm:pt>
    <dgm:pt modelId="{1CFDE177-FEAB-42A2-AF0C-C04732EF6021}" type="sibTrans" cxnId="{DCA52BBD-A718-46C2-B72B-7CF0167E37BF}">
      <dgm:prSet/>
      <dgm:spPr/>
      <dgm:t>
        <a:bodyPr/>
        <a:lstStyle/>
        <a:p>
          <a:endParaRPr lang="en-US"/>
        </a:p>
      </dgm:t>
    </dgm:pt>
    <dgm:pt modelId="{04F83D48-7A27-439D-B96C-7BD4085C2FF4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EA753EF2-A8E2-4B51-BD58-CB19C5D55C8F}" type="parTrans" cxnId="{6814E063-A729-4F63-990D-AAD200EE0EF3}">
      <dgm:prSet/>
      <dgm:spPr/>
      <dgm:t>
        <a:bodyPr/>
        <a:lstStyle/>
        <a:p>
          <a:endParaRPr lang="en-US"/>
        </a:p>
      </dgm:t>
    </dgm:pt>
    <dgm:pt modelId="{380DB104-200F-4594-931A-2F8A99FC0297}" type="sibTrans" cxnId="{6814E063-A729-4F63-990D-AAD200EE0EF3}">
      <dgm:prSet/>
      <dgm:spPr/>
      <dgm:t>
        <a:bodyPr/>
        <a:lstStyle/>
        <a:p>
          <a:endParaRPr lang="en-US"/>
        </a:p>
      </dgm:t>
    </dgm:pt>
    <dgm:pt modelId="{79578581-4350-43DB-B693-5CF250783D4A}">
      <dgm:prSet/>
      <dgm:spPr/>
      <dgm:t>
        <a:bodyPr/>
        <a:lstStyle/>
        <a:p>
          <a:r>
            <a:rPr lang="en-US" dirty="0"/>
            <a:t>K NEIGHBORS CLASSIFIER</a:t>
          </a:r>
        </a:p>
      </dgm:t>
    </dgm:pt>
    <dgm:pt modelId="{63C6ED80-255E-4378-A179-A87F6703B5B2}" type="parTrans" cxnId="{7D921E88-1480-4AEF-ACFF-B3909CC924DB}">
      <dgm:prSet/>
      <dgm:spPr/>
      <dgm:t>
        <a:bodyPr/>
        <a:lstStyle/>
        <a:p>
          <a:endParaRPr lang="en-US"/>
        </a:p>
      </dgm:t>
    </dgm:pt>
    <dgm:pt modelId="{47CC0686-FFA7-45F0-8617-A60C2F3A4F38}" type="sibTrans" cxnId="{7D921E88-1480-4AEF-ACFF-B3909CC924DB}">
      <dgm:prSet/>
      <dgm:spPr/>
      <dgm:t>
        <a:bodyPr/>
        <a:lstStyle/>
        <a:p>
          <a:endParaRPr lang="en-US"/>
        </a:p>
      </dgm:t>
    </dgm:pt>
    <dgm:pt modelId="{12E3A312-D58E-4D8F-AA50-79B3C085B625}">
      <dgm:prSet/>
      <dgm:spPr/>
      <dgm:t>
        <a:bodyPr/>
        <a:lstStyle/>
        <a:p>
          <a:r>
            <a:rPr lang="en-US" dirty="0"/>
            <a:t>GUASSIAN NAÏVE BAYES</a:t>
          </a:r>
        </a:p>
      </dgm:t>
    </dgm:pt>
    <dgm:pt modelId="{5C5478FA-67E8-4DFB-8A4A-A68967A30AC1}" type="parTrans" cxnId="{95D1D5CC-62A8-46BF-BAEA-4A708DA60D0E}">
      <dgm:prSet/>
      <dgm:spPr/>
      <dgm:t>
        <a:bodyPr/>
        <a:lstStyle/>
        <a:p>
          <a:endParaRPr lang="en-US"/>
        </a:p>
      </dgm:t>
    </dgm:pt>
    <dgm:pt modelId="{6D3FD3EA-6BC1-40D9-A9A2-2A78BC6141FD}" type="sibTrans" cxnId="{95D1D5CC-62A8-46BF-BAEA-4A708DA60D0E}">
      <dgm:prSet/>
      <dgm:spPr/>
      <dgm:t>
        <a:bodyPr/>
        <a:lstStyle/>
        <a:p>
          <a:endParaRPr lang="en-US"/>
        </a:p>
      </dgm:t>
    </dgm:pt>
    <dgm:pt modelId="{F30AF785-A183-4801-B7AF-55959E8B9AFE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729074BF-70DA-4350-8671-0D0CB6FC1BAF}" type="parTrans" cxnId="{24C180E2-DBC0-4ABA-A420-EDA8C33C5A89}">
      <dgm:prSet/>
      <dgm:spPr/>
      <dgm:t>
        <a:bodyPr/>
        <a:lstStyle/>
        <a:p>
          <a:endParaRPr lang="en-US"/>
        </a:p>
      </dgm:t>
    </dgm:pt>
    <dgm:pt modelId="{F31FDDDC-C61C-4286-B705-F55531B1AABB}" type="sibTrans" cxnId="{24C180E2-DBC0-4ABA-A420-EDA8C33C5A89}">
      <dgm:prSet/>
      <dgm:spPr/>
      <dgm:t>
        <a:bodyPr/>
        <a:lstStyle/>
        <a:p>
          <a:endParaRPr lang="en-US"/>
        </a:p>
      </dgm:t>
    </dgm:pt>
    <dgm:pt modelId="{04926A46-4510-4C62-A4B1-280750F9658B}">
      <dgm:prSet/>
      <dgm:spPr/>
      <dgm:t>
        <a:bodyPr/>
        <a:lstStyle/>
        <a:p>
          <a:r>
            <a:rPr lang="en-US" dirty="0"/>
            <a:t>USED A CONFUSION MATRIX TO TEST OUT THEIR ACCURACY</a:t>
          </a:r>
        </a:p>
      </dgm:t>
    </dgm:pt>
    <dgm:pt modelId="{55947FC6-BD65-4733-9C1C-16AA4AA67D70}" type="parTrans" cxnId="{FC17C848-4D5C-485E-A5D5-1BD2A9A00D8D}">
      <dgm:prSet/>
      <dgm:spPr/>
      <dgm:t>
        <a:bodyPr/>
        <a:lstStyle/>
        <a:p>
          <a:endParaRPr lang="en-US"/>
        </a:p>
      </dgm:t>
    </dgm:pt>
    <dgm:pt modelId="{2C6778DD-7AAE-497B-8AB2-FC253A80AF4A}" type="sibTrans" cxnId="{FC17C848-4D5C-485E-A5D5-1BD2A9A00D8D}">
      <dgm:prSet/>
      <dgm:spPr/>
      <dgm:t>
        <a:bodyPr/>
        <a:lstStyle/>
        <a:p>
          <a:endParaRPr lang="en-US"/>
        </a:p>
      </dgm:t>
    </dgm:pt>
    <dgm:pt modelId="{39828DC1-8BF1-4CE1-A643-461A3158C899}">
      <dgm:prSet/>
      <dgm:spPr/>
      <dgm:t>
        <a:bodyPr/>
        <a:lstStyle/>
        <a:p>
          <a:r>
            <a:rPr lang="en-US" dirty="0"/>
            <a:t>LOGISTIC REGRESSION CAME UP WITH THE BEST SCORE</a:t>
          </a:r>
        </a:p>
      </dgm:t>
    </dgm:pt>
    <dgm:pt modelId="{029FD714-20F0-4EF8-9F17-EA84005A4AFB}" type="parTrans" cxnId="{23A09447-611C-44BD-B678-097D1BDB7E91}">
      <dgm:prSet/>
      <dgm:spPr/>
      <dgm:t>
        <a:bodyPr/>
        <a:lstStyle/>
        <a:p>
          <a:endParaRPr lang="en-US"/>
        </a:p>
      </dgm:t>
    </dgm:pt>
    <dgm:pt modelId="{1ECE5B87-72BD-4846-8582-0758C395BD8F}" type="sibTrans" cxnId="{23A09447-611C-44BD-B678-097D1BDB7E91}">
      <dgm:prSet/>
      <dgm:spPr/>
      <dgm:t>
        <a:bodyPr/>
        <a:lstStyle/>
        <a:p>
          <a:endParaRPr lang="en-US"/>
        </a:p>
      </dgm:t>
    </dgm:pt>
    <dgm:pt modelId="{40EDF2B3-910E-4A8D-8B69-6EB0E6AB102C}" type="pres">
      <dgm:prSet presAssocID="{326B03D3-C9F0-4A35-ABB9-75B8A9D9C775}" presName="Name0" presStyleCnt="0">
        <dgm:presLayoutVars>
          <dgm:dir/>
          <dgm:animLvl val="lvl"/>
          <dgm:resizeHandles val="exact"/>
        </dgm:presLayoutVars>
      </dgm:prSet>
      <dgm:spPr/>
    </dgm:pt>
    <dgm:pt modelId="{6BD62972-8119-4D7E-9E31-9E1CF369959D}" type="pres">
      <dgm:prSet presAssocID="{04926A46-4510-4C62-A4B1-280750F9658B}" presName="boxAndChildren" presStyleCnt="0"/>
      <dgm:spPr/>
    </dgm:pt>
    <dgm:pt modelId="{C1C2D34B-0FF1-49D2-801B-409997D434D5}" type="pres">
      <dgm:prSet presAssocID="{04926A46-4510-4C62-A4B1-280750F9658B}" presName="parentTextBox" presStyleLbl="node1" presStyleIdx="0" presStyleCnt="2"/>
      <dgm:spPr/>
    </dgm:pt>
    <dgm:pt modelId="{9D2F7C89-2420-47FE-92A6-EDECD1A5B838}" type="pres">
      <dgm:prSet presAssocID="{04926A46-4510-4C62-A4B1-280750F9658B}" presName="entireBox" presStyleLbl="node1" presStyleIdx="0" presStyleCnt="2"/>
      <dgm:spPr/>
    </dgm:pt>
    <dgm:pt modelId="{1F02AD57-F0F8-493F-8701-2B003EAA27B8}" type="pres">
      <dgm:prSet presAssocID="{04926A46-4510-4C62-A4B1-280750F9658B}" presName="descendantBox" presStyleCnt="0"/>
      <dgm:spPr/>
    </dgm:pt>
    <dgm:pt modelId="{74EF8156-8342-44F7-8543-3081CBEB4B67}" type="pres">
      <dgm:prSet presAssocID="{39828DC1-8BF1-4CE1-A643-461A3158C899}" presName="childTextBox" presStyleLbl="fgAccFollowNode1" presStyleIdx="0" presStyleCnt="5">
        <dgm:presLayoutVars>
          <dgm:bulletEnabled val="1"/>
        </dgm:presLayoutVars>
      </dgm:prSet>
      <dgm:spPr/>
    </dgm:pt>
    <dgm:pt modelId="{5198D0DD-AE21-4B97-AA97-7283B7917659}" type="pres">
      <dgm:prSet presAssocID="{1CFDE177-FEAB-42A2-AF0C-C04732EF6021}" presName="sp" presStyleCnt="0"/>
      <dgm:spPr/>
    </dgm:pt>
    <dgm:pt modelId="{7B3A3EA5-0816-493E-B69F-DC101E37E34F}" type="pres">
      <dgm:prSet presAssocID="{D94A598E-94D5-4767-B20C-FEFA2D53DD89}" presName="arrowAndChildren" presStyleCnt="0"/>
      <dgm:spPr/>
    </dgm:pt>
    <dgm:pt modelId="{B1428B3D-5886-4482-BA6A-CE540E1C8198}" type="pres">
      <dgm:prSet presAssocID="{D94A598E-94D5-4767-B20C-FEFA2D53DD89}" presName="parentTextArrow" presStyleLbl="node1" presStyleIdx="0" presStyleCnt="2"/>
      <dgm:spPr/>
    </dgm:pt>
    <dgm:pt modelId="{D869C836-B3ED-408D-BF92-26FAD9220B7D}" type="pres">
      <dgm:prSet presAssocID="{D94A598E-94D5-4767-B20C-FEFA2D53DD89}" presName="arrow" presStyleLbl="node1" presStyleIdx="1" presStyleCnt="2"/>
      <dgm:spPr/>
    </dgm:pt>
    <dgm:pt modelId="{1633372F-9C98-4F06-BB0A-4F7BD8D1844F}" type="pres">
      <dgm:prSet presAssocID="{D94A598E-94D5-4767-B20C-FEFA2D53DD89}" presName="descendantArrow" presStyleCnt="0"/>
      <dgm:spPr/>
    </dgm:pt>
    <dgm:pt modelId="{9804A716-36F6-4F7A-8D25-231E96F39D9B}" type="pres">
      <dgm:prSet presAssocID="{04F83D48-7A27-439D-B96C-7BD4085C2FF4}" presName="childTextArrow" presStyleLbl="fgAccFollowNode1" presStyleIdx="1" presStyleCnt="5">
        <dgm:presLayoutVars>
          <dgm:bulletEnabled val="1"/>
        </dgm:presLayoutVars>
      </dgm:prSet>
      <dgm:spPr/>
    </dgm:pt>
    <dgm:pt modelId="{6AC91978-1F49-4706-AD54-AE2DA3D45FA3}" type="pres">
      <dgm:prSet presAssocID="{79578581-4350-43DB-B693-5CF250783D4A}" presName="childTextArrow" presStyleLbl="fgAccFollowNode1" presStyleIdx="2" presStyleCnt="5">
        <dgm:presLayoutVars>
          <dgm:bulletEnabled val="1"/>
        </dgm:presLayoutVars>
      </dgm:prSet>
      <dgm:spPr/>
    </dgm:pt>
    <dgm:pt modelId="{FC66513D-C8B9-41C2-B7EC-21BB7D612C8B}" type="pres">
      <dgm:prSet presAssocID="{12E3A312-D58E-4D8F-AA50-79B3C085B625}" presName="childTextArrow" presStyleLbl="fgAccFollowNode1" presStyleIdx="3" presStyleCnt="5">
        <dgm:presLayoutVars>
          <dgm:bulletEnabled val="1"/>
        </dgm:presLayoutVars>
      </dgm:prSet>
      <dgm:spPr/>
    </dgm:pt>
    <dgm:pt modelId="{6686A95C-FDDF-4445-B6EE-26C54581AEBE}" type="pres">
      <dgm:prSet presAssocID="{F30AF785-A183-4801-B7AF-55959E8B9AFE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D7CCAB0C-3074-44BC-A822-655D217BF038}" type="presOf" srcId="{04F83D48-7A27-439D-B96C-7BD4085C2FF4}" destId="{9804A716-36F6-4F7A-8D25-231E96F39D9B}" srcOrd="0" destOrd="0" presId="urn:microsoft.com/office/officeart/2005/8/layout/process4"/>
    <dgm:cxn modelId="{2DAE2221-E522-4032-8AA7-9F77D587399F}" type="presOf" srcId="{04926A46-4510-4C62-A4B1-280750F9658B}" destId="{C1C2D34B-0FF1-49D2-801B-409997D434D5}" srcOrd="0" destOrd="0" presId="urn:microsoft.com/office/officeart/2005/8/layout/process4"/>
    <dgm:cxn modelId="{C90CE42C-5164-4D01-AD29-C29887191A8C}" type="presOf" srcId="{D94A598E-94D5-4767-B20C-FEFA2D53DD89}" destId="{D869C836-B3ED-408D-BF92-26FAD9220B7D}" srcOrd="1" destOrd="0" presId="urn:microsoft.com/office/officeart/2005/8/layout/process4"/>
    <dgm:cxn modelId="{2C7F9D38-B1B5-4A60-8A62-EDA5D557127E}" type="presOf" srcId="{04926A46-4510-4C62-A4B1-280750F9658B}" destId="{9D2F7C89-2420-47FE-92A6-EDECD1A5B838}" srcOrd="1" destOrd="0" presId="urn:microsoft.com/office/officeart/2005/8/layout/process4"/>
    <dgm:cxn modelId="{6814E063-A729-4F63-990D-AAD200EE0EF3}" srcId="{D94A598E-94D5-4767-B20C-FEFA2D53DD89}" destId="{04F83D48-7A27-439D-B96C-7BD4085C2FF4}" srcOrd="0" destOrd="0" parTransId="{EA753EF2-A8E2-4B51-BD58-CB19C5D55C8F}" sibTransId="{380DB104-200F-4594-931A-2F8A99FC0297}"/>
    <dgm:cxn modelId="{C138A145-D769-4C6D-89B1-C7A3FDAD1306}" type="presOf" srcId="{39828DC1-8BF1-4CE1-A643-461A3158C899}" destId="{74EF8156-8342-44F7-8543-3081CBEB4B67}" srcOrd="0" destOrd="0" presId="urn:microsoft.com/office/officeart/2005/8/layout/process4"/>
    <dgm:cxn modelId="{23A09447-611C-44BD-B678-097D1BDB7E91}" srcId="{04926A46-4510-4C62-A4B1-280750F9658B}" destId="{39828DC1-8BF1-4CE1-A643-461A3158C899}" srcOrd="0" destOrd="0" parTransId="{029FD714-20F0-4EF8-9F17-EA84005A4AFB}" sibTransId="{1ECE5B87-72BD-4846-8582-0758C395BD8F}"/>
    <dgm:cxn modelId="{FC17C848-4D5C-485E-A5D5-1BD2A9A00D8D}" srcId="{326B03D3-C9F0-4A35-ABB9-75B8A9D9C775}" destId="{04926A46-4510-4C62-A4B1-280750F9658B}" srcOrd="1" destOrd="0" parTransId="{55947FC6-BD65-4733-9C1C-16AA4AA67D70}" sibTransId="{2C6778DD-7AAE-497B-8AB2-FC253A80AF4A}"/>
    <dgm:cxn modelId="{0D0A8979-9F5F-4BA3-9E91-5E82CB480492}" type="presOf" srcId="{79578581-4350-43DB-B693-5CF250783D4A}" destId="{6AC91978-1F49-4706-AD54-AE2DA3D45FA3}" srcOrd="0" destOrd="0" presId="urn:microsoft.com/office/officeart/2005/8/layout/process4"/>
    <dgm:cxn modelId="{7D921E88-1480-4AEF-ACFF-B3909CC924DB}" srcId="{D94A598E-94D5-4767-B20C-FEFA2D53DD89}" destId="{79578581-4350-43DB-B693-5CF250783D4A}" srcOrd="1" destOrd="0" parTransId="{63C6ED80-255E-4378-A179-A87F6703B5B2}" sibTransId="{47CC0686-FFA7-45F0-8617-A60C2F3A4F38}"/>
    <dgm:cxn modelId="{18519C88-B128-47AE-975E-06CFCDE483C0}" type="presOf" srcId="{F30AF785-A183-4801-B7AF-55959E8B9AFE}" destId="{6686A95C-FDDF-4445-B6EE-26C54581AEBE}" srcOrd="0" destOrd="0" presId="urn:microsoft.com/office/officeart/2005/8/layout/process4"/>
    <dgm:cxn modelId="{B6717C98-144A-42BB-BCEB-1163453BD005}" type="presOf" srcId="{326B03D3-C9F0-4A35-ABB9-75B8A9D9C775}" destId="{40EDF2B3-910E-4A8D-8B69-6EB0E6AB102C}" srcOrd="0" destOrd="0" presId="urn:microsoft.com/office/officeart/2005/8/layout/process4"/>
    <dgm:cxn modelId="{DCA52BBD-A718-46C2-B72B-7CF0167E37BF}" srcId="{326B03D3-C9F0-4A35-ABB9-75B8A9D9C775}" destId="{D94A598E-94D5-4767-B20C-FEFA2D53DD89}" srcOrd="0" destOrd="0" parTransId="{93F4215F-F66F-4466-8A92-75A761FB919B}" sibTransId="{1CFDE177-FEAB-42A2-AF0C-C04732EF6021}"/>
    <dgm:cxn modelId="{5DC1E6CA-62CB-476E-A059-AB052E4B498E}" type="presOf" srcId="{D94A598E-94D5-4767-B20C-FEFA2D53DD89}" destId="{B1428B3D-5886-4482-BA6A-CE540E1C8198}" srcOrd="0" destOrd="0" presId="urn:microsoft.com/office/officeart/2005/8/layout/process4"/>
    <dgm:cxn modelId="{95D1D5CC-62A8-46BF-BAEA-4A708DA60D0E}" srcId="{D94A598E-94D5-4767-B20C-FEFA2D53DD89}" destId="{12E3A312-D58E-4D8F-AA50-79B3C085B625}" srcOrd="2" destOrd="0" parTransId="{5C5478FA-67E8-4DFB-8A4A-A68967A30AC1}" sibTransId="{6D3FD3EA-6BC1-40D9-A9A2-2A78BC6141FD}"/>
    <dgm:cxn modelId="{8362D3E0-6031-43BA-9A94-39FCE7EE8406}" type="presOf" srcId="{12E3A312-D58E-4D8F-AA50-79B3C085B625}" destId="{FC66513D-C8B9-41C2-B7EC-21BB7D612C8B}" srcOrd="0" destOrd="0" presId="urn:microsoft.com/office/officeart/2005/8/layout/process4"/>
    <dgm:cxn modelId="{24C180E2-DBC0-4ABA-A420-EDA8C33C5A89}" srcId="{D94A598E-94D5-4767-B20C-FEFA2D53DD89}" destId="{F30AF785-A183-4801-B7AF-55959E8B9AFE}" srcOrd="3" destOrd="0" parTransId="{729074BF-70DA-4350-8671-0D0CB6FC1BAF}" sibTransId="{F31FDDDC-C61C-4286-B705-F55531B1AABB}"/>
    <dgm:cxn modelId="{755DF917-DD6B-4467-970F-BB3265357BFB}" type="presParOf" srcId="{40EDF2B3-910E-4A8D-8B69-6EB0E6AB102C}" destId="{6BD62972-8119-4D7E-9E31-9E1CF369959D}" srcOrd="0" destOrd="0" presId="urn:microsoft.com/office/officeart/2005/8/layout/process4"/>
    <dgm:cxn modelId="{93247B6E-2B99-4DF2-BDA4-AD369B0613F4}" type="presParOf" srcId="{6BD62972-8119-4D7E-9E31-9E1CF369959D}" destId="{C1C2D34B-0FF1-49D2-801B-409997D434D5}" srcOrd="0" destOrd="0" presId="urn:microsoft.com/office/officeart/2005/8/layout/process4"/>
    <dgm:cxn modelId="{85F3FBAE-B3BE-4147-BA13-05CEEBF23BA3}" type="presParOf" srcId="{6BD62972-8119-4D7E-9E31-9E1CF369959D}" destId="{9D2F7C89-2420-47FE-92A6-EDECD1A5B838}" srcOrd="1" destOrd="0" presId="urn:microsoft.com/office/officeart/2005/8/layout/process4"/>
    <dgm:cxn modelId="{F87BD1BD-4BCB-476B-8188-51882068078A}" type="presParOf" srcId="{6BD62972-8119-4D7E-9E31-9E1CF369959D}" destId="{1F02AD57-F0F8-493F-8701-2B003EAA27B8}" srcOrd="2" destOrd="0" presId="urn:microsoft.com/office/officeart/2005/8/layout/process4"/>
    <dgm:cxn modelId="{5D8F5F29-845D-48CB-95FC-F94D2DACF4BE}" type="presParOf" srcId="{1F02AD57-F0F8-493F-8701-2B003EAA27B8}" destId="{74EF8156-8342-44F7-8543-3081CBEB4B67}" srcOrd="0" destOrd="0" presId="urn:microsoft.com/office/officeart/2005/8/layout/process4"/>
    <dgm:cxn modelId="{8C3A4AA7-F276-4643-BC75-F27783C133F7}" type="presParOf" srcId="{40EDF2B3-910E-4A8D-8B69-6EB0E6AB102C}" destId="{5198D0DD-AE21-4B97-AA97-7283B7917659}" srcOrd="1" destOrd="0" presId="urn:microsoft.com/office/officeart/2005/8/layout/process4"/>
    <dgm:cxn modelId="{A44C72C7-872C-4C4D-B596-74B58DA71968}" type="presParOf" srcId="{40EDF2B3-910E-4A8D-8B69-6EB0E6AB102C}" destId="{7B3A3EA5-0816-493E-B69F-DC101E37E34F}" srcOrd="2" destOrd="0" presId="urn:microsoft.com/office/officeart/2005/8/layout/process4"/>
    <dgm:cxn modelId="{AEC570E5-1AC7-4ADF-8C58-C0B6BDF60791}" type="presParOf" srcId="{7B3A3EA5-0816-493E-B69F-DC101E37E34F}" destId="{B1428B3D-5886-4482-BA6A-CE540E1C8198}" srcOrd="0" destOrd="0" presId="urn:microsoft.com/office/officeart/2005/8/layout/process4"/>
    <dgm:cxn modelId="{37DD9B6B-A7A2-456E-9637-80304888D708}" type="presParOf" srcId="{7B3A3EA5-0816-493E-B69F-DC101E37E34F}" destId="{D869C836-B3ED-408D-BF92-26FAD9220B7D}" srcOrd="1" destOrd="0" presId="urn:microsoft.com/office/officeart/2005/8/layout/process4"/>
    <dgm:cxn modelId="{59922507-59AC-4E21-8480-96C6A15FD23A}" type="presParOf" srcId="{7B3A3EA5-0816-493E-B69F-DC101E37E34F}" destId="{1633372F-9C98-4F06-BB0A-4F7BD8D1844F}" srcOrd="2" destOrd="0" presId="urn:microsoft.com/office/officeart/2005/8/layout/process4"/>
    <dgm:cxn modelId="{64CA80EF-DFF9-43C8-8DED-C39F71B5AC7F}" type="presParOf" srcId="{1633372F-9C98-4F06-BB0A-4F7BD8D1844F}" destId="{9804A716-36F6-4F7A-8D25-231E96F39D9B}" srcOrd="0" destOrd="0" presId="urn:microsoft.com/office/officeart/2005/8/layout/process4"/>
    <dgm:cxn modelId="{58ABFFCF-4619-450B-8BC8-37C29C03D333}" type="presParOf" srcId="{1633372F-9C98-4F06-BB0A-4F7BD8D1844F}" destId="{6AC91978-1F49-4706-AD54-AE2DA3D45FA3}" srcOrd="1" destOrd="0" presId="urn:microsoft.com/office/officeart/2005/8/layout/process4"/>
    <dgm:cxn modelId="{3F954819-C6AA-48A6-A0C8-5AD86F83FAE2}" type="presParOf" srcId="{1633372F-9C98-4F06-BB0A-4F7BD8D1844F}" destId="{FC66513D-C8B9-41C2-B7EC-21BB7D612C8B}" srcOrd="2" destOrd="0" presId="urn:microsoft.com/office/officeart/2005/8/layout/process4"/>
    <dgm:cxn modelId="{4258CF70-35D5-42F0-A7E0-1AE69892288A}" type="presParOf" srcId="{1633372F-9C98-4F06-BB0A-4F7BD8D1844F}" destId="{6686A95C-FDDF-4445-B6EE-26C54581AEBE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5EEDFC-75CD-4BC1-8312-9319D3BF9E1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D4E0B6-B202-44E5-94A8-627DAEE95F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DECISION TREE </a:t>
          </a:r>
        </a:p>
      </dgm:t>
    </dgm:pt>
    <dgm:pt modelId="{724619F6-EC22-4C3B-949F-6EA213B95322}" type="parTrans" cxnId="{B15A2FB9-57F7-4FF6-A8F7-1865A1C94CB9}">
      <dgm:prSet/>
      <dgm:spPr/>
      <dgm:t>
        <a:bodyPr/>
        <a:lstStyle/>
        <a:p>
          <a:endParaRPr lang="en-US"/>
        </a:p>
      </dgm:t>
    </dgm:pt>
    <dgm:pt modelId="{B4ED0AAA-3E5C-403E-96CA-A8121D4D7750}" type="sibTrans" cxnId="{B15A2FB9-57F7-4FF6-A8F7-1865A1C94C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D78E01-293C-417A-9C31-0E044B970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MORE DATA TO TRAIN THE MODELS</a:t>
          </a:r>
        </a:p>
      </dgm:t>
    </dgm:pt>
    <dgm:pt modelId="{6F3AAC32-704A-44D3-B300-4D8C439DE885}" type="parTrans" cxnId="{C9D06581-2D68-4CAF-944A-2D82C53D4B92}">
      <dgm:prSet/>
      <dgm:spPr/>
      <dgm:t>
        <a:bodyPr/>
        <a:lstStyle/>
        <a:p>
          <a:endParaRPr lang="en-US"/>
        </a:p>
      </dgm:t>
    </dgm:pt>
    <dgm:pt modelId="{2E5C71C3-09B5-43ED-A522-BA17854013AF}" type="sibTrans" cxnId="{C9D06581-2D68-4CAF-944A-2D82C53D4B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17E922-F5A7-4612-A18C-8C54898C8B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ACCURACY SCORES</a:t>
          </a:r>
        </a:p>
      </dgm:t>
    </dgm:pt>
    <dgm:pt modelId="{1B84E9F6-9CB5-40B5-965A-91ED838A6B30}" type="parTrans" cxnId="{4A0DB2B3-CED8-4C40-96F2-1C0FB1F41054}">
      <dgm:prSet/>
      <dgm:spPr/>
      <dgm:t>
        <a:bodyPr/>
        <a:lstStyle/>
        <a:p>
          <a:endParaRPr lang="en-US"/>
        </a:p>
      </dgm:t>
    </dgm:pt>
    <dgm:pt modelId="{F187B3E0-642A-43C8-938D-43FB9D298E95}" type="sibTrans" cxnId="{4A0DB2B3-CED8-4C40-96F2-1C0FB1F410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971728-CA80-429A-B016-CBF8AA6F46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 FEATURE IMPORTANCE ALGORITHM</a:t>
          </a:r>
        </a:p>
      </dgm:t>
    </dgm:pt>
    <dgm:pt modelId="{26AD8A07-1B7D-4A6D-8B0D-2BE7874EC8A8}" type="parTrans" cxnId="{2D60F972-470C-4800-AAF9-8624BE506390}">
      <dgm:prSet/>
      <dgm:spPr/>
      <dgm:t>
        <a:bodyPr/>
        <a:lstStyle/>
        <a:p>
          <a:endParaRPr lang="en-US"/>
        </a:p>
      </dgm:t>
    </dgm:pt>
    <dgm:pt modelId="{E4A3419F-39E4-40B5-ADF7-CED3234A2237}" type="sibTrans" cxnId="{2D60F972-470C-4800-AAF9-8624BE506390}">
      <dgm:prSet/>
      <dgm:spPr/>
      <dgm:t>
        <a:bodyPr/>
        <a:lstStyle/>
        <a:p>
          <a:endParaRPr lang="en-US"/>
        </a:p>
      </dgm:t>
    </dgm:pt>
    <dgm:pt modelId="{48C19ED6-0CCC-41B8-9263-09E1CA37B65B}" type="pres">
      <dgm:prSet presAssocID="{725EEDFC-75CD-4BC1-8312-9319D3BF9E10}" presName="root" presStyleCnt="0">
        <dgm:presLayoutVars>
          <dgm:dir/>
          <dgm:resizeHandles val="exact"/>
        </dgm:presLayoutVars>
      </dgm:prSet>
      <dgm:spPr/>
    </dgm:pt>
    <dgm:pt modelId="{C6992582-8844-43B6-BB22-3F244632ECC4}" type="pres">
      <dgm:prSet presAssocID="{725EEDFC-75CD-4BC1-8312-9319D3BF9E10}" presName="container" presStyleCnt="0">
        <dgm:presLayoutVars>
          <dgm:dir/>
          <dgm:resizeHandles val="exact"/>
        </dgm:presLayoutVars>
      </dgm:prSet>
      <dgm:spPr/>
    </dgm:pt>
    <dgm:pt modelId="{AE928463-3131-4637-8CA3-33CDD84B23EB}" type="pres">
      <dgm:prSet presAssocID="{DFD4E0B6-B202-44E5-94A8-627DAEE95FDB}" presName="compNode" presStyleCnt="0"/>
      <dgm:spPr/>
    </dgm:pt>
    <dgm:pt modelId="{3E864C81-F51E-4D9D-B157-425D540B7187}" type="pres">
      <dgm:prSet presAssocID="{DFD4E0B6-B202-44E5-94A8-627DAEE95FDB}" presName="iconBgRect" presStyleLbl="bgShp" presStyleIdx="0" presStyleCnt="4"/>
      <dgm:spPr/>
    </dgm:pt>
    <dgm:pt modelId="{8D04E7ED-F20B-4664-911C-A64355B2C231}" type="pres">
      <dgm:prSet presAssocID="{DFD4E0B6-B202-44E5-94A8-627DAEE95F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CFD9DC92-4196-4943-9BF1-1B21AA2ADB55}" type="pres">
      <dgm:prSet presAssocID="{DFD4E0B6-B202-44E5-94A8-627DAEE95FDB}" presName="spaceRect" presStyleCnt="0"/>
      <dgm:spPr/>
    </dgm:pt>
    <dgm:pt modelId="{39D51DA7-E622-41FA-8488-CBA617F61F2F}" type="pres">
      <dgm:prSet presAssocID="{DFD4E0B6-B202-44E5-94A8-627DAEE95FDB}" presName="textRect" presStyleLbl="revTx" presStyleIdx="0" presStyleCnt="4">
        <dgm:presLayoutVars>
          <dgm:chMax val="1"/>
          <dgm:chPref val="1"/>
        </dgm:presLayoutVars>
      </dgm:prSet>
      <dgm:spPr/>
    </dgm:pt>
    <dgm:pt modelId="{BA60BC9A-080D-4A30-B923-CD721BC6258F}" type="pres">
      <dgm:prSet presAssocID="{B4ED0AAA-3E5C-403E-96CA-A8121D4D7750}" presName="sibTrans" presStyleLbl="sibTrans2D1" presStyleIdx="0" presStyleCnt="0"/>
      <dgm:spPr/>
    </dgm:pt>
    <dgm:pt modelId="{A0EC8008-9A9B-4E1A-B731-AF8A0E2C863E}" type="pres">
      <dgm:prSet presAssocID="{DAD78E01-293C-417A-9C31-0E044B97067D}" presName="compNode" presStyleCnt="0"/>
      <dgm:spPr/>
    </dgm:pt>
    <dgm:pt modelId="{E80282E5-0923-4E38-B8B0-B540744C3F89}" type="pres">
      <dgm:prSet presAssocID="{DAD78E01-293C-417A-9C31-0E044B97067D}" presName="iconBgRect" presStyleLbl="bgShp" presStyleIdx="1" presStyleCnt="4"/>
      <dgm:spPr/>
    </dgm:pt>
    <dgm:pt modelId="{30373207-6BC2-4A96-99DE-A1431D214D10}" type="pres">
      <dgm:prSet presAssocID="{DAD78E01-293C-417A-9C31-0E044B9706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B711CB-482D-41D4-9E1C-6FD314E3C9BF}" type="pres">
      <dgm:prSet presAssocID="{DAD78E01-293C-417A-9C31-0E044B97067D}" presName="spaceRect" presStyleCnt="0"/>
      <dgm:spPr/>
    </dgm:pt>
    <dgm:pt modelId="{10E065B8-BF29-4CB9-B51D-1EBA54EBA2B0}" type="pres">
      <dgm:prSet presAssocID="{DAD78E01-293C-417A-9C31-0E044B97067D}" presName="textRect" presStyleLbl="revTx" presStyleIdx="1" presStyleCnt="4">
        <dgm:presLayoutVars>
          <dgm:chMax val="1"/>
          <dgm:chPref val="1"/>
        </dgm:presLayoutVars>
      </dgm:prSet>
      <dgm:spPr/>
    </dgm:pt>
    <dgm:pt modelId="{592A0113-EFAE-45B8-B877-B5F1209BDBFD}" type="pres">
      <dgm:prSet presAssocID="{2E5C71C3-09B5-43ED-A522-BA17854013AF}" presName="sibTrans" presStyleLbl="sibTrans2D1" presStyleIdx="0" presStyleCnt="0"/>
      <dgm:spPr/>
    </dgm:pt>
    <dgm:pt modelId="{DFED0E95-BBFD-42C6-8F1A-547C034B7AF1}" type="pres">
      <dgm:prSet presAssocID="{F417E922-F5A7-4612-A18C-8C54898C8B89}" presName="compNode" presStyleCnt="0"/>
      <dgm:spPr/>
    </dgm:pt>
    <dgm:pt modelId="{21BA8552-8296-4A88-921D-18648A46FDC3}" type="pres">
      <dgm:prSet presAssocID="{F417E922-F5A7-4612-A18C-8C54898C8B89}" presName="iconBgRect" presStyleLbl="bgShp" presStyleIdx="2" presStyleCnt="4"/>
      <dgm:spPr/>
    </dgm:pt>
    <dgm:pt modelId="{2D10F463-2D6E-498C-8D00-68749F71AFEC}" type="pres">
      <dgm:prSet presAssocID="{F417E922-F5A7-4612-A18C-8C54898C8B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DCA0AF-8ECE-43CA-8AF2-5ADBFD5DE287}" type="pres">
      <dgm:prSet presAssocID="{F417E922-F5A7-4612-A18C-8C54898C8B89}" presName="spaceRect" presStyleCnt="0"/>
      <dgm:spPr/>
    </dgm:pt>
    <dgm:pt modelId="{8DCCABB6-4938-430B-AFCA-F934BDA97201}" type="pres">
      <dgm:prSet presAssocID="{F417E922-F5A7-4612-A18C-8C54898C8B89}" presName="textRect" presStyleLbl="revTx" presStyleIdx="2" presStyleCnt="4">
        <dgm:presLayoutVars>
          <dgm:chMax val="1"/>
          <dgm:chPref val="1"/>
        </dgm:presLayoutVars>
      </dgm:prSet>
      <dgm:spPr/>
    </dgm:pt>
    <dgm:pt modelId="{0D48D035-4B66-427D-90A0-A2BDF6B23549}" type="pres">
      <dgm:prSet presAssocID="{F187B3E0-642A-43C8-938D-43FB9D298E95}" presName="sibTrans" presStyleLbl="sibTrans2D1" presStyleIdx="0" presStyleCnt="0"/>
      <dgm:spPr/>
    </dgm:pt>
    <dgm:pt modelId="{6A6D9B52-B6DB-4238-8160-DF358286C1CE}" type="pres">
      <dgm:prSet presAssocID="{C7971728-CA80-429A-B016-CBF8AA6F46A5}" presName="compNode" presStyleCnt="0"/>
      <dgm:spPr/>
    </dgm:pt>
    <dgm:pt modelId="{4C75FF07-7597-4C21-A865-58FB13D0CCA9}" type="pres">
      <dgm:prSet presAssocID="{C7971728-CA80-429A-B016-CBF8AA6F46A5}" presName="iconBgRect" presStyleLbl="bgShp" presStyleIdx="3" presStyleCnt="4"/>
      <dgm:spPr/>
    </dgm:pt>
    <dgm:pt modelId="{0F46DE42-A08C-4196-8C92-E74DD6E24022}" type="pres">
      <dgm:prSet presAssocID="{C7971728-CA80-429A-B016-CBF8AA6F46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4C5D61-0D15-49CE-9013-DA647A374B2E}" type="pres">
      <dgm:prSet presAssocID="{C7971728-CA80-429A-B016-CBF8AA6F46A5}" presName="spaceRect" presStyleCnt="0"/>
      <dgm:spPr/>
    </dgm:pt>
    <dgm:pt modelId="{02F2100B-7BA6-4EAC-88B8-61510EE08051}" type="pres">
      <dgm:prSet presAssocID="{C7971728-CA80-429A-B016-CBF8AA6F46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DEBA07-39D7-4D03-886C-8F7C33021FE0}" type="presOf" srcId="{F417E922-F5A7-4612-A18C-8C54898C8B89}" destId="{8DCCABB6-4938-430B-AFCA-F934BDA97201}" srcOrd="0" destOrd="0" presId="urn:microsoft.com/office/officeart/2018/2/layout/IconCircleList"/>
    <dgm:cxn modelId="{D65A171C-2DD7-4CD5-AD8A-4646AEE75F68}" type="presOf" srcId="{DFD4E0B6-B202-44E5-94A8-627DAEE95FDB}" destId="{39D51DA7-E622-41FA-8488-CBA617F61F2F}" srcOrd="0" destOrd="0" presId="urn:microsoft.com/office/officeart/2018/2/layout/IconCircleList"/>
    <dgm:cxn modelId="{CCED3723-9BBF-492F-9DB5-7EBDFB3E2490}" type="presOf" srcId="{C7971728-CA80-429A-B016-CBF8AA6F46A5}" destId="{02F2100B-7BA6-4EAC-88B8-61510EE08051}" srcOrd="0" destOrd="0" presId="urn:microsoft.com/office/officeart/2018/2/layout/IconCircleList"/>
    <dgm:cxn modelId="{63E8243A-F63F-41E5-83C1-3DCDC1B60B0E}" type="presOf" srcId="{F187B3E0-642A-43C8-938D-43FB9D298E95}" destId="{0D48D035-4B66-427D-90A0-A2BDF6B23549}" srcOrd="0" destOrd="0" presId="urn:microsoft.com/office/officeart/2018/2/layout/IconCircleList"/>
    <dgm:cxn modelId="{BB8C9872-DD99-4A3E-969C-D3BE84834A41}" type="presOf" srcId="{DAD78E01-293C-417A-9C31-0E044B97067D}" destId="{10E065B8-BF29-4CB9-B51D-1EBA54EBA2B0}" srcOrd="0" destOrd="0" presId="urn:microsoft.com/office/officeart/2018/2/layout/IconCircleList"/>
    <dgm:cxn modelId="{2D60F972-470C-4800-AAF9-8624BE506390}" srcId="{725EEDFC-75CD-4BC1-8312-9319D3BF9E10}" destId="{C7971728-CA80-429A-B016-CBF8AA6F46A5}" srcOrd="3" destOrd="0" parTransId="{26AD8A07-1B7D-4A6D-8B0D-2BE7874EC8A8}" sibTransId="{E4A3419F-39E4-40B5-ADF7-CED3234A2237}"/>
    <dgm:cxn modelId="{4CF23676-93E8-4782-8522-D5A20E4BB8C0}" type="presOf" srcId="{2E5C71C3-09B5-43ED-A522-BA17854013AF}" destId="{592A0113-EFAE-45B8-B877-B5F1209BDBFD}" srcOrd="0" destOrd="0" presId="urn:microsoft.com/office/officeart/2018/2/layout/IconCircleList"/>
    <dgm:cxn modelId="{C9D06581-2D68-4CAF-944A-2D82C53D4B92}" srcId="{725EEDFC-75CD-4BC1-8312-9319D3BF9E10}" destId="{DAD78E01-293C-417A-9C31-0E044B97067D}" srcOrd="1" destOrd="0" parTransId="{6F3AAC32-704A-44D3-B300-4D8C439DE885}" sibTransId="{2E5C71C3-09B5-43ED-A522-BA17854013AF}"/>
    <dgm:cxn modelId="{4A0DB2B3-CED8-4C40-96F2-1C0FB1F41054}" srcId="{725EEDFC-75CD-4BC1-8312-9319D3BF9E10}" destId="{F417E922-F5A7-4612-A18C-8C54898C8B89}" srcOrd="2" destOrd="0" parTransId="{1B84E9F6-9CB5-40B5-965A-91ED838A6B30}" sibTransId="{F187B3E0-642A-43C8-938D-43FB9D298E95}"/>
    <dgm:cxn modelId="{B15A2FB9-57F7-4FF6-A8F7-1865A1C94CB9}" srcId="{725EEDFC-75CD-4BC1-8312-9319D3BF9E10}" destId="{DFD4E0B6-B202-44E5-94A8-627DAEE95FDB}" srcOrd="0" destOrd="0" parTransId="{724619F6-EC22-4C3B-949F-6EA213B95322}" sibTransId="{B4ED0AAA-3E5C-403E-96CA-A8121D4D7750}"/>
    <dgm:cxn modelId="{840D8EBC-8684-4DF0-8DCF-D5A54407DBAE}" type="presOf" srcId="{725EEDFC-75CD-4BC1-8312-9319D3BF9E10}" destId="{48C19ED6-0CCC-41B8-9263-09E1CA37B65B}" srcOrd="0" destOrd="0" presId="urn:microsoft.com/office/officeart/2018/2/layout/IconCircleList"/>
    <dgm:cxn modelId="{F0F236C5-5CB3-4789-8755-4B9C730317CA}" type="presOf" srcId="{B4ED0AAA-3E5C-403E-96CA-A8121D4D7750}" destId="{BA60BC9A-080D-4A30-B923-CD721BC6258F}" srcOrd="0" destOrd="0" presId="urn:microsoft.com/office/officeart/2018/2/layout/IconCircleList"/>
    <dgm:cxn modelId="{C15E2215-B5A4-4BDC-803C-D984E8AF22DC}" type="presParOf" srcId="{48C19ED6-0CCC-41B8-9263-09E1CA37B65B}" destId="{C6992582-8844-43B6-BB22-3F244632ECC4}" srcOrd="0" destOrd="0" presId="urn:microsoft.com/office/officeart/2018/2/layout/IconCircleList"/>
    <dgm:cxn modelId="{63429865-9DBB-4EBA-85F2-4E2AA08D26F4}" type="presParOf" srcId="{C6992582-8844-43B6-BB22-3F244632ECC4}" destId="{AE928463-3131-4637-8CA3-33CDD84B23EB}" srcOrd="0" destOrd="0" presId="urn:microsoft.com/office/officeart/2018/2/layout/IconCircleList"/>
    <dgm:cxn modelId="{8821D25F-4C90-4236-AA79-D022B1FCB014}" type="presParOf" srcId="{AE928463-3131-4637-8CA3-33CDD84B23EB}" destId="{3E864C81-F51E-4D9D-B157-425D540B7187}" srcOrd="0" destOrd="0" presId="urn:microsoft.com/office/officeart/2018/2/layout/IconCircleList"/>
    <dgm:cxn modelId="{B31B85FE-72CD-4D65-9B5E-46DB1681933F}" type="presParOf" srcId="{AE928463-3131-4637-8CA3-33CDD84B23EB}" destId="{8D04E7ED-F20B-4664-911C-A64355B2C231}" srcOrd="1" destOrd="0" presId="urn:microsoft.com/office/officeart/2018/2/layout/IconCircleList"/>
    <dgm:cxn modelId="{81AA7FFA-8FFE-492D-86E1-FA8281041AEF}" type="presParOf" srcId="{AE928463-3131-4637-8CA3-33CDD84B23EB}" destId="{CFD9DC92-4196-4943-9BF1-1B21AA2ADB55}" srcOrd="2" destOrd="0" presId="urn:microsoft.com/office/officeart/2018/2/layout/IconCircleList"/>
    <dgm:cxn modelId="{85707B78-21FA-4A56-94A9-5A2A27B68DB5}" type="presParOf" srcId="{AE928463-3131-4637-8CA3-33CDD84B23EB}" destId="{39D51DA7-E622-41FA-8488-CBA617F61F2F}" srcOrd="3" destOrd="0" presId="urn:microsoft.com/office/officeart/2018/2/layout/IconCircleList"/>
    <dgm:cxn modelId="{ED21B625-F548-48CC-B653-F19010E49A04}" type="presParOf" srcId="{C6992582-8844-43B6-BB22-3F244632ECC4}" destId="{BA60BC9A-080D-4A30-B923-CD721BC6258F}" srcOrd="1" destOrd="0" presId="urn:microsoft.com/office/officeart/2018/2/layout/IconCircleList"/>
    <dgm:cxn modelId="{A42E1438-6392-4824-81B2-D5A6A2226FD1}" type="presParOf" srcId="{C6992582-8844-43B6-BB22-3F244632ECC4}" destId="{A0EC8008-9A9B-4E1A-B731-AF8A0E2C863E}" srcOrd="2" destOrd="0" presId="urn:microsoft.com/office/officeart/2018/2/layout/IconCircleList"/>
    <dgm:cxn modelId="{01689059-B5FE-41A8-A751-A55829A9C2AA}" type="presParOf" srcId="{A0EC8008-9A9B-4E1A-B731-AF8A0E2C863E}" destId="{E80282E5-0923-4E38-B8B0-B540744C3F89}" srcOrd="0" destOrd="0" presId="urn:microsoft.com/office/officeart/2018/2/layout/IconCircleList"/>
    <dgm:cxn modelId="{B38168EB-3180-49B5-A69B-D9018B47A51F}" type="presParOf" srcId="{A0EC8008-9A9B-4E1A-B731-AF8A0E2C863E}" destId="{30373207-6BC2-4A96-99DE-A1431D214D10}" srcOrd="1" destOrd="0" presId="urn:microsoft.com/office/officeart/2018/2/layout/IconCircleList"/>
    <dgm:cxn modelId="{5C3AE32C-68EC-49D1-810B-DD2C3162FE6E}" type="presParOf" srcId="{A0EC8008-9A9B-4E1A-B731-AF8A0E2C863E}" destId="{D2B711CB-482D-41D4-9E1C-6FD314E3C9BF}" srcOrd="2" destOrd="0" presId="urn:microsoft.com/office/officeart/2018/2/layout/IconCircleList"/>
    <dgm:cxn modelId="{90213B25-3EB2-4D6B-AAC0-992C89EA1037}" type="presParOf" srcId="{A0EC8008-9A9B-4E1A-B731-AF8A0E2C863E}" destId="{10E065B8-BF29-4CB9-B51D-1EBA54EBA2B0}" srcOrd="3" destOrd="0" presId="urn:microsoft.com/office/officeart/2018/2/layout/IconCircleList"/>
    <dgm:cxn modelId="{3602AEB8-C8E4-49AB-A5E5-88E9D906AA84}" type="presParOf" srcId="{C6992582-8844-43B6-BB22-3F244632ECC4}" destId="{592A0113-EFAE-45B8-B877-B5F1209BDBFD}" srcOrd="3" destOrd="0" presId="urn:microsoft.com/office/officeart/2018/2/layout/IconCircleList"/>
    <dgm:cxn modelId="{6874451C-0E4D-434F-BCCA-ED983ABDC147}" type="presParOf" srcId="{C6992582-8844-43B6-BB22-3F244632ECC4}" destId="{DFED0E95-BBFD-42C6-8F1A-547C034B7AF1}" srcOrd="4" destOrd="0" presId="urn:microsoft.com/office/officeart/2018/2/layout/IconCircleList"/>
    <dgm:cxn modelId="{27D8CEB6-083B-4A9A-B59A-6BDB8A40B530}" type="presParOf" srcId="{DFED0E95-BBFD-42C6-8F1A-547C034B7AF1}" destId="{21BA8552-8296-4A88-921D-18648A46FDC3}" srcOrd="0" destOrd="0" presId="urn:microsoft.com/office/officeart/2018/2/layout/IconCircleList"/>
    <dgm:cxn modelId="{48C281FB-D53B-4458-889D-DFAE82BB10C6}" type="presParOf" srcId="{DFED0E95-BBFD-42C6-8F1A-547C034B7AF1}" destId="{2D10F463-2D6E-498C-8D00-68749F71AFEC}" srcOrd="1" destOrd="0" presId="urn:microsoft.com/office/officeart/2018/2/layout/IconCircleList"/>
    <dgm:cxn modelId="{341BAA52-8DC1-4E7E-8EDE-EF1F6FF4E4FC}" type="presParOf" srcId="{DFED0E95-BBFD-42C6-8F1A-547C034B7AF1}" destId="{59DCA0AF-8ECE-43CA-8AF2-5ADBFD5DE287}" srcOrd="2" destOrd="0" presId="urn:microsoft.com/office/officeart/2018/2/layout/IconCircleList"/>
    <dgm:cxn modelId="{D980272C-03F1-43DB-B6BA-8FC89C7EBE20}" type="presParOf" srcId="{DFED0E95-BBFD-42C6-8F1A-547C034B7AF1}" destId="{8DCCABB6-4938-430B-AFCA-F934BDA97201}" srcOrd="3" destOrd="0" presId="urn:microsoft.com/office/officeart/2018/2/layout/IconCircleList"/>
    <dgm:cxn modelId="{29E20EAA-5002-450E-A97A-10BFA6D9E77B}" type="presParOf" srcId="{C6992582-8844-43B6-BB22-3F244632ECC4}" destId="{0D48D035-4B66-427D-90A0-A2BDF6B23549}" srcOrd="5" destOrd="0" presId="urn:microsoft.com/office/officeart/2018/2/layout/IconCircleList"/>
    <dgm:cxn modelId="{BB02678D-55E0-43D7-8ABC-C3492A75ABEA}" type="presParOf" srcId="{C6992582-8844-43B6-BB22-3F244632ECC4}" destId="{6A6D9B52-B6DB-4238-8160-DF358286C1CE}" srcOrd="6" destOrd="0" presId="urn:microsoft.com/office/officeart/2018/2/layout/IconCircleList"/>
    <dgm:cxn modelId="{CF10B567-4263-494F-A739-2A12CE55BEDC}" type="presParOf" srcId="{6A6D9B52-B6DB-4238-8160-DF358286C1CE}" destId="{4C75FF07-7597-4C21-A865-58FB13D0CCA9}" srcOrd="0" destOrd="0" presId="urn:microsoft.com/office/officeart/2018/2/layout/IconCircleList"/>
    <dgm:cxn modelId="{69F4D0FC-4F30-4439-B826-33BB73D7ED8D}" type="presParOf" srcId="{6A6D9B52-B6DB-4238-8160-DF358286C1CE}" destId="{0F46DE42-A08C-4196-8C92-E74DD6E24022}" srcOrd="1" destOrd="0" presId="urn:microsoft.com/office/officeart/2018/2/layout/IconCircleList"/>
    <dgm:cxn modelId="{36196225-6269-44DA-AE96-177DCA3EE36E}" type="presParOf" srcId="{6A6D9B52-B6DB-4238-8160-DF358286C1CE}" destId="{774C5D61-0D15-49CE-9013-DA647A374B2E}" srcOrd="2" destOrd="0" presId="urn:microsoft.com/office/officeart/2018/2/layout/IconCircleList"/>
    <dgm:cxn modelId="{09CAE3E7-2415-4092-8396-517D2AE28A52}" type="presParOf" srcId="{6A6D9B52-B6DB-4238-8160-DF358286C1CE}" destId="{02F2100B-7BA6-4EAC-88B8-61510EE080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BDD2C-08E1-4CBD-AF05-2F33B033C767}">
      <dsp:nvSpPr>
        <dsp:cNvPr id="0" name=""/>
        <dsp:cNvSpPr/>
      </dsp:nvSpPr>
      <dsp:spPr>
        <a:xfrm>
          <a:off x="556063" y="759037"/>
          <a:ext cx="2085379" cy="2286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5D74C-4BB7-466A-BA9C-E02EA98CC815}">
      <dsp:nvSpPr>
        <dsp:cNvPr id="0" name=""/>
        <dsp:cNvSpPr/>
      </dsp:nvSpPr>
      <dsp:spPr>
        <a:xfrm>
          <a:off x="533993" y="2954236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TELCO DATASET FROM THE IBM COMMUNITY WEBSITE</a:t>
          </a:r>
        </a:p>
      </dsp:txBody>
      <dsp:txXfrm>
        <a:off x="533993" y="2954236"/>
        <a:ext cx="2072362" cy="900000"/>
      </dsp:txXfrm>
    </dsp:sp>
    <dsp:sp modelId="{C58F2B9D-7884-4255-8BCF-FC17ACBD0B7F}">
      <dsp:nvSpPr>
        <dsp:cNvPr id="0" name=""/>
        <dsp:cNvSpPr/>
      </dsp:nvSpPr>
      <dsp:spPr>
        <a:xfrm>
          <a:off x="3004105" y="759037"/>
          <a:ext cx="2085379" cy="2286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84CBC-963E-4B0A-9BD8-F8B5273CCE03}">
      <dsp:nvSpPr>
        <dsp:cNvPr id="0" name=""/>
        <dsp:cNvSpPr/>
      </dsp:nvSpPr>
      <dsp:spPr>
        <a:xfrm>
          <a:off x="2962991" y="2954245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7044</a:t>
          </a:r>
          <a:r>
            <a:rPr lang="en-US" sz="1500" kern="1200" dirty="0"/>
            <a:t> </a:t>
          </a:r>
          <a:r>
            <a:rPr lang="en-US" sz="1600" kern="1200" dirty="0"/>
            <a:t>OBSERVATIONS</a:t>
          </a:r>
        </a:p>
      </dsp:txBody>
      <dsp:txXfrm>
        <a:off x="2962991" y="2954245"/>
        <a:ext cx="2072362" cy="900000"/>
      </dsp:txXfrm>
    </dsp:sp>
    <dsp:sp modelId="{C0786F8D-36BC-4626-8D05-81D0FE5F614F}">
      <dsp:nvSpPr>
        <dsp:cNvPr id="0" name=""/>
        <dsp:cNvSpPr/>
      </dsp:nvSpPr>
      <dsp:spPr>
        <a:xfrm>
          <a:off x="5502549" y="869848"/>
          <a:ext cx="1971559" cy="1843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DFDD4-3A69-46A6-9B7D-B4907E4C3EE3}">
      <dsp:nvSpPr>
        <dsp:cNvPr id="0" name=""/>
        <dsp:cNvSpPr/>
      </dsp:nvSpPr>
      <dsp:spPr>
        <a:xfrm>
          <a:off x="5452148" y="3022021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21</a:t>
          </a:r>
          <a:r>
            <a:rPr lang="en-US" sz="1500" kern="1200" dirty="0"/>
            <a:t> </a:t>
          </a:r>
          <a:r>
            <a:rPr lang="en-US" sz="1600" kern="1200" dirty="0"/>
            <a:t>VARIABLES</a:t>
          </a:r>
        </a:p>
      </dsp:txBody>
      <dsp:txXfrm>
        <a:off x="5452148" y="3022021"/>
        <a:ext cx="2072362" cy="900000"/>
      </dsp:txXfrm>
    </dsp:sp>
    <dsp:sp modelId="{1A05EA1A-6442-4832-8325-FEBDEA6B7575}">
      <dsp:nvSpPr>
        <dsp:cNvPr id="0" name=""/>
        <dsp:cNvSpPr/>
      </dsp:nvSpPr>
      <dsp:spPr>
        <a:xfrm>
          <a:off x="8055008" y="848826"/>
          <a:ext cx="1736693" cy="19272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3A407-6ACA-4062-9B72-F541FBC42033}">
      <dsp:nvSpPr>
        <dsp:cNvPr id="0" name=""/>
        <dsp:cNvSpPr/>
      </dsp:nvSpPr>
      <dsp:spPr>
        <a:xfrm>
          <a:off x="7887174" y="2923982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CHURN (CUSTOMER SUBSCRIPTION OUTCOME) IS THE TARGET VARIABLE</a:t>
          </a:r>
        </a:p>
      </dsp:txBody>
      <dsp:txXfrm>
        <a:off x="7887174" y="2923982"/>
        <a:ext cx="2072362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414B6-0A04-4C2E-A7AC-E326F5FBFEBB}">
      <dsp:nvSpPr>
        <dsp:cNvPr id="0" name=""/>
        <dsp:cNvSpPr/>
      </dsp:nvSpPr>
      <dsp:spPr>
        <a:xfrm>
          <a:off x="1106831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B1EE86-B5E6-4C70-BE21-A94C61D2F82D}">
      <dsp:nvSpPr>
        <dsp:cNvPr id="0" name=""/>
        <dsp:cNvSpPr/>
      </dsp:nvSpPr>
      <dsp:spPr>
        <a:xfrm>
          <a:off x="323416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NEED TO BE ABLE TO ANALYZE CATEGORICAL DATA</a:t>
          </a:r>
        </a:p>
      </dsp:txBody>
      <dsp:txXfrm>
        <a:off x="323416" y="2266586"/>
        <a:ext cx="2848781" cy="720000"/>
      </dsp:txXfrm>
    </dsp:sp>
    <dsp:sp modelId="{828618A1-6A25-47DE-BD78-3017DEADA833}">
      <dsp:nvSpPr>
        <dsp:cNvPr id="0" name=""/>
        <dsp:cNvSpPr/>
      </dsp:nvSpPr>
      <dsp:spPr>
        <a:xfrm>
          <a:off x="4454150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1E053-BA1A-4EE1-9EFA-561FBEB0D14C}">
      <dsp:nvSpPr>
        <dsp:cNvPr id="0" name=""/>
        <dsp:cNvSpPr/>
      </dsp:nvSpPr>
      <dsp:spPr>
        <a:xfrm>
          <a:off x="3670735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PANDAS TO CONVERT CATEGORICAL VALUES TO NUMBERS</a:t>
          </a:r>
        </a:p>
      </dsp:txBody>
      <dsp:txXfrm>
        <a:off x="3670735" y="2266586"/>
        <a:ext cx="2848781" cy="720000"/>
      </dsp:txXfrm>
    </dsp:sp>
    <dsp:sp modelId="{69CC5EFF-7805-4098-B706-067444391458}">
      <dsp:nvSpPr>
        <dsp:cNvPr id="0" name=""/>
        <dsp:cNvSpPr/>
      </dsp:nvSpPr>
      <dsp:spPr>
        <a:xfrm>
          <a:off x="7801468" y="631258"/>
          <a:ext cx="1281951" cy="128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53638F-D489-4D0D-A61A-098A7C18D51B}">
      <dsp:nvSpPr>
        <dsp:cNvPr id="0" name=""/>
        <dsp:cNvSpPr/>
      </dsp:nvSpPr>
      <dsp:spPr>
        <a:xfrm>
          <a:off x="7018053" y="2266586"/>
          <a:ext cx="2848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ABLE TO SEE HOW MORE VARIABLE RELATE TO THE TARGET VARIABLE</a:t>
          </a:r>
        </a:p>
      </dsp:txBody>
      <dsp:txXfrm>
        <a:off x="7018053" y="2266586"/>
        <a:ext cx="284878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C65CE-CE9E-4785-9D42-7FD8902C8873}">
      <dsp:nvSpPr>
        <dsp:cNvPr id="0" name=""/>
        <dsp:cNvSpPr/>
      </dsp:nvSpPr>
      <dsp:spPr>
        <a:xfrm>
          <a:off x="1283" y="73062"/>
          <a:ext cx="4205213" cy="420521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USING A SURPERVISED MODEL TO SELECT A FEATURE IMPORTANCE ALGORITHM</a:t>
          </a:r>
        </a:p>
      </dsp:txBody>
      <dsp:txXfrm>
        <a:off x="617122" y="688901"/>
        <a:ext cx="2973535" cy="2973535"/>
      </dsp:txXfrm>
    </dsp:sp>
    <dsp:sp modelId="{C3CC2421-1DD1-42A5-BCBA-C8DC24B0AB84}">
      <dsp:nvSpPr>
        <dsp:cNvPr id="0" name=""/>
        <dsp:cNvSpPr/>
      </dsp:nvSpPr>
      <dsp:spPr>
        <a:xfrm rot="5400000">
          <a:off x="4553426" y="1618478"/>
          <a:ext cx="1471824" cy="1114381"/>
        </a:xfrm>
        <a:prstGeom prst="triangl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6D9716-A085-4D86-89E6-079DFCC68B5F}">
      <dsp:nvSpPr>
        <dsp:cNvPr id="0" name=""/>
        <dsp:cNvSpPr/>
      </dsp:nvSpPr>
      <dsp:spPr>
        <a:xfrm>
          <a:off x="6309103" y="73062"/>
          <a:ext cx="4205213" cy="420521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DECISION TREE CLASSIFIER</a:t>
          </a:r>
        </a:p>
      </dsp:txBody>
      <dsp:txXfrm>
        <a:off x="6924942" y="688901"/>
        <a:ext cx="2973535" cy="2973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F7C89-2420-47FE-92A6-EDECD1A5B838}">
      <dsp:nvSpPr>
        <dsp:cNvPr id="0" name=""/>
        <dsp:cNvSpPr/>
      </dsp:nvSpPr>
      <dsp:spPr>
        <a:xfrm>
          <a:off x="0" y="2183561"/>
          <a:ext cx="10190252" cy="1432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USED A CONFUSION MATRIX TO TEST OUT THEIR ACCURACY</a:t>
          </a:r>
        </a:p>
      </dsp:txBody>
      <dsp:txXfrm>
        <a:off x="0" y="2183561"/>
        <a:ext cx="10190252" cy="773632"/>
      </dsp:txXfrm>
    </dsp:sp>
    <dsp:sp modelId="{74EF8156-8342-44F7-8543-3081CBEB4B67}">
      <dsp:nvSpPr>
        <dsp:cNvPr id="0" name=""/>
        <dsp:cNvSpPr/>
      </dsp:nvSpPr>
      <dsp:spPr>
        <a:xfrm>
          <a:off x="0" y="2928540"/>
          <a:ext cx="10190252" cy="6590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LOGISTIC REGRESSION CAME UP WITH THE BEST SCORE</a:t>
          </a:r>
        </a:p>
      </dsp:txBody>
      <dsp:txXfrm>
        <a:off x="0" y="2928540"/>
        <a:ext cx="10190252" cy="659020"/>
      </dsp:txXfrm>
    </dsp:sp>
    <dsp:sp modelId="{D869C836-B3ED-408D-BF92-26FAD9220B7D}">
      <dsp:nvSpPr>
        <dsp:cNvPr id="0" name=""/>
        <dsp:cNvSpPr/>
      </dsp:nvSpPr>
      <dsp:spPr>
        <a:xfrm rot="10800000">
          <a:off x="0" y="1631"/>
          <a:ext cx="10190252" cy="220341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ALGORITHMS TESTED:</a:t>
          </a:r>
        </a:p>
      </dsp:txBody>
      <dsp:txXfrm rot="-10800000">
        <a:off x="0" y="1631"/>
        <a:ext cx="10190252" cy="773400"/>
      </dsp:txXfrm>
    </dsp:sp>
    <dsp:sp modelId="{9804A716-36F6-4F7A-8D25-231E96F39D9B}">
      <dsp:nvSpPr>
        <dsp:cNvPr id="0" name=""/>
        <dsp:cNvSpPr/>
      </dsp:nvSpPr>
      <dsp:spPr>
        <a:xfrm>
          <a:off x="0" y="775031"/>
          <a:ext cx="2547562" cy="65882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SUPPORT VECTOR MACHINE</a:t>
          </a:r>
        </a:p>
      </dsp:txBody>
      <dsp:txXfrm>
        <a:off x="0" y="775031"/>
        <a:ext cx="2547562" cy="658822"/>
      </dsp:txXfrm>
    </dsp:sp>
    <dsp:sp modelId="{6AC91978-1F49-4706-AD54-AE2DA3D45FA3}">
      <dsp:nvSpPr>
        <dsp:cNvPr id="0" name=""/>
        <dsp:cNvSpPr/>
      </dsp:nvSpPr>
      <dsp:spPr>
        <a:xfrm>
          <a:off x="2547563" y="775031"/>
          <a:ext cx="2547562" cy="6588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 NEIGHBORS CLASSIFIER</a:t>
          </a:r>
        </a:p>
      </dsp:txBody>
      <dsp:txXfrm>
        <a:off x="2547563" y="775031"/>
        <a:ext cx="2547562" cy="658822"/>
      </dsp:txXfrm>
    </dsp:sp>
    <dsp:sp modelId="{FC66513D-C8B9-41C2-B7EC-21BB7D612C8B}">
      <dsp:nvSpPr>
        <dsp:cNvPr id="0" name=""/>
        <dsp:cNvSpPr/>
      </dsp:nvSpPr>
      <dsp:spPr>
        <a:xfrm>
          <a:off x="5095126" y="775031"/>
          <a:ext cx="2547562" cy="6588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GUASSIAN NAÏVE BAYES</a:t>
          </a:r>
        </a:p>
      </dsp:txBody>
      <dsp:txXfrm>
        <a:off x="5095126" y="775031"/>
        <a:ext cx="2547562" cy="658822"/>
      </dsp:txXfrm>
    </dsp:sp>
    <dsp:sp modelId="{6686A95C-FDDF-4445-B6EE-26C54581AEBE}">
      <dsp:nvSpPr>
        <dsp:cNvPr id="0" name=""/>
        <dsp:cNvSpPr/>
      </dsp:nvSpPr>
      <dsp:spPr>
        <a:xfrm>
          <a:off x="7642689" y="775031"/>
          <a:ext cx="2547562" cy="65882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LOGISTIC REGRESSION</a:t>
          </a:r>
        </a:p>
      </dsp:txBody>
      <dsp:txXfrm>
        <a:off x="7642689" y="775031"/>
        <a:ext cx="2547562" cy="6588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64C81-F51E-4D9D-B157-425D540B7187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4E7ED-F20B-4664-911C-A64355B2C23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51DA7-E622-41FA-8488-CBA617F61F2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A DECISION TREE </a:t>
          </a:r>
        </a:p>
      </dsp:txBody>
      <dsp:txXfrm>
        <a:off x="1834517" y="469890"/>
        <a:ext cx="3148942" cy="1335915"/>
      </dsp:txXfrm>
    </dsp:sp>
    <dsp:sp modelId="{E80282E5-0923-4E38-B8B0-B540744C3F8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73207-6BC2-4A96-99DE-A1431D214D1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065B8-BF29-4CB9-B51D-1EBA54EBA2B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MORE DATA TO TRAIN THE MODELS</a:t>
          </a:r>
        </a:p>
      </dsp:txBody>
      <dsp:txXfrm>
        <a:off x="7154322" y="469890"/>
        <a:ext cx="3148942" cy="1335915"/>
      </dsp:txXfrm>
    </dsp:sp>
    <dsp:sp modelId="{21BA8552-8296-4A88-921D-18648A46FDC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0F463-2D6E-498C-8D00-68749F71AFE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CABB6-4938-430B-AFCA-F934BDA9720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 ACCURACY SCORES</a:t>
          </a:r>
        </a:p>
      </dsp:txBody>
      <dsp:txXfrm>
        <a:off x="1834517" y="2545532"/>
        <a:ext cx="3148942" cy="1335915"/>
      </dsp:txXfrm>
    </dsp:sp>
    <dsp:sp modelId="{4C75FF07-7597-4C21-A865-58FB13D0CCA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6DE42-A08C-4196-8C92-E74DD6E2402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2100B-7BA6-4EAC-88B8-61510EE0805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FEATURE IMPORTANCE ALGORITHM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Paper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Author(s)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cadscom.conferencespot.org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" y="1351721"/>
            <a:ext cx="2279374" cy="675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" y="76821"/>
            <a:ext cx="2133232" cy="127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919" y="144933"/>
            <a:ext cx="1390123" cy="19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8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8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cadscom.conferencespot.org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0"/>
            <a:ext cx="1855304" cy="1108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417802" y="1108800"/>
            <a:ext cx="16930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cadscom.conferencespot.org</a:t>
            </a:r>
          </a:p>
        </p:txBody>
      </p:sp>
    </p:spTree>
    <p:extLst>
      <p:ext uri="{BB962C8B-B14F-4D97-AF65-F5344CB8AC3E}">
        <p14:creationId xmlns:p14="http://schemas.microsoft.com/office/powerpoint/2010/main" val="176765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cadscom.conferencespot.org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cadscom.conferencespot.org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cadscom.conferencespot.org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cadscom.conferencespot.org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cadscom.conferencespot.org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0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cadscom.conferencespot.org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4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cadscom.conferencespot.org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7B9E-6436-4FD9-A76E-9F21B67CACA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cadscom.conferencespot.org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E032-DB93-4B59-A612-C5131677D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2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IMPROVING CUSTOMER SERVICE AND RETENTION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MANDLA SENZANJE		DR.RAJEEV BUKRALIA</a:t>
            </a:r>
          </a:p>
          <a:p>
            <a:endParaRPr lang="en-US" dirty="0"/>
          </a:p>
          <a:p>
            <a:r>
              <a:rPr lang="en-US" dirty="0"/>
              <a:t>MINNESOTA STATE UNIVERSITY, MANKATO</a:t>
            </a:r>
          </a:p>
        </p:txBody>
      </p:sp>
    </p:spTree>
    <p:extLst>
      <p:ext uri="{BB962C8B-B14F-4D97-AF65-F5344CB8AC3E}">
        <p14:creationId xmlns:p14="http://schemas.microsoft.com/office/powerpoint/2010/main" val="66510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81A63-1A88-4812-8FEF-AE74564E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BUSINESS RECOMMENDATIONS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5A0C-2DC6-406E-8B96-9E1F20B58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CUSTOMERS WHO CANCEL THEIR SUBCRIPTION ARE USUALLY IN THE EARLY STAGES OF THEIR TENURE. </a:t>
            </a:r>
          </a:p>
          <a:p>
            <a:pPr lvl="1"/>
            <a:r>
              <a:rPr lang="en-US" dirty="0"/>
              <a:t>FOCUS MORE ON STATISFYING NEWER CUSTOMERS TO INCREASE THEIR TENURE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4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F028DB-6D11-44BE-B72A-819738EAD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80" y="933450"/>
            <a:ext cx="9772153" cy="5473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2BCA25-7350-4BC9-8637-58965BB77F4B}"/>
              </a:ext>
            </a:extLst>
          </p:cNvPr>
          <p:cNvSpPr txBox="1"/>
          <p:nvPr/>
        </p:nvSpPr>
        <p:spPr>
          <a:xfrm>
            <a:off x="4905959" y="6407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TENURE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C081D-5346-4EE6-AAE0-3F7F86D3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777" y="2674504"/>
            <a:ext cx="1612357" cy="1508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1F1AE-9E96-4CA0-A07F-4FF7D7497D7C}"/>
              </a:ext>
            </a:extLst>
          </p:cNvPr>
          <p:cNvSpPr txBox="1"/>
          <p:nvPr/>
        </p:nvSpPr>
        <p:spPr>
          <a:xfrm>
            <a:off x="573880" y="0"/>
            <a:ext cx="1874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424648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1F9C2-D0A7-4F9F-93FB-B3B876B3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BUSINESS RECOMMENDATIONS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3262-17B1-44F7-9A0D-127884B2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MONTH-TO-MONTH CONTRACT HOLDERS ARE MORE LIKELY TO END THEIR SUBCRIPTION COMPARED TO LONG-TERM CONTRACT HOLDERS</a:t>
            </a:r>
          </a:p>
          <a:p>
            <a:pPr lvl="1"/>
            <a:r>
              <a:rPr lang="en-US" dirty="0"/>
              <a:t>RECOMMENDATION, ALWAYS TRY TO GET CUSTOMER TO COMMIT WITH A LONG-TERM CONTRACT</a:t>
            </a:r>
          </a:p>
        </p:txBody>
      </p:sp>
    </p:spTree>
    <p:extLst>
      <p:ext uri="{BB962C8B-B14F-4D97-AF65-F5344CB8AC3E}">
        <p14:creationId xmlns:p14="http://schemas.microsoft.com/office/powerpoint/2010/main" val="376379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3D05-2EF9-4C9D-8C24-EDA34CAA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88" y="-289783"/>
            <a:ext cx="10515600" cy="1325563"/>
          </a:xfrm>
        </p:spPr>
        <p:txBody>
          <a:bodyPr/>
          <a:lstStyle/>
          <a:p>
            <a:r>
              <a:rPr lang="en-US" dirty="0"/>
              <a:t>CONTRACTS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05676-C78A-45F1-8EAF-A2A98E710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110" y="1035780"/>
            <a:ext cx="9622636" cy="5726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2B04D-7389-483B-BDE3-2DFEF937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427" y="1207654"/>
            <a:ext cx="1612357" cy="15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2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1F9C2-D0A7-4F9F-93FB-B3B876B3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BUSINESS RECOMMENDATIONS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3262-17B1-44F7-9A0D-127884B2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CUSTOMERS WITHOUT SERVICES SUCH AS TECH SUPPORT, ONLINE SECURITY, ONLINE BACK UP, ARE MORE LIKELY TO END THEIR SUBCRIPTION</a:t>
            </a:r>
          </a:p>
          <a:p>
            <a:pPr lvl="1"/>
            <a:r>
              <a:rPr lang="en-US" dirty="0"/>
              <a:t>RECOMMENDATION, ENTICING CUSTOMERS TO APPLY OR UTILIZE THESE SERVICES WILL DECREASE THEIR LIKELIHOOD OF ENDING THEIR SUBSCRIPTION </a:t>
            </a:r>
          </a:p>
        </p:txBody>
      </p:sp>
    </p:spTree>
    <p:extLst>
      <p:ext uri="{BB962C8B-B14F-4D97-AF65-F5344CB8AC3E}">
        <p14:creationId xmlns:p14="http://schemas.microsoft.com/office/powerpoint/2010/main" val="52320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12F9-3B1F-4945-97E7-4B2130B4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PREDICTIONS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FE52D-B946-4DDD-B776-18D53170B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9163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28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A37-D42E-412D-97F0-52941ACD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9DFBF-6A7A-4A9B-A1F2-716C74834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616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82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B029-D5F6-4F15-B770-836A193A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741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/>
              <a:t>PROJECT CONTENT</a:t>
            </a:r>
            <a:endParaRPr lang="en-US" dirty="0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B0E895FD-6D95-4652-BE79-F7277E49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WHY I DID THIS PROJECT </a:t>
            </a:r>
          </a:p>
          <a:p>
            <a:r>
              <a:rPr lang="en-US" dirty="0"/>
              <a:t>BASED OF A TELCO DATASET FROM THE IBM COMMUNITY WEBSITE</a:t>
            </a:r>
          </a:p>
          <a:p>
            <a:r>
              <a:rPr lang="en-US" dirty="0"/>
              <a:t>UNDERSTAND HOW DIFFERENT VARIABLES ARE RELATED TO SUBSCRIPTION STATUS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MODEL/ALGORITHM SELECTION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FINDINGS/BUSINESS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1927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77A4-96AB-49DA-9C0F-A9F7A969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CB5ECBD-04AB-488B-A50C-C3315A33D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09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1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589F-0C03-4265-8B86-561FFA37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1FDB00-1798-4FBF-87BD-BF0094FE3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" y="1921283"/>
            <a:ext cx="5629062" cy="4571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FA115-9DAE-466E-AA85-7D07E72DD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00" y="1921284"/>
            <a:ext cx="5097722" cy="4571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7E9D-EA94-40ED-89DE-2442D92BA0C5}"/>
              </a:ext>
            </a:extLst>
          </p:cNvPr>
          <p:cNvSpPr txBox="1"/>
          <p:nvPr/>
        </p:nvSpPr>
        <p:spPr>
          <a:xfrm>
            <a:off x="1433383" y="3620530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5157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7D37C-AC7E-47A1-BC8E-9E2A834B2DAF}"/>
              </a:ext>
            </a:extLst>
          </p:cNvPr>
          <p:cNvSpPr txBox="1"/>
          <p:nvPr/>
        </p:nvSpPr>
        <p:spPr>
          <a:xfrm>
            <a:off x="3793525" y="4880918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1861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5298229-46DA-4486-AFBE-9836E908586A}"/>
              </a:ext>
            </a:extLst>
          </p:cNvPr>
          <p:cNvSpPr/>
          <p:nvPr/>
        </p:nvSpPr>
        <p:spPr>
          <a:xfrm>
            <a:off x="11136558" y="2899806"/>
            <a:ext cx="41910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68586CE-3C70-4652-BE41-1FF1B9D4B33C}"/>
              </a:ext>
            </a:extLst>
          </p:cNvPr>
          <p:cNvSpPr/>
          <p:nvPr/>
        </p:nvSpPr>
        <p:spPr>
          <a:xfrm>
            <a:off x="11144250" y="3401455"/>
            <a:ext cx="41910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166DAB40-4B12-44FD-925D-F6EFF01D6584}"/>
              </a:ext>
            </a:extLst>
          </p:cNvPr>
          <p:cNvSpPr/>
          <p:nvPr/>
        </p:nvSpPr>
        <p:spPr>
          <a:xfrm>
            <a:off x="11140705" y="5762625"/>
            <a:ext cx="41910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105F439-AE62-41EC-8CAA-1B0AE616646B}"/>
              </a:ext>
            </a:extLst>
          </p:cNvPr>
          <p:cNvSpPr/>
          <p:nvPr/>
        </p:nvSpPr>
        <p:spPr>
          <a:xfrm>
            <a:off x="11136558" y="5991225"/>
            <a:ext cx="41910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2ABD-6294-4E3A-94C7-C2B5B189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PEASON 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303CA-94CE-4AC4-8E8F-84C34D52B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2" y="1556951"/>
            <a:ext cx="6363729" cy="51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E440-2C89-47DF-9720-A7E3C523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CREATING DUMMIES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C73B3B-7AE1-45AC-A869-62C9D2474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233251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59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BF3D4F1-07FD-4ED4-8702-013C7799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0"/>
            <a:ext cx="7705726" cy="6827015"/>
          </a:xfrm>
        </p:spPr>
      </p:pic>
    </p:spTree>
    <p:extLst>
      <p:ext uri="{BB962C8B-B14F-4D97-AF65-F5344CB8AC3E}">
        <p14:creationId xmlns:p14="http://schemas.microsoft.com/office/powerpoint/2010/main" val="94564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056-78DA-4E1F-87E4-0B64302B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3C712-C7A4-463D-8F5D-93BBD6C71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51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44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8C0D79-ED10-4FDD-9D57-F8279FD9C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4"/>
            <a:ext cx="11525250" cy="5800725"/>
          </a:xfrm>
        </p:spPr>
      </p:pic>
    </p:spTree>
    <p:extLst>
      <p:ext uri="{BB962C8B-B14F-4D97-AF65-F5344CB8AC3E}">
        <p14:creationId xmlns:p14="http://schemas.microsoft.com/office/powerpoint/2010/main" val="325535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274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IMPROVING CUSTOMER SERVICE AND RETENTION RATES</vt:lpstr>
      <vt:lpstr>PROJECT CONTENT</vt:lpstr>
      <vt:lpstr>DATA</vt:lpstr>
      <vt:lpstr>EXPLORATORY DATA ANALYSIS</vt:lpstr>
      <vt:lpstr>PEASON CORRELATION</vt:lpstr>
      <vt:lpstr>CREATING DUMMIES</vt:lpstr>
      <vt:lpstr>PowerPoint Presentation</vt:lpstr>
      <vt:lpstr>FEATURE IMPORTANCE</vt:lpstr>
      <vt:lpstr>PowerPoint Presentation</vt:lpstr>
      <vt:lpstr>BUSINESS RECOMMENDATIONS</vt:lpstr>
      <vt:lpstr>PowerPoint Presentation</vt:lpstr>
      <vt:lpstr>BUSINESS RECOMMENDATIONS</vt:lpstr>
      <vt:lpstr>CONTRACTS</vt:lpstr>
      <vt:lpstr>BUSINESS RECOMMENDATIONS</vt:lpstr>
      <vt:lpstr>PREDICTIONS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CUSTOMER SERVICE AND RETENTION RATES</dc:title>
  <dc:creator>mandla senzanje</dc:creator>
  <cp:lastModifiedBy>mandla senzanje</cp:lastModifiedBy>
  <cp:revision>4</cp:revision>
  <dcterms:created xsi:type="dcterms:W3CDTF">2018-10-27T16:57:58Z</dcterms:created>
  <dcterms:modified xsi:type="dcterms:W3CDTF">2018-10-27T18:41:15Z</dcterms:modified>
</cp:coreProperties>
</file>