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Default Extension="svg" ContentType="image/svg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diagrams/layout4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Default Extension="tiff" ContentType="image/tiff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5.xml" ContentType="application/vnd.openxmlformats-officedocument.presentationml.slide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20"/>
  </p:notesMasterIdLst>
  <p:sldIdLst>
    <p:sldId id="256" r:id="rId2"/>
    <p:sldId id="257" r:id="rId3"/>
    <p:sldId id="277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876" y="-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6.png"/><Relationship Id="rId6" Type="http://schemas.openxmlformats.org/officeDocument/2006/relationships/image" Target="../media/image14.svg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0.png"/><Relationship Id="rId14" Type="http://schemas.openxmlformats.org/officeDocument/2006/relationships/image" Target="../media/image2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5.svg"/><Relationship Id="rId1" Type="http://schemas.openxmlformats.org/officeDocument/2006/relationships/image" Target="../media/image34.png"/><Relationship Id="rId6" Type="http://schemas.openxmlformats.org/officeDocument/2006/relationships/image" Target="../media/image47.svg"/><Relationship Id="rId5" Type="http://schemas.openxmlformats.org/officeDocument/2006/relationships/image" Target="../media/image35.png"/><Relationship Id="rId4" Type="http://schemas.openxmlformats.org/officeDocument/2006/relationships/image" Target="../media/image2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.svg"/><Relationship Id="rId1" Type="http://schemas.openxmlformats.org/officeDocument/2006/relationships/image" Target="../media/image31.png"/><Relationship Id="rId6" Type="http://schemas.openxmlformats.org/officeDocument/2006/relationships/image" Target="../media/image8.svg"/><Relationship Id="rId5" Type="http://schemas.openxmlformats.org/officeDocument/2006/relationships/image" Target="../media/image71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1.png"/><Relationship Id="rId3" Type="http://schemas.openxmlformats.org/officeDocument/2006/relationships/image" Target="../media/image111.png"/><Relationship Id="rId7" Type="http://schemas.openxmlformats.org/officeDocument/2006/relationships/image" Target="../media/image151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1.png"/><Relationship Id="rId6" Type="http://schemas.openxmlformats.org/officeDocument/2006/relationships/image" Target="../media/image14.svg"/><Relationship Id="rId11" Type="http://schemas.openxmlformats.org/officeDocument/2006/relationships/image" Target="../media/image191.png"/><Relationship Id="rId5" Type="http://schemas.openxmlformats.org/officeDocument/2006/relationships/image" Target="../media/image131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1.png"/><Relationship Id="rId14" Type="http://schemas.openxmlformats.org/officeDocument/2006/relationships/image" Target="../media/image2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124983-DAD6-4D85-9A6D-16259222C44A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D20C315-8FE9-4A91-A567-380E61D76D3C}">
      <dgm:prSet custT="1"/>
      <dgm:spPr/>
      <dgm:t>
        <a:bodyPr/>
        <a:lstStyle/>
        <a:p>
          <a:r>
            <a:rPr lang="en-IN" sz="1800"/>
            <a:t>Introduction</a:t>
          </a:r>
        </a:p>
        <a:p>
          <a:endParaRPr lang="en-US" sz="1800"/>
        </a:p>
      </dgm:t>
    </dgm:pt>
    <dgm:pt modelId="{8F959D8C-39D6-4BA9-937E-BB688279C66E}" type="parTrans" cxnId="{7F60CBA6-D468-4077-A437-1FB232A49B01}">
      <dgm:prSet/>
      <dgm:spPr/>
      <dgm:t>
        <a:bodyPr/>
        <a:lstStyle/>
        <a:p>
          <a:endParaRPr lang="en-US" sz="3200"/>
        </a:p>
      </dgm:t>
    </dgm:pt>
    <dgm:pt modelId="{8C947234-0C24-4001-902B-8B6CC22241DA}" type="sibTrans" cxnId="{7F60CBA6-D468-4077-A437-1FB232A49B01}">
      <dgm:prSet/>
      <dgm:spPr/>
      <dgm:t>
        <a:bodyPr/>
        <a:lstStyle/>
        <a:p>
          <a:endParaRPr lang="en-US" sz="3200"/>
        </a:p>
      </dgm:t>
    </dgm:pt>
    <dgm:pt modelId="{4A0579A4-4A05-4D93-AFCE-30867D294B47}">
      <dgm:prSet custT="1"/>
      <dgm:spPr/>
      <dgm:t>
        <a:bodyPr/>
        <a:lstStyle/>
        <a:p>
          <a:r>
            <a:rPr lang="en-US" sz="1800">
              <a:latin typeface="+mj-lt"/>
              <a:ea typeface="+mj-ea"/>
              <a:cs typeface="+mj-cs"/>
            </a:rPr>
            <a:t>Classification of Inclusions </a:t>
          </a:r>
          <a:endParaRPr lang="en-US" sz="1800"/>
        </a:p>
      </dgm:t>
    </dgm:pt>
    <dgm:pt modelId="{915CEDC3-899B-40AC-91A9-CF935D810FF8}" type="parTrans" cxnId="{9C8BF6BE-9D9A-4182-A20D-579D8E25A1D7}">
      <dgm:prSet/>
      <dgm:spPr/>
      <dgm:t>
        <a:bodyPr/>
        <a:lstStyle/>
        <a:p>
          <a:endParaRPr lang="en-US" sz="3200"/>
        </a:p>
      </dgm:t>
    </dgm:pt>
    <dgm:pt modelId="{1EFB9951-038A-428D-BD67-C34390F0289D}" type="sibTrans" cxnId="{9C8BF6BE-9D9A-4182-A20D-579D8E25A1D7}">
      <dgm:prSet/>
      <dgm:spPr/>
      <dgm:t>
        <a:bodyPr/>
        <a:lstStyle/>
        <a:p>
          <a:endParaRPr lang="en-US" sz="3200"/>
        </a:p>
      </dgm:t>
    </dgm:pt>
    <dgm:pt modelId="{0D97E2A2-A66F-43F6-A6B2-772D0352C208}">
      <dgm:prSet custT="1"/>
      <dgm:spPr/>
      <dgm:t>
        <a:bodyPr/>
        <a:lstStyle/>
        <a:p>
          <a:r>
            <a:rPr lang="en-IN" sz="1800"/>
            <a:t>Formation fInclusions</a:t>
          </a:r>
        </a:p>
      </dgm:t>
    </dgm:pt>
    <dgm:pt modelId="{2558D82C-264B-464E-A6B3-C161B6607109}" type="parTrans" cxnId="{D151C9DF-DF1F-47A9-8692-2D09BECCE04E}">
      <dgm:prSet/>
      <dgm:spPr/>
      <dgm:t>
        <a:bodyPr/>
        <a:lstStyle/>
        <a:p>
          <a:endParaRPr lang="en-IN" sz="3200"/>
        </a:p>
      </dgm:t>
    </dgm:pt>
    <dgm:pt modelId="{961B75AA-5AC8-4EE7-B127-7F97DB58D52C}" type="sibTrans" cxnId="{D151C9DF-DF1F-47A9-8692-2D09BECCE04E}">
      <dgm:prSet/>
      <dgm:spPr/>
      <dgm:t>
        <a:bodyPr/>
        <a:lstStyle/>
        <a:p>
          <a:endParaRPr lang="en-IN" sz="3200"/>
        </a:p>
      </dgm:t>
    </dgm:pt>
    <dgm:pt modelId="{9C097B55-AEA4-4B81-8096-FE1B83BF3310}">
      <dgm:prSet custT="1"/>
      <dgm:spPr/>
      <dgm:t>
        <a:bodyPr/>
        <a:lstStyle/>
        <a:p>
          <a:r>
            <a:rPr lang="en-IN" sz="1800"/>
            <a:t>Morphology of inclusions</a:t>
          </a:r>
        </a:p>
      </dgm:t>
    </dgm:pt>
    <dgm:pt modelId="{F255731F-6F84-4400-B07F-AB4D8CBD34AC}" type="parTrans" cxnId="{5AC6F068-14DF-480E-BA97-117A893A745C}">
      <dgm:prSet/>
      <dgm:spPr/>
      <dgm:t>
        <a:bodyPr/>
        <a:lstStyle/>
        <a:p>
          <a:endParaRPr lang="en-IN" sz="3200"/>
        </a:p>
      </dgm:t>
    </dgm:pt>
    <dgm:pt modelId="{59D1CC40-3CD0-4654-934E-E909F20E5E74}" type="sibTrans" cxnId="{5AC6F068-14DF-480E-BA97-117A893A745C}">
      <dgm:prSet/>
      <dgm:spPr/>
      <dgm:t>
        <a:bodyPr/>
        <a:lstStyle/>
        <a:p>
          <a:endParaRPr lang="en-IN" sz="3200"/>
        </a:p>
      </dgm:t>
    </dgm:pt>
    <dgm:pt modelId="{F24E925D-977E-4A6A-B10A-0752C4B5BBDF}">
      <dgm:prSet custT="1"/>
      <dgm:spPr/>
      <dgm:t>
        <a:bodyPr/>
        <a:lstStyle/>
        <a:p>
          <a:r>
            <a:rPr lang="en-IN" sz="1800"/>
            <a:t>Kinetics of inclusions</a:t>
          </a:r>
        </a:p>
      </dgm:t>
    </dgm:pt>
    <dgm:pt modelId="{F0FA0F7D-C64C-418B-BA81-8D7EC3FC2EE6}" type="parTrans" cxnId="{AFAF3E5A-2048-4753-B81C-860AAD3B142E}">
      <dgm:prSet/>
      <dgm:spPr/>
      <dgm:t>
        <a:bodyPr/>
        <a:lstStyle/>
        <a:p>
          <a:endParaRPr lang="en-IN" sz="3200"/>
        </a:p>
      </dgm:t>
    </dgm:pt>
    <dgm:pt modelId="{0D22F936-8D24-445F-A340-1A0C2E80D83D}" type="sibTrans" cxnId="{AFAF3E5A-2048-4753-B81C-860AAD3B142E}">
      <dgm:prSet/>
      <dgm:spPr/>
      <dgm:t>
        <a:bodyPr/>
        <a:lstStyle/>
        <a:p>
          <a:endParaRPr lang="en-IN" sz="3200"/>
        </a:p>
      </dgm:t>
    </dgm:pt>
    <dgm:pt modelId="{0AE5D3BD-D4BF-4DB0-BB06-5C2F92F6A40C}">
      <dgm:prSet custT="1"/>
      <dgm:spPr/>
      <dgm:t>
        <a:bodyPr/>
        <a:lstStyle/>
        <a:p>
          <a:r>
            <a:rPr lang="en-IN" sz="1800"/>
            <a:t>Calcium Treatment</a:t>
          </a:r>
        </a:p>
      </dgm:t>
    </dgm:pt>
    <dgm:pt modelId="{C3E3478B-DC33-4EE8-93A4-D56B9DC1B15B}" type="parTrans" cxnId="{6B9ACCAF-420F-43B2-8584-4A9888F8D09B}">
      <dgm:prSet/>
      <dgm:spPr/>
      <dgm:t>
        <a:bodyPr/>
        <a:lstStyle/>
        <a:p>
          <a:endParaRPr lang="en-IN" sz="3200"/>
        </a:p>
      </dgm:t>
    </dgm:pt>
    <dgm:pt modelId="{17C0E835-4651-48C4-91A5-B10DC9796D09}" type="sibTrans" cxnId="{6B9ACCAF-420F-43B2-8584-4A9888F8D09B}">
      <dgm:prSet/>
      <dgm:spPr/>
      <dgm:t>
        <a:bodyPr/>
        <a:lstStyle/>
        <a:p>
          <a:endParaRPr lang="en-IN" sz="3200"/>
        </a:p>
      </dgm:t>
    </dgm:pt>
    <dgm:pt modelId="{0CD64875-C3CE-434F-A147-08A77EACCBFC}">
      <dgm:prSet custT="1"/>
      <dgm:spPr/>
      <dgm:t>
        <a:bodyPr/>
        <a:lstStyle/>
        <a:p>
          <a:r>
            <a:rPr lang="en-IN" sz="1800"/>
            <a:t>Effects on Mechanical properties</a:t>
          </a:r>
        </a:p>
      </dgm:t>
    </dgm:pt>
    <dgm:pt modelId="{0A0522A8-9448-415F-8385-C61BFC9E619C}" type="parTrans" cxnId="{28268529-0245-48BC-98AD-4FE1640FEB25}">
      <dgm:prSet/>
      <dgm:spPr/>
      <dgm:t>
        <a:bodyPr/>
        <a:lstStyle/>
        <a:p>
          <a:endParaRPr lang="en-IN" sz="3200"/>
        </a:p>
      </dgm:t>
    </dgm:pt>
    <dgm:pt modelId="{C9D9797B-E009-4180-B975-DE6184E18C0D}" type="sibTrans" cxnId="{28268529-0245-48BC-98AD-4FE1640FEB25}">
      <dgm:prSet/>
      <dgm:spPr/>
      <dgm:t>
        <a:bodyPr/>
        <a:lstStyle/>
        <a:p>
          <a:endParaRPr lang="en-IN" sz="3200"/>
        </a:p>
      </dgm:t>
    </dgm:pt>
    <dgm:pt modelId="{EAFD0136-CEDC-49AC-BC12-69C3B19DB1B3}">
      <dgm:prSet custT="1"/>
      <dgm:spPr/>
      <dgm:t>
        <a:bodyPr/>
        <a:lstStyle/>
        <a:p>
          <a:r>
            <a:rPr lang="en-IN" sz="1800"/>
            <a:t>3D characterization of inclusions</a:t>
          </a:r>
        </a:p>
      </dgm:t>
    </dgm:pt>
    <dgm:pt modelId="{B4E9A69E-30D8-4181-82C6-8EAF4CABDA1B}" type="parTrans" cxnId="{606F0C0B-6CE5-4472-8ECD-FD3E5BA871B1}">
      <dgm:prSet/>
      <dgm:spPr/>
      <dgm:t>
        <a:bodyPr/>
        <a:lstStyle/>
        <a:p>
          <a:endParaRPr lang="en-IN" sz="3200"/>
        </a:p>
      </dgm:t>
    </dgm:pt>
    <dgm:pt modelId="{05373C5F-A3CF-4C66-B567-AAE74AFB61B2}" type="sibTrans" cxnId="{606F0C0B-6CE5-4472-8ECD-FD3E5BA871B1}">
      <dgm:prSet/>
      <dgm:spPr/>
      <dgm:t>
        <a:bodyPr/>
        <a:lstStyle/>
        <a:p>
          <a:endParaRPr lang="en-IN" sz="3200"/>
        </a:p>
      </dgm:t>
    </dgm:pt>
    <dgm:pt modelId="{DADDC202-3383-4DD3-9DC0-38F33B3ABD65}">
      <dgm:prSet custT="1"/>
      <dgm:spPr/>
      <dgm:t>
        <a:bodyPr/>
        <a:lstStyle/>
        <a:p>
          <a:r>
            <a:rPr lang="en-IN" sz="1800"/>
            <a:t>Image Analysis</a:t>
          </a:r>
        </a:p>
      </dgm:t>
    </dgm:pt>
    <dgm:pt modelId="{3B64C869-2FC6-447C-BF7F-2F79D79B0F2E}" type="parTrans" cxnId="{90405D9B-47E2-43C6-A16B-06482B4AC9C1}">
      <dgm:prSet/>
      <dgm:spPr/>
      <dgm:t>
        <a:bodyPr/>
        <a:lstStyle/>
        <a:p>
          <a:endParaRPr lang="en-IN" sz="3200"/>
        </a:p>
      </dgm:t>
    </dgm:pt>
    <dgm:pt modelId="{A18CEE44-E1CE-4E69-BF8C-6804ABB57B28}" type="sibTrans" cxnId="{90405D9B-47E2-43C6-A16B-06482B4AC9C1}">
      <dgm:prSet/>
      <dgm:spPr/>
      <dgm:t>
        <a:bodyPr/>
        <a:lstStyle/>
        <a:p>
          <a:endParaRPr lang="en-IN" sz="3200"/>
        </a:p>
      </dgm:t>
    </dgm:pt>
    <dgm:pt modelId="{5C4EF6A4-6E90-4912-895F-452B06E380B0}">
      <dgm:prSet custT="1"/>
      <dgm:spPr/>
      <dgm:t>
        <a:bodyPr/>
        <a:lstStyle/>
        <a:p>
          <a:r>
            <a:rPr lang="en-IN" sz="1800"/>
            <a:t>Measurement of inclusions</a:t>
          </a:r>
        </a:p>
      </dgm:t>
    </dgm:pt>
    <dgm:pt modelId="{0DD8937D-DF6E-490F-BD64-91494F8E1F1F}" type="parTrans" cxnId="{5C44D462-8A27-43FD-95A9-38A99C54977C}">
      <dgm:prSet/>
      <dgm:spPr/>
      <dgm:t>
        <a:bodyPr/>
        <a:lstStyle/>
        <a:p>
          <a:endParaRPr lang="en-IN" sz="3200"/>
        </a:p>
      </dgm:t>
    </dgm:pt>
    <dgm:pt modelId="{2C5BA20E-F26A-4D8F-A857-CF78BFB37DC0}" type="sibTrans" cxnId="{5C44D462-8A27-43FD-95A9-38A99C54977C}">
      <dgm:prSet/>
      <dgm:spPr/>
      <dgm:t>
        <a:bodyPr/>
        <a:lstStyle/>
        <a:p>
          <a:endParaRPr lang="en-IN" sz="3200"/>
        </a:p>
      </dgm:t>
    </dgm:pt>
    <dgm:pt modelId="{48476D84-370E-44A3-B8F3-EDFE28038BA4}">
      <dgm:prSet custT="1"/>
      <dgm:spPr/>
      <dgm:t>
        <a:bodyPr/>
        <a:lstStyle/>
        <a:p>
          <a:r>
            <a:rPr lang="en-IN" sz="1800" dirty="0"/>
            <a:t>Future Scope</a:t>
          </a:r>
        </a:p>
      </dgm:t>
    </dgm:pt>
    <dgm:pt modelId="{4AB9642C-C4B0-47D3-9799-88C83EE96526}" type="parTrans" cxnId="{813EEE7D-AE5D-4F0E-8519-D010A49DBA47}">
      <dgm:prSet/>
      <dgm:spPr/>
      <dgm:t>
        <a:bodyPr/>
        <a:lstStyle/>
        <a:p>
          <a:endParaRPr lang="en-IN" sz="3200"/>
        </a:p>
      </dgm:t>
    </dgm:pt>
    <dgm:pt modelId="{3033083A-DF23-4324-A2D1-50BC699AFCDD}" type="sibTrans" cxnId="{813EEE7D-AE5D-4F0E-8519-D010A49DBA47}">
      <dgm:prSet/>
      <dgm:spPr/>
      <dgm:t>
        <a:bodyPr/>
        <a:lstStyle/>
        <a:p>
          <a:endParaRPr lang="en-IN" sz="3200"/>
        </a:p>
      </dgm:t>
    </dgm:pt>
    <dgm:pt modelId="{2883CF6E-72C9-4608-955C-F210AF42617D}">
      <dgm:prSet custT="1"/>
      <dgm:spPr/>
      <dgm:t>
        <a:bodyPr/>
        <a:lstStyle/>
        <a:p>
          <a:r>
            <a:rPr lang="en-IN" sz="1800" b="0" dirty="0"/>
            <a:t>References</a:t>
          </a:r>
        </a:p>
      </dgm:t>
    </dgm:pt>
    <dgm:pt modelId="{275680C3-5F44-4AD8-B126-2A807739D67E}" type="parTrans" cxnId="{B13E8AAA-CB74-497E-A146-7FD602E064D0}">
      <dgm:prSet/>
      <dgm:spPr/>
      <dgm:t>
        <a:bodyPr/>
        <a:lstStyle/>
        <a:p>
          <a:endParaRPr lang="en-IN" sz="3200"/>
        </a:p>
      </dgm:t>
    </dgm:pt>
    <dgm:pt modelId="{4F42D005-C1AE-4E6D-9E04-5BFEBB833A75}" type="sibTrans" cxnId="{B13E8AAA-CB74-497E-A146-7FD602E064D0}">
      <dgm:prSet/>
      <dgm:spPr/>
      <dgm:t>
        <a:bodyPr/>
        <a:lstStyle/>
        <a:p>
          <a:endParaRPr lang="en-IN" sz="3200"/>
        </a:p>
      </dgm:t>
    </dgm:pt>
    <dgm:pt modelId="{E7E849F0-D5D7-4A85-84B8-49D75FD4E3CA}" type="pres">
      <dgm:prSet presAssocID="{5C124983-DAD6-4D85-9A6D-16259222C44A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9B90CC75-4458-432E-BD50-35FC0D43AC7F}" type="pres">
      <dgm:prSet presAssocID="{2D20C315-8FE9-4A91-A567-380E61D76D3C}" presName="thickLine" presStyleLbl="alignNode1" presStyleIdx="0" presStyleCnt="12"/>
      <dgm:spPr/>
    </dgm:pt>
    <dgm:pt modelId="{0492D053-8E7D-40B9-A920-851784A55046}" type="pres">
      <dgm:prSet presAssocID="{2D20C315-8FE9-4A91-A567-380E61D76D3C}" presName="horz1" presStyleCnt="0"/>
      <dgm:spPr/>
    </dgm:pt>
    <dgm:pt modelId="{A08E9D11-85A1-4544-9653-2F4A78C39EEE}" type="pres">
      <dgm:prSet presAssocID="{2D20C315-8FE9-4A91-A567-380E61D76D3C}" presName="tx1" presStyleLbl="revTx" presStyleIdx="0" presStyleCnt="12"/>
      <dgm:spPr/>
      <dgm:t>
        <a:bodyPr/>
        <a:lstStyle/>
        <a:p>
          <a:endParaRPr lang="en-IN"/>
        </a:p>
      </dgm:t>
    </dgm:pt>
    <dgm:pt modelId="{BADBD80F-6479-49FA-9C37-18F6D92500D0}" type="pres">
      <dgm:prSet presAssocID="{2D20C315-8FE9-4A91-A567-380E61D76D3C}" presName="vert1" presStyleCnt="0"/>
      <dgm:spPr/>
    </dgm:pt>
    <dgm:pt modelId="{3584C761-7A4D-4965-B7F8-FBBD51390C01}" type="pres">
      <dgm:prSet presAssocID="{4A0579A4-4A05-4D93-AFCE-30867D294B47}" presName="thickLine" presStyleLbl="alignNode1" presStyleIdx="1" presStyleCnt="12"/>
      <dgm:spPr/>
    </dgm:pt>
    <dgm:pt modelId="{D298039D-EC51-4474-99A8-7E49FC725936}" type="pres">
      <dgm:prSet presAssocID="{4A0579A4-4A05-4D93-AFCE-30867D294B47}" presName="horz1" presStyleCnt="0"/>
      <dgm:spPr/>
    </dgm:pt>
    <dgm:pt modelId="{3AC23BB4-3856-49B1-AB45-95B7B49ADFB1}" type="pres">
      <dgm:prSet presAssocID="{4A0579A4-4A05-4D93-AFCE-30867D294B47}" presName="tx1" presStyleLbl="revTx" presStyleIdx="1" presStyleCnt="12"/>
      <dgm:spPr/>
      <dgm:t>
        <a:bodyPr/>
        <a:lstStyle/>
        <a:p>
          <a:endParaRPr lang="en-IN"/>
        </a:p>
      </dgm:t>
    </dgm:pt>
    <dgm:pt modelId="{E70436A7-12BA-47D0-A96C-04C6F966159D}" type="pres">
      <dgm:prSet presAssocID="{4A0579A4-4A05-4D93-AFCE-30867D294B47}" presName="vert1" presStyleCnt="0"/>
      <dgm:spPr/>
    </dgm:pt>
    <dgm:pt modelId="{B59439CA-74BA-4F8D-80B8-147FB294B812}" type="pres">
      <dgm:prSet presAssocID="{0D97E2A2-A66F-43F6-A6B2-772D0352C208}" presName="thickLine" presStyleLbl="alignNode1" presStyleIdx="2" presStyleCnt="12"/>
      <dgm:spPr/>
    </dgm:pt>
    <dgm:pt modelId="{CF97E9CB-B1DB-464C-A66F-7D910221E87C}" type="pres">
      <dgm:prSet presAssocID="{0D97E2A2-A66F-43F6-A6B2-772D0352C208}" presName="horz1" presStyleCnt="0"/>
      <dgm:spPr/>
    </dgm:pt>
    <dgm:pt modelId="{02D8DB88-8D6F-4E95-917F-DFB3F70B9C52}" type="pres">
      <dgm:prSet presAssocID="{0D97E2A2-A66F-43F6-A6B2-772D0352C208}" presName="tx1" presStyleLbl="revTx" presStyleIdx="2" presStyleCnt="12"/>
      <dgm:spPr/>
      <dgm:t>
        <a:bodyPr/>
        <a:lstStyle/>
        <a:p>
          <a:endParaRPr lang="en-IN"/>
        </a:p>
      </dgm:t>
    </dgm:pt>
    <dgm:pt modelId="{3AC2183F-F13B-4889-A06D-931AADBECEDF}" type="pres">
      <dgm:prSet presAssocID="{0D97E2A2-A66F-43F6-A6B2-772D0352C208}" presName="vert1" presStyleCnt="0"/>
      <dgm:spPr/>
    </dgm:pt>
    <dgm:pt modelId="{ED1E577B-AF2D-4C14-8456-DBCA6D85456F}" type="pres">
      <dgm:prSet presAssocID="{9C097B55-AEA4-4B81-8096-FE1B83BF3310}" presName="thickLine" presStyleLbl="alignNode1" presStyleIdx="3" presStyleCnt="12"/>
      <dgm:spPr/>
    </dgm:pt>
    <dgm:pt modelId="{6118FF37-8681-477B-856B-A13D8A4F9FBD}" type="pres">
      <dgm:prSet presAssocID="{9C097B55-AEA4-4B81-8096-FE1B83BF3310}" presName="horz1" presStyleCnt="0"/>
      <dgm:spPr/>
    </dgm:pt>
    <dgm:pt modelId="{17B2EC9D-0200-4787-AD05-01DA28B4C2AF}" type="pres">
      <dgm:prSet presAssocID="{9C097B55-AEA4-4B81-8096-FE1B83BF3310}" presName="tx1" presStyleLbl="revTx" presStyleIdx="3" presStyleCnt="12"/>
      <dgm:spPr/>
      <dgm:t>
        <a:bodyPr/>
        <a:lstStyle/>
        <a:p>
          <a:endParaRPr lang="en-IN"/>
        </a:p>
      </dgm:t>
    </dgm:pt>
    <dgm:pt modelId="{F7078661-2958-410E-AD15-5D793F2A295C}" type="pres">
      <dgm:prSet presAssocID="{9C097B55-AEA4-4B81-8096-FE1B83BF3310}" presName="vert1" presStyleCnt="0"/>
      <dgm:spPr/>
    </dgm:pt>
    <dgm:pt modelId="{0F57CC67-E259-413D-A269-8D66EA26658B}" type="pres">
      <dgm:prSet presAssocID="{F24E925D-977E-4A6A-B10A-0752C4B5BBDF}" presName="thickLine" presStyleLbl="alignNode1" presStyleIdx="4" presStyleCnt="12"/>
      <dgm:spPr/>
    </dgm:pt>
    <dgm:pt modelId="{30B2FDCD-F13E-49F2-98C5-698A8D1B2E11}" type="pres">
      <dgm:prSet presAssocID="{F24E925D-977E-4A6A-B10A-0752C4B5BBDF}" presName="horz1" presStyleCnt="0"/>
      <dgm:spPr/>
    </dgm:pt>
    <dgm:pt modelId="{AB0FE243-CF2C-4D3B-88C9-4ECB880A492E}" type="pres">
      <dgm:prSet presAssocID="{F24E925D-977E-4A6A-B10A-0752C4B5BBDF}" presName="tx1" presStyleLbl="revTx" presStyleIdx="4" presStyleCnt="12"/>
      <dgm:spPr/>
      <dgm:t>
        <a:bodyPr/>
        <a:lstStyle/>
        <a:p>
          <a:endParaRPr lang="en-IN"/>
        </a:p>
      </dgm:t>
    </dgm:pt>
    <dgm:pt modelId="{58846502-146E-45C5-8563-D294C8BB5FE8}" type="pres">
      <dgm:prSet presAssocID="{F24E925D-977E-4A6A-B10A-0752C4B5BBDF}" presName="vert1" presStyleCnt="0"/>
      <dgm:spPr/>
    </dgm:pt>
    <dgm:pt modelId="{C23D90E2-CF89-4E2A-AD98-BBFD1363977A}" type="pres">
      <dgm:prSet presAssocID="{0AE5D3BD-D4BF-4DB0-BB06-5C2F92F6A40C}" presName="thickLine" presStyleLbl="alignNode1" presStyleIdx="5" presStyleCnt="12"/>
      <dgm:spPr/>
    </dgm:pt>
    <dgm:pt modelId="{02EAB2C3-EB6D-4C26-9BC2-A0FCC6691C6D}" type="pres">
      <dgm:prSet presAssocID="{0AE5D3BD-D4BF-4DB0-BB06-5C2F92F6A40C}" presName="horz1" presStyleCnt="0"/>
      <dgm:spPr/>
    </dgm:pt>
    <dgm:pt modelId="{ED371144-EA5F-43D5-AF45-380C4B978199}" type="pres">
      <dgm:prSet presAssocID="{0AE5D3BD-D4BF-4DB0-BB06-5C2F92F6A40C}" presName="tx1" presStyleLbl="revTx" presStyleIdx="5" presStyleCnt="12"/>
      <dgm:spPr/>
      <dgm:t>
        <a:bodyPr/>
        <a:lstStyle/>
        <a:p>
          <a:endParaRPr lang="en-IN"/>
        </a:p>
      </dgm:t>
    </dgm:pt>
    <dgm:pt modelId="{FF17221E-442B-47AF-A37D-B01D950DCECA}" type="pres">
      <dgm:prSet presAssocID="{0AE5D3BD-D4BF-4DB0-BB06-5C2F92F6A40C}" presName="vert1" presStyleCnt="0"/>
      <dgm:spPr/>
    </dgm:pt>
    <dgm:pt modelId="{13BC8204-6950-4F7F-9F15-B285D826925A}" type="pres">
      <dgm:prSet presAssocID="{0CD64875-C3CE-434F-A147-08A77EACCBFC}" presName="thickLine" presStyleLbl="alignNode1" presStyleIdx="6" presStyleCnt="12"/>
      <dgm:spPr/>
    </dgm:pt>
    <dgm:pt modelId="{101C0E34-5A4A-4A44-AF44-B5BDA74223FA}" type="pres">
      <dgm:prSet presAssocID="{0CD64875-C3CE-434F-A147-08A77EACCBFC}" presName="horz1" presStyleCnt="0"/>
      <dgm:spPr/>
    </dgm:pt>
    <dgm:pt modelId="{988CA920-AD6D-4140-BD41-E4D412016E1C}" type="pres">
      <dgm:prSet presAssocID="{0CD64875-C3CE-434F-A147-08A77EACCBFC}" presName="tx1" presStyleLbl="revTx" presStyleIdx="6" presStyleCnt="12"/>
      <dgm:spPr/>
      <dgm:t>
        <a:bodyPr/>
        <a:lstStyle/>
        <a:p>
          <a:endParaRPr lang="en-IN"/>
        </a:p>
      </dgm:t>
    </dgm:pt>
    <dgm:pt modelId="{F0750321-080C-41C9-A7B4-DB05E818021C}" type="pres">
      <dgm:prSet presAssocID="{0CD64875-C3CE-434F-A147-08A77EACCBFC}" presName="vert1" presStyleCnt="0"/>
      <dgm:spPr/>
    </dgm:pt>
    <dgm:pt modelId="{D2146251-7E4B-400C-8223-1C83936EFCD5}" type="pres">
      <dgm:prSet presAssocID="{EAFD0136-CEDC-49AC-BC12-69C3B19DB1B3}" presName="thickLine" presStyleLbl="alignNode1" presStyleIdx="7" presStyleCnt="12"/>
      <dgm:spPr/>
    </dgm:pt>
    <dgm:pt modelId="{924D4CDC-7A1D-4492-94A1-B191F4838CCD}" type="pres">
      <dgm:prSet presAssocID="{EAFD0136-CEDC-49AC-BC12-69C3B19DB1B3}" presName="horz1" presStyleCnt="0"/>
      <dgm:spPr/>
    </dgm:pt>
    <dgm:pt modelId="{745F2517-0350-4DFF-84CD-8B5FE7868D69}" type="pres">
      <dgm:prSet presAssocID="{EAFD0136-CEDC-49AC-BC12-69C3B19DB1B3}" presName="tx1" presStyleLbl="revTx" presStyleIdx="7" presStyleCnt="12"/>
      <dgm:spPr/>
      <dgm:t>
        <a:bodyPr/>
        <a:lstStyle/>
        <a:p>
          <a:endParaRPr lang="en-IN"/>
        </a:p>
      </dgm:t>
    </dgm:pt>
    <dgm:pt modelId="{BCA45CA6-94FB-4184-ABBA-BFF4BEFA5F79}" type="pres">
      <dgm:prSet presAssocID="{EAFD0136-CEDC-49AC-BC12-69C3B19DB1B3}" presName="vert1" presStyleCnt="0"/>
      <dgm:spPr/>
    </dgm:pt>
    <dgm:pt modelId="{0BFA3A35-DABB-439C-895E-3BEC26FC8BF5}" type="pres">
      <dgm:prSet presAssocID="{DADDC202-3383-4DD3-9DC0-38F33B3ABD65}" presName="thickLine" presStyleLbl="alignNode1" presStyleIdx="8" presStyleCnt="12"/>
      <dgm:spPr/>
    </dgm:pt>
    <dgm:pt modelId="{3208491A-B312-4B0E-8462-795252B26265}" type="pres">
      <dgm:prSet presAssocID="{DADDC202-3383-4DD3-9DC0-38F33B3ABD65}" presName="horz1" presStyleCnt="0"/>
      <dgm:spPr/>
    </dgm:pt>
    <dgm:pt modelId="{469912FF-8124-4774-9DDC-149A3216F42F}" type="pres">
      <dgm:prSet presAssocID="{DADDC202-3383-4DD3-9DC0-38F33B3ABD65}" presName="tx1" presStyleLbl="revTx" presStyleIdx="8" presStyleCnt="12"/>
      <dgm:spPr/>
      <dgm:t>
        <a:bodyPr/>
        <a:lstStyle/>
        <a:p>
          <a:endParaRPr lang="en-IN"/>
        </a:p>
      </dgm:t>
    </dgm:pt>
    <dgm:pt modelId="{CB9EBA54-35A0-4C73-82BD-25033A34CB90}" type="pres">
      <dgm:prSet presAssocID="{DADDC202-3383-4DD3-9DC0-38F33B3ABD65}" presName="vert1" presStyleCnt="0"/>
      <dgm:spPr/>
    </dgm:pt>
    <dgm:pt modelId="{6206437F-2A11-4577-BE62-C878CF7F69D4}" type="pres">
      <dgm:prSet presAssocID="{5C4EF6A4-6E90-4912-895F-452B06E380B0}" presName="thickLine" presStyleLbl="alignNode1" presStyleIdx="9" presStyleCnt="12"/>
      <dgm:spPr/>
    </dgm:pt>
    <dgm:pt modelId="{0C80CE42-C4B8-44E9-8FC5-657DAF7429EA}" type="pres">
      <dgm:prSet presAssocID="{5C4EF6A4-6E90-4912-895F-452B06E380B0}" presName="horz1" presStyleCnt="0"/>
      <dgm:spPr/>
    </dgm:pt>
    <dgm:pt modelId="{F2BA91B5-A348-408A-8385-63E7FB60AF3D}" type="pres">
      <dgm:prSet presAssocID="{5C4EF6A4-6E90-4912-895F-452B06E380B0}" presName="tx1" presStyleLbl="revTx" presStyleIdx="9" presStyleCnt="12"/>
      <dgm:spPr/>
      <dgm:t>
        <a:bodyPr/>
        <a:lstStyle/>
        <a:p>
          <a:endParaRPr lang="en-IN"/>
        </a:p>
      </dgm:t>
    </dgm:pt>
    <dgm:pt modelId="{4E7D39F3-7570-41F1-825A-786F03166C83}" type="pres">
      <dgm:prSet presAssocID="{5C4EF6A4-6E90-4912-895F-452B06E380B0}" presName="vert1" presStyleCnt="0"/>
      <dgm:spPr/>
    </dgm:pt>
    <dgm:pt modelId="{E9313358-7585-40DF-A13D-ED51AC2E1E83}" type="pres">
      <dgm:prSet presAssocID="{48476D84-370E-44A3-B8F3-EDFE28038BA4}" presName="thickLine" presStyleLbl="alignNode1" presStyleIdx="10" presStyleCnt="12"/>
      <dgm:spPr/>
    </dgm:pt>
    <dgm:pt modelId="{6FF7E13D-DD9C-49F6-A4DC-0020165C4585}" type="pres">
      <dgm:prSet presAssocID="{48476D84-370E-44A3-B8F3-EDFE28038BA4}" presName="horz1" presStyleCnt="0"/>
      <dgm:spPr/>
    </dgm:pt>
    <dgm:pt modelId="{404F37C5-6DF9-4676-88A1-1073BF04E36A}" type="pres">
      <dgm:prSet presAssocID="{48476D84-370E-44A3-B8F3-EDFE28038BA4}" presName="tx1" presStyleLbl="revTx" presStyleIdx="10" presStyleCnt="12"/>
      <dgm:spPr/>
      <dgm:t>
        <a:bodyPr/>
        <a:lstStyle/>
        <a:p>
          <a:endParaRPr lang="en-IN"/>
        </a:p>
      </dgm:t>
    </dgm:pt>
    <dgm:pt modelId="{049BDC66-046F-4EED-9D09-735BC3A1F0E5}" type="pres">
      <dgm:prSet presAssocID="{48476D84-370E-44A3-B8F3-EDFE28038BA4}" presName="vert1" presStyleCnt="0"/>
      <dgm:spPr/>
    </dgm:pt>
    <dgm:pt modelId="{8CA6C529-3A91-4004-B6F6-730707BC9BA6}" type="pres">
      <dgm:prSet presAssocID="{2883CF6E-72C9-4608-955C-F210AF42617D}" presName="thickLine" presStyleLbl="alignNode1" presStyleIdx="11" presStyleCnt="12"/>
      <dgm:spPr/>
    </dgm:pt>
    <dgm:pt modelId="{2EE5FF05-6841-4EFB-A15B-D2A2C9070202}" type="pres">
      <dgm:prSet presAssocID="{2883CF6E-72C9-4608-955C-F210AF42617D}" presName="horz1" presStyleCnt="0"/>
      <dgm:spPr/>
    </dgm:pt>
    <dgm:pt modelId="{E77D6E9F-EABA-4AC8-B687-86A9AE20AB1A}" type="pres">
      <dgm:prSet presAssocID="{2883CF6E-72C9-4608-955C-F210AF42617D}" presName="tx1" presStyleLbl="revTx" presStyleIdx="11" presStyleCnt="12"/>
      <dgm:spPr/>
      <dgm:t>
        <a:bodyPr/>
        <a:lstStyle/>
        <a:p>
          <a:endParaRPr lang="en-IN"/>
        </a:p>
      </dgm:t>
    </dgm:pt>
    <dgm:pt modelId="{31A218C7-6DA1-4083-B036-3ABDC6C8F1C3}" type="pres">
      <dgm:prSet presAssocID="{2883CF6E-72C9-4608-955C-F210AF42617D}" presName="vert1" presStyleCnt="0"/>
      <dgm:spPr/>
    </dgm:pt>
  </dgm:ptLst>
  <dgm:cxnLst>
    <dgm:cxn modelId="{DDC21FDD-45F8-4903-94B5-1A38DE066632}" type="presOf" srcId="{9C097B55-AEA4-4B81-8096-FE1B83BF3310}" destId="{17B2EC9D-0200-4787-AD05-01DA28B4C2AF}" srcOrd="0" destOrd="0" presId="urn:microsoft.com/office/officeart/2008/layout/LinedList"/>
    <dgm:cxn modelId="{D151C9DF-DF1F-47A9-8692-2D09BECCE04E}" srcId="{5C124983-DAD6-4D85-9A6D-16259222C44A}" destId="{0D97E2A2-A66F-43F6-A6B2-772D0352C208}" srcOrd="2" destOrd="0" parTransId="{2558D82C-264B-464E-A6B3-C161B6607109}" sibTransId="{961B75AA-5AC8-4EE7-B127-7F97DB58D52C}"/>
    <dgm:cxn modelId="{A89579E5-B377-41BA-ABBB-06E81F0E4443}" type="presOf" srcId="{5C4EF6A4-6E90-4912-895F-452B06E380B0}" destId="{F2BA91B5-A348-408A-8385-63E7FB60AF3D}" srcOrd="0" destOrd="0" presId="urn:microsoft.com/office/officeart/2008/layout/LinedList"/>
    <dgm:cxn modelId="{813EEE7D-AE5D-4F0E-8519-D010A49DBA47}" srcId="{5C124983-DAD6-4D85-9A6D-16259222C44A}" destId="{48476D84-370E-44A3-B8F3-EDFE28038BA4}" srcOrd="10" destOrd="0" parTransId="{4AB9642C-C4B0-47D3-9799-88C83EE96526}" sibTransId="{3033083A-DF23-4324-A2D1-50BC699AFCDD}"/>
    <dgm:cxn modelId="{5AC6F068-14DF-480E-BA97-117A893A745C}" srcId="{5C124983-DAD6-4D85-9A6D-16259222C44A}" destId="{9C097B55-AEA4-4B81-8096-FE1B83BF3310}" srcOrd="3" destOrd="0" parTransId="{F255731F-6F84-4400-B07F-AB4D8CBD34AC}" sibTransId="{59D1CC40-3CD0-4654-934E-E909F20E5E74}"/>
    <dgm:cxn modelId="{A597BB85-327C-4F28-A685-5A6B7110AE6C}" type="presOf" srcId="{F24E925D-977E-4A6A-B10A-0752C4B5BBDF}" destId="{AB0FE243-CF2C-4D3B-88C9-4ECB880A492E}" srcOrd="0" destOrd="0" presId="urn:microsoft.com/office/officeart/2008/layout/LinedList"/>
    <dgm:cxn modelId="{5C44D462-8A27-43FD-95A9-38A99C54977C}" srcId="{5C124983-DAD6-4D85-9A6D-16259222C44A}" destId="{5C4EF6A4-6E90-4912-895F-452B06E380B0}" srcOrd="9" destOrd="0" parTransId="{0DD8937D-DF6E-490F-BD64-91494F8E1F1F}" sibTransId="{2C5BA20E-F26A-4D8F-A857-CF78BFB37DC0}"/>
    <dgm:cxn modelId="{606F0C0B-6CE5-4472-8ECD-FD3E5BA871B1}" srcId="{5C124983-DAD6-4D85-9A6D-16259222C44A}" destId="{EAFD0136-CEDC-49AC-BC12-69C3B19DB1B3}" srcOrd="7" destOrd="0" parTransId="{B4E9A69E-30D8-4181-82C6-8EAF4CABDA1B}" sibTransId="{05373C5F-A3CF-4C66-B567-AAE74AFB61B2}"/>
    <dgm:cxn modelId="{6B9ACCAF-420F-43B2-8584-4A9888F8D09B}" srcId="{5C124983-DAD6-4D85-9A6D-16259222C44A}" destId="{0AE5D3BD-D4BF-4DB0-BB06-5C2F92F6A40C}" srcOrd="5" destOrd="0" parTransId="{C3E3478B-DC33-4EE8-93A4-D56B9DC1B15B}" sibTransId="{17C0E835-4651-48C4-91A5-B10DC9796D09}"/>
    <dgm:cxn modelId="{28268529-0245-48BC-98AD-4FE1640FEB25}" srcId="{5C124983-DAD6-4D85-9A6D-16259222C44A}" destId="{0CD64875-C3CE-434F-A147-08A77EACCBFC}" srcOrd="6" destOrd="0" parTransId="{0A0522A8-9448-415F-8385-C61BFC9E619C}" sibTransId="{C9D9797B-E009-4180-B975-DE6184E18C0D}"/>
    <dgm:cxn modelId="{E3461135-76D7-42F8-AF1A-D562D6823654}" type="presOf" srcId="{DADDC202-3383-4DD3-9DC0-38F33B3ABD65}" destId="{469912FF-8124-4774-9DDC-149A3216F42F}" srcOrd="0" destOrd="0" presId="urn:microsoft.com/office/officeart/2008/layout/LinedList"/>
    <dgm:cxn modelId="{5F564953-01F8-4D3A-AC7E-D75EF6BA9327}" type="presOf" srcId="{2D20C315-8FE9-4A91-A567-380E61D76D3C}" destId="{A08E9D11-85A1-4544-9653-2F4A78C39EEE}" srcOrd="0" destOrd="0" presId="urn:microsoft.com/office/officeart/2008/layout/LinedList"/>
    <dgm:cxn modelId="{DF8F4D5A-07E0-4F3D-951E-488C63992835}" type="presOf" srcId="{48476D84-370E-44A3-B8F3-EDFE28038BA4}" destId="{404F37C5-6DF9-4676-88A1-1073BF04E36A}" srcOrd="0" destOrd="0" presId="urn:microsoft.com/office/officeart/2008/layout/LinedList"/>
    <dgm:cxn modelId="{90405D9B-47E2-43C6-A16B-06482B4AC9C1}" srcId="{5C124983-DAD6-4D85-9A6D-16259222C44A}" destId="{DADDC202-3383-4DD3-9DC0-38F33B3ABD65}" srcOrd="8" destOrd="0" parTransId="{3B64C869-2FC6-447C-BF7F-2F79D79B0F2E}" sibTransId="{A18CEE44-E1CE-4E69-BF8C-6804ABB57B28}"/>
    <dgm:cxn modelId="{03D63959-4001-4296-8E25-F5FDF76F5937}" type="presOf" srcId="{5C124983-DAD6-4D85-9A6D-16259222C44A}" destId="{E7E849F0-D5D7-4A85-84B8-49D75FD4E3CA}" srcOrd="0" destOrd="0" presId="urn:microsoft.com/office/officeart/2008/layout/LinedList"/>
    <dgm:cxn modelId="{7F60CBA6-D468-4077-A437-1FB232A49B01}" srcId="{5C124983-DAD6-4D85-9A6D-16259222C44A}" destId="{2D20C315-8FE9-4A91-A567-380E61D76D3C}" srcOrd="0" destOrd="0" parTransId="{8F959D8C-39D6-4BA9-937E-BB688279C66E}" sibTransId="{8C947234-0C24-4001-902B-8B6CC22241DA}"/>
    <dgm:cxn modelId="{D8CA2FF0-E817-413E-AB61-3A6D8C49F485}" type="presOf" srcId="{2883CF6E-72C9-4608-955C-F210AF42617D}" destId="{E77D6E9F-EABA-4AC8-B687-86A9AE20AB1A}" srcOrd="0" destOrd="0" presId="urn:microsoft.com/office/officeart/2008/layout/LinedList"/>
    <dgm:cxn modelId="{B13E8AAA-CB74-497E-A146-7FD602E064D0}" srcId="{5C124983-DAD6-4D85-9A6D-16259222C44A}" destId="{2883CF6E-72C9-4608-955C-F210AF42617D}" srcOrd="11" destOrd="0" parTransId="{275680C3-5F44-4AD8-B126-2A807739D67E}" sibTransId="{4F42D005-C1AE-4E6D-9E04-5BFEBB833A75}"/>
    <dgm:cxn modelId="{9C8BF6BE-9D9A-4182-A20D-579D8E25A1D7}" srcId="{5C124983-DAD6-4D85-9A6D-16259222C44A}" destId="{4A0579A4-4A05-4D93-AFCE-30867D294B47}" srcOrd="1" destOrd="0" parTransId="{915CEDC3-899B-40AC-91A9-CF935D810FF8}" sibTransId="{1EFB9951-038A-428D-BD67-C34390F0289D}"/>
    <dgm:cxn modelId="{56C0FC93-666C-452E-A65C-9BDAC9AD463E}" type="presOf" srcId="{4A0579A4-4A05-4D93-AFCE-30867D294B47}" destId="{3AC23BB4-3856-49B1-AB45-95B7B49ADFB1}" srcOrd="0" destOrd="0" presId="urn:microsoft.com/office/officeart/2008/layout/LinedList"/>
    <dgm:cxn modelId="{AFAF3E5A-2048-4753-B81C-860AAD3B142E}" srcId="{5C124983-DAD6-4D85-9A6D-16259222C44A}" destId="{F24E925D-977E-4A6A-B10A-0752C4B5BBDF}" srcOrd="4" destOrd="0" parTransId="{F0FA0F7D-C64C-418B-BA81-8D7EC3FC2EE6}" sibTransId="{0D22F936-8D24-445F-A340-1A0C2E80D83D}"/>
    <dgm:cxn modelId="{0920838D-6E55-4F11-9060-51CC1FD455C1}" type="presOf" srcId="{0D97E2A2-A66F-43F6-A6B2-772D0352C208}" destId="{02D8DB88-8D6F-4E95-917F-DFB3F70B9C52}" srcOrd="0" destOrd="0" presId="urn:microsoft.com/office/officeart/2008/layout/LinedList"/>
    <dgm:cxn modelId="{BFBD69AF-B86D-4399-9BEA-95D0FC7807CA}" type="presOf" srcId="{0AE5D3BD-D4BF-4DB0-BB06-5C2F92F6A40C}" destId="{ED371144-EA5F-43D5-AF45-380C4B978199}" srcOrd="0" destOrd="0" presId="urn:microsoft.com/office/officeart/2008/layout/LinedList"/>
    <dgm:cxn modelId="{CCC3370A-8AD2-425D-8DC1-3E3F1A626787}" type="presOf" srcId="{0CD64875-C3CE-434F-A147-08A77EACCBFC}" destId="{988CA920-AD6D-4140-BD41-E4D412016E1C}" srcOrd="0" destOrd="0" presId="urn:microsoft.com/office/officeart/2008/layout/LinedList"/>
    <dgm:cxn modelId="{A03DAEFF-89F0-4BBA-8794-96E5B461FC6C}" type="presOf" srcId="{EAFD0136-CEDC-49AC-BC12-69C3B19DB1B3}" destId="{745F2517-0350-4DFF-84CD-8B5FE7868D69}" srcOrd="0" destOrd="0" presId="urn:microsoft.com/office/officeart/2008/layout/LinedList"/>
    <dgm:cxn modelId="{51BA1ECD-91C4-4E2C-8BA7-0704D9F7C5B2}" type="presParOf" srcId="{E7E849F0-D5D7-4A85-84B8-49D75FD4E3CA}" destId="{9B90CC75-4458-432E-BD50-35FC0D43AC7F}" srcOrd="0" destOrd="0" presId="urn:microsoft.com/office/officeart/2008/layout/LinedList"/>
    <dgm:cxn modelId="{00BFF0CA-94D8-4147-A9EA-D77DF75E938C}" type="presParOf" srcId="{E7E849F0-D5D7-4A85-84B8-49D75FD4E3CA}" destId="{0492D053-8E7D-40B9-A920-851784A55046}" srcOrd="1" destOrd="0" presId="urn:microsoft.com/office/officeart/2008/layout/LinedList"/>
    <dgm:cxn modelId="{F4950ADB-C541-4D74-A68D-A60C5F8E2A25}" type="presParOf" srcId="{0492D053-8E7D-40B9-A920-851784A55046}" destId="{A08E9D11-85A1-4544-9653-2F4A78C39EEE}" srcOrd="0" destOrd="0" presId="urn:microsoft.com/office/officeart/2008/layout/LinedList"/>
    <dgm:cxn modelId="{DE9B1067-EFDA-4C2E-9DE4-149B2CC6696A}" type="presParOf" srcId="{0492D053-8E7D-40B9-A920-851784A55046}" destId="{BADBD80F-6479-49FA-9C37-18F6D92500D0}" srcOrd="1" destOrd="0" presId="urn:microsoft.com/office/officeart/2008/layout/LinedList"/>
    <dgm:cxn modelId="{01E1B3FF-2D27-410E-9492-FCC568B7C005}" type="presParOf" srcId="{E7E849F0-D5D7-4A85-84B8-49D75FD4E3CA}" destId="{3584C761-7A4D-4965-B7F8-FBBD51390C01}" srcOrd="2" destOrd="0" presId="urn:microsoft.com/office/officeart/2008/layout/LinedList"/>
    <dgm:cxn modelId="{34A0F0A1-C402-4C1C-ADF5-E8317D38D11D}" type="presParOf" srcId="{E7E849F0-D5D7-4A85-84B8-49D75FD4E3CA}" destId="{D298039D-EC51-4474-99A8-7E49FC725936}" srcOrd="3" destOrd="0" presId="urn:microsoft.com/office/officeart/2008/layout/LinedList"/>
    <dgm:cxn modelId="{A96CE87E-BFAC-49E7-859E-BDD07950147A}" type="presParOf" srcId="{D298039D-EC51-4474-99A8-7E49FC725936}" destId="{3AC23BB4-3856-49B1-AB45-95B7B49ADFB1}" srcOrd="0" destOrd="0" presId="urn:microsoft.com/office/officeart/2008/layout/LinedList"/>
    <dgm:cxn modelId="{4CEE38F8-1CCF-4C99-A501-63498E4162EE}" type="presParOf" srcId="{D298039D-EC51-4474-99A8-7E49FC725936}" destId="{E70436A7-12BA-47D0-A96C-04C6F966159D}" srcOrd="1" destOrd="0" presId="urn:microsoft.com/office/officeart/2008/layout/LinedList"/>
    <dgm:cxn modelId="{1D23740E-92B9-4502-9688-822331217617}" type="presParOf" srcId="{E7E849F0-D5D7-4A85-84B8-49D75FD4E3CA}" destId="{B59439CA-74BA-4F8D-80B8-147FB294B812}" srcOrd="4" destOrd="0" presId="urn:microsoft.com/office/officeart/2008/layout/LinedList"/>
    <dgm:cxn modelId="{339179A3-D48E-4915-9117-582F733FBD3A}" type="presParOf" srcId="{E7E849F0-D5D7-4A85-84B8-49D75FD4E3CA}" destId="{CF97E9CB-B1DB-464C-A66F-7D910221E87C}" srcOrd="5" destOrd="0" presId="urn:microsoft.com/office/officeart/2008/layout/LinedList"/>
    <dgm:cxn modelId="{6CB53A6D-157B-4B4C-9D6F-80805E85635B}" type="presParOf" srcId="{CF97E9CB-B1DB-464C-A66F-7D910221E87C}" destId="{02D8DB88-8D6F-4E95-917F-DFB3F70B9C52}" srcOrd="0" destOrd="0" presId="urn:microsoft.com/office/officeart/2008/layout/LinedList"/>
    <dgm:cxn modelId="{8624380C-B175-45FA-AAED-8616CC502A60}" type="presParOf" srcId="{CF97E9CB-B1DB-464C-A66F-7D910221E87C}" destId="{3AC2183F-F13B-4889-A06D-931AADBECEDF}" srcOrd="1" destOrd="0" presId="urn:microsoft.com/office/officeart/2008/layout/LinedList"/>
    <dgm:cxn modelId="{B3FDAB1E-4875-4015-96A9-D762D5E8423D}" type="presParOf" srcId="{E7E849F0-D5D7-4A85-84B8-49D75FD4E3CA}" destId="{ED1E577B-AF2D-4C14-8456-DBCA6D85456F}" srcOrd="6" destOrd="0" presId="urn:microsoft.com/office/officeart/2008/layout/LinedList"/>
    <dgm:cxn modelId="{1CF11CBB-0206-4C25-862E-03B16497F09D}" type="presParOf" srcId="{E7E849F0-D5D7-4A85-84B8-49D75FD4E3CA}" destId="{6118FF37-8681-477B-856B-A13D8A4F9FBD}" srcOrd="7" destOrd="0" presId="urn:microsoft.com/office/officeart/2008/layout/LinedList"/>
    <dgm:cxn modelId="{915C69A1-D6C2-4478-98FF-E11D81BCAEA3}" type="presParOf" srcId="{6118FF37-8681-477B-856B-A13D8A4F9FBD}" destId="{17B2EC9D-0200-4787-AD05-01DA28B4C2AF}" srcOrd="0" destOrd="0" presId="urn:microsoft.com/office/officeart/2008/layout/LinedList"/>
    <dgm:cxn modelId="{36B8A50F-B2BE-438D-A65A-CA7DBF447D87}" type="presParOf" srcId="{6118FF37-8681-477B-856B-A13D8A4F9FBD}" destId="{F7078661-2958-410E-AD15-5D793F2A295C}" srcOrd="1" destOrd="0" presId="urn:microsoft.com/office/officeart/2008/layout/LinedList"/>
    <dgm:cxn modelId="{A98B66D2-A202-474E-B744-9B53E9F036D9}" type="presParOf" srcId="{E7E849F0-D5D7-4A85-84B8-49D75FD4E3CA}" destId="{0F57CC67-E259-413D-A269-8D66EA26658B}" srcOrd="8" destOrd="0" presId="urn:microsoft.com/office/officeart/2008/layout/LinedList"/>
    <dgm:cxn modelId="{198D191F-ADD4-482F-B473-918B8DD3EC03}" type="presParOf" srcId="{E7E849F0-D5D7-4A85-84B8-49D75FD4E3CA}" destId="{30B2FDCD-F13E-49F2-98C5-698A8D1B2E11}" srcOrd="9" destOrd="0" presId="urn:microsoft.com/office/officeart/2008/layout/LinedList"/>
    <dgm:cxn modelId="{A9193E61-D9EB-46A6-A54B-DD6C8074ADB6}" type="presParOf" srcId="{30B2FDCD-F13E-49F2-98C5-698A8D1B2E11}" destId="{AB0FE243-CF2C-4D3B-88C9-4ECB880A492E}" srcOrd="0" destOrd="0" presId="urn:microsoft.com/office/officeart/2008/layout/LinedList"/>
    <dgm:cxn modelId="{FFE0B056-4420-4D9A-9E5A-2A50F10AE67D}" type="presParOf" srcId="{30B2FDCD-F13E-49F2-98C5-698A8D1B2E11}" destId="{58846502-146E-45C5-8563-D294C8BB5FE8}" srcOrd="1" destOrd="0" presId="urn:microsoft.com/office/officeart/2008/layout/LinedList"/>
    <dgm:cxn modelId="{A044A5C1-B91B-4805-8993-A9F94F24D8E0}" type="presParOf" srcId="{E7E849F0-D5D7-4A85-84B8-49D75FD4E3CA}" destId="{C23D90E2-CF89-4E2A-AD98-BBFD1363977A}" srcOrd="10" destOrd="0" presId="urn:microsoft.com/office/officeart/2008/layout/LinedList"/>
    <dgm:cxn modelId="{BA96E7A8-8FE4-4D51-8686-4DCF7B556CCC}" type="presParOf" srcId="{E7E849F0-D5D7-4A85-84B8-49D75FD4E3CA}" destId="{02EAB2C3-EB6D-4C26-9BC2-A0FCC6691C6D}" srcOrd="11" destOrd="0" presId="urn:microsoft.com/office/officeart/2008/layout/LinedList"/>
    <dgm:cxn modelId="{77E864C7-7B4D-4815-A9DD-042FCC714C38}" type="presParOf" srcId="{02EAB2C3-EB6D-4C26-9BC2-A0FCC6691C6D}" destId="{ED371144-EA5F-43D5-AF45-380C4B978199}" srcOrd="0" destOrd="0" presId="urn:microsoft.com/office/officeart/2008/layout/LinedList"/>
    <dgm:cxn modelId="{FF049F27-771D-4701-B870-238F7BA89E88}" type="presParOf" srcId="{02EAB2C3-EB6D-4C26-9BC2-A0FCC6691C6D}" destId="{FF17221E-442B-47AF-A37D-B01D950DCECA}" srcOrd="1" destOrd="0" presId="urn:microsoft.com/office/officeart/2008/layout/LinedList"/>
    <dgm:cxn modelId="{DDE35D70-24FC-49B4-95CC-B6D712A9874F}" type="presParOf" srcId="{E7E849F0-D5D7-4A85-84B8-49D75FD4E3CA}" destId="{13BC8204-6950-4F7F-9F15-B285D826925A}" srcOrd="12" destOrd="0" presId="urn:microsoft.com/office/officeart/2008/layout/LinedList"/>
    <dgm:cxn modelId="{97F14536-9A72-427B-9B0E-0F0586894C56}" type="presParOf" srcId="{E7E849F0-D5D7-4A85-84B8-49D75FD4E3CA}" destId="{101C0E34-5A4A-4A44-AF44-B5BDA74223FA}" srcOrd="13" destOrd="0" presId="urn:microsoft.com/office/officeart/2008/layout/LinedList"/>
    <dgm:cxn modelId="{052C7D6B-5A2C-4250-898B-1FBCBA8A7E3F}" type="presParOf" srcId="{101C0E34-5A4A-4A44-AF44-B5BDA74223FA}" destId="{988CA920-AD6D-4140-BD41-E4D412016E1C}" srcOrd="0" destOrd="0" presId="urn:microsoft.com/office/officeart/2008/layout/LinedList"/>
    <dgm:cxn modelId="{E42E0117-C75C-4E36-915C-056E5E8DC0B2}" type="presParOf" srcId="{101C0E34-5A4A-4A44-AF44-B5BDA74223FA}" destId="{F0750321-080C-41C9-A7B4-DB05E818021C}" srcOrd="1" destOrd="0" presId="urn:microsoft.com/office/officeart/2008/layout/LinedList"/>
    <dgm:cxn modelId="{E222B8DD-1A89-43B6-8934-B10424C4C45F}" type="presParOf" srcId="{E7E849F0-D5D7-4A85-84B8-49D75FD4E3CA}" destId="{D2146251-7E4B-400C-8223-1C83936EFCD5}" srcOrd="14" destOrd="0" presId="urn:microsoft.com/office/officeart/2008/layout/LinedList"/>
    <dgm:cxn modelId="{EFFA5441-E2E6-4749-928E-B0F2F68C6F1A}" type="presParOf" srcId="{E7E849F0-D5D7-4A85-84B8-49D75FD4E3CA}" destId="{924D4CDC-7A1D-4492-94A1-B191F4838CCD}" srcOrd="15" destOrd="0" presId="urn:microsoft.com/office/officeart/2008/layout/LinedList"/>
    <dgm:cxn modelId="{8C1FDF87-E80A-4E20-9D95-2C76CB25BA11}" type="presParOf" srcId="{924D4CDC-7A1D-4492-94A1-B191F4838CCD}" destId="{745F2517-0350-4DFF-84CD-8B5FE7868D69}" srcOrd="0" destOrd="0" presId="urn:microsoft.com/office/officeart/2008/layout/LinedList"/>
    <dgm:cxn modelId="{74237758-61F3-4B73-9FFA-513683F34AC7}" type="presParOf" srcId="{924D4CDC-7A1D-4492-94A1-B191F4838CCD}" destId="{BCA45CA6-94FB-4184-ABBA-BFF4BEFA5F79}" srcOrd="1" destOrd="0" presId="urn:microsoft.com/office/officeart/2008/layout/LinedList"/>
    <dgm:cxn modelId="{540F3233-275F-4568-9CA8-7A18DBD69AB2}" type="presParOf" srcId="{E7E849F0-D5D7-4A85-84B8-49D75FD4E3CA}" destId="{0BFA3A35-DABB-439C-895E-3BEC26FC8BF5}" srcOrd="16" destOrd="0" presId="urn:microsoft.com/office/officeart/2008/layout/LinedList"/>
    <dgm:cxn modelId="{959A2935-62D1-488D-9C00-0A6A79753F67}" type="presParOf" srcId="{E7E849F0-D5D7-4A85-84B8-49D75FD4E3CA}" destId="{3208491A-B312-4B0E-8462-795252B26265}" srcOrd="17" destOrd="0" presId="urn:microsoft.com/office/officeart/2008/layout/LinedList"/>
    <dgm:cxn modelId="{DDCA1816-A2D2-4DCE-A795-471E9B55E89B}" type="presParOf" srcId="{3208491A-B312-4B0E-8462-795252B26265}" destId="{469912FF-8124-4774-9DDC-149A3216F42F}" srcOrd="0" destOrd="0" presId="urn:microsoft.com/office/officeart/2008/layout/LinedList"/>
    <dgm:cxn modelId="{1681BF37-BB16-42A4-9D7E-0F0D6BFE8D0D}" type="presParOf" srcId="{3208491A-B312-4B0E-8462-795252B26265}" destId="{CB9EBA54-35A0-4C73-82BD-25033A34CB90}" srcOrd="1" destOrd="0" presId="urn:microsoft.com/office/officeart/2008/layout/LinedList"/>
    <dgm:cxn modelId="{7C6D14BA-41B1-4C94-A797-D13188872627}" type="presParOf" srcId="{E7E849F0-D5D7-4A85-84B8-49D75FD4E3CA}" destId="{6206437F-2A11-4577-BE62-C878CF7F69D4}" srcOrd="18" destOrd="0" presId="urn:microsoft.com/office/officeart/2008/layout/LinedList"/>
    <dgm:cxn modelId="{107CBF69-300F-45E3-8B26-CEF1E25BC94B}" type="presParOf" srcId="{E7E849F0-D5D7-4A85-84B8-49D75FD4E3CA}" destId="{0C80CE42-C4B8-44E9-8FC5-657DAF7429EA}" srcOrd="19" destOrd="0" presId="urn:microsoft.com/office/officeart/2008/layout/LinedList"/>
    <dgm:cxn modelId="{7824C65E-83D2-4CBC-AE8A-4D5261683302}" type="presParOf" srcId="{0C80CE42-C4B8-44E9-8FC5-657DAF7429EA}" destId="{F2BA91B5-A348-408A-8385-63E7FB60AF3D}" srcOrd="0" destOrd="0" presId="urn:microsoft.com/office/officeart/2008/layout/LinedList"/>
    <dgm:cxn modelId="{7EC6EDD3-DEE1-44A5-9817-9C16850BA918}" type="presParOf" srcId="{0C80CE42-C4B8-44E9-8FC5-657DAF7429EA}" destId="{4E7D39F3-7570-41F1-825A-786F03166C83}" srcOrd="1" destOrd="0" presId="urn:microsoft.com/office/officeart/2008/layout/LinedList"/>
    <dgm:cxn modelId="{0EE20241-1E51-4982-A697-EAD562DFAA5A}" type="presParOf" srcId="{E7E849F0-D5D7-4A85-84B8-49D75FD4E3CA}" destId="{E9313358-7585-40DF-A13D-ED51AC2E1E83}" srcOrd="20" destOrd="0" presId="urn:microsoft.com/office/officeart/2008/layout/LinedList"/>
    <dgm:cxn modelId="{EADB8E9C-E1CA-40E0-956A-BCB219D9E5E9}" type="presParOf" srcId="{E7E849F0-D5D7-4A85-84B8-49D75FD4E3CA}" destId="{6FF7E13D-DD9C-49F6-A4DC-0020165C4585}" srcOrd="21" destOrd="0" presId="urn:microsoft.com/office/officeart/2008/layout/LinedList"/>
    <dgm:cxn modelId="{E4670E2C-2074-420E-82C4-76638A3925B4}" type="presParOf" srcId="{6FF7E13D-DD9C-49F6-A4DC-0020165C4585}" destId="{404F37C5-6DF9-4676-88A1-1073BF04E36A}" srcOrd="0" destOrd="0" presId="urn:microsoft.com/office/officeart/2008/layout/LinedList"/>
    <dgm:cxn modelId="{00062E3B-C0FC-47E7-8FAE-B9EFA131CC65}" type="presParOf" srcId="{6FF7E13D-DD9C-49F6-A4DC-0020165C4585}" destId="{049BDC66-046F-4EED-9D09-735BC3A1F0E5}" srcOrd="1" destOrd="0" presId="urn:microsoft.com/office/officeart/2008/layout/LinedList"/>
    <dgm:cxn modelId="{5CCC1BA3-543E-4910-A10A-62231B9A71A2}" type="presParOf" srcId="{E7E849F0-D5D7-4A85-84B8-49D75FD4E3CA}" destId="{8CA6C529-3A91-4004-B6F6-730707BC9BA6}" srcOrd="22" destOrd="0" presId="urn:microsoft.com/office/officeart/2008/layout/LinedList"/>
    <dgm:cxn modelId="{8B5B4F0E-C1A2-42AF-A8B3-4CFC1E74B065}" type="presParOf" srcId="{E7E849F0-D5D7-4A85-84B8-49D75FD4E3CA}" destId="{2EE5FF05-6841-4EFB-A15B-D2A2C9070202}" srcOrd="23" destOrd="0" presId="urn:microsoft.com/office/officeart/2008/layout/LinedList"/>
    <dgm:cxn modelId="{664AFDF4-260A-4E89-BC8B-9D3234AC38B5}" type="presParOf" srcId="{2EE5FF05-6841-4EFB-A15B-D2A2C9070202}" destId="{E77D6E9F-EABA-4AC8-B687-86A9AE20AB1A}" srcOrd="0" destOrd="0" presId="urn:microsoft.com/office/officeart/2008/layout/LinedList"/>
    <dgm:cxn modelId="{8BA9C90E-355D-4C67-9B98-B74C6F189169}" type="presParOf" srcId="{2EE5FF05-6841-4EFB-A15B-D2A2C9070202}" destId="{31A218C7-6DA1-4083-B036-3ABDC6C8F1C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124983-DAD6-4D85-9A6D-16259222C44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D20C315-8FE9-4A91-A567-380E61D76D3C}">
      <dgm:prSet/>
      <dgm:spPr/>
      <dgm:t>
        <a:bodyPr/>
        <a:lstStyle/>
        <a:p>
          <a:r>
            <a:rPr lang="en-IN" dirty="0"/>
            <a:t>Steelmaking is high temperature process. At higher temperature there is high amount of dissolved oxygen is present.</a:t>
          </a:r>
          <a:endParaRPr lang="en-US" dirty="0"/>
        </a:p>
      </dgm:t>
    </dgm:pt>
    <dgm:pt modelId="{8F959D8C-39D6-4BA9-937E-BB688279C66E}" type="parTrans" cxnId="{7F60CBA6-D468-4077-A437-1FB232A49B01}">
      <dgm:prSet/>
      <dgm:spPr/>
      <dgm:t>
        <a:bodyPr/>
        <a:lstStyle/>
        <a:p>
          <a:endParaRPr lang="en-US"/>
        </a:p>
      </dgm:t>
    </dgm:pt>
    <dgm:pt modelId="{8C947234-0C24-4001-902B-8B6CC22241DA}" type="sibTrans" cxnId="{7F60CBA6-D468-4077-A437-1FB232A49B01}">
      <dgm:prSet/>
      <dgm:spPr/>
      <dgm:t>
        <a:bodyPr/>
        <a:lstStyle/>
        <a:p>
          <a:endParaRPr lang="en-US"/>
        </a:p>
      </dgm:t>
    </dgm:pt>
    <dgm:pt modelId="{4A0579A4-4A05-4D93-AFCE-30867D294B47}">
      <dgm:prSet/>
      <dgm:spPr/>
      <dgm:t>
        <a:bodyPr/>
        <a:lstStyle/>
        <a:p>
          <a:r>
            <a:rPr lang="en-IN"/>
            <a:t>We have  to reduce  the content of oxygen and sulfur in solution to produce quality steel.</a:t>
          </a:r>
          <a:endParaRPr lang="en-US"/>
        </a:p>
      </dgm:t>
    </dgm:pt>
    <dgm:pt modelId="{915CEDC3-899B-40AC-91A9-CF935D810FF8}" type="parTrans" cxnId="{9C8BF6BE-9D9A-4182-A20D-579D8E25A1D7}">
      <dgm:prSet/>
      <dgm:spPr/>
      <dgm:t>
        <a:bodyPr/>
        <a:lstStyle/>
        <a:p>
          <a:endParaRPr lang="en-US"/>
        </a:p>
      </dgm:t>
    </dgm:pt>
    <dgm:pt modelId="{1EFB9951-038A-428D-BD67-C34390F0289D}" type="sibTrans" cxnId="{9C8BF6BE-9D9A-4182-A20D-579D8E25A1D7}">
      <dgm:prSet/>
      <dgm:spPr/>
      <dgm:t>
        <a:bodyPr/>
        <a:lstStyle/>
        <a:p>
          <a:endParaRPr lang="en-US"/>
        </a:p>
      </dgm:t>
    </dgm:pt>
    <dgm:pt modelId="{19D50C6F-FFCA-4B31-8763-9379B50E3B38}">
      <dgm:prSet/>
      <dgm:spPr/>
      <dgm:t>
        <a:bodyPr/>
        <a:lstStyle/>
        <a:p>
          <a:r>
            <a:rPr lang="en-IN"/>
            <a:t>We use some deoxidiser such as  aluminium , silicon, manganese etc. Which have high  affinity for oxygen and form non metallic oxides in liquid steel.</a:t>
          </a:r>
          <a:endParaRPr lang="en-US"/>
        </a:p>
      </dgm:t>
    </dgm:pt>
    <dgm:pt modelId="{F974D6D0-3EF8-47E8-91A1-F0CDEB245B18}" type="parTrans" cxnId="{5EA8EDE8-0D9A-4461-83BB-64CAD7A402FD}">
      <dgm:prSet/>
      <dgm:spPr/>
      <dgm:t>
        <a:bodyPr/>
        <a:lstStyle/>
        <a:p>
          <a:endParaRPr lang="en-US"/>
        </a:p>
      </dgm:t>
    </dgm:pt>
    <dgm:pt modelId="{968E5CDC-7C2F-42E3-9B04-F21871BE800A}" type="sibTrans" cxnId="{5EA8EDE8-0D9A-4461-83BB-64CAD7A402FD}">
      <dgm:prSet/>
      <dgm:spPr/>
      <dgm:t>
        <a:bodyPr/>
        <a:lstStyle/>
        <a:p>
          <a:endParaRPr lang="en-US"/>
        </a:p>
      </dgm:t>
    </dgm:pt>
    <dgm:pt modelId="{9CB33865-78F7-4B36-81F4-62B52EB4BCD7}" type="pres">
      <dgm:prSet presAssocID="{5C124983-DAD6-4D85-9A6D-16259222C44A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494E677-7927-457E-B453-3232709B0317}" type="pres">
      <dgm:prSet presAssocID="{2D20C315-8FE9-4A91-A567-380E61D76D3C}" presName="compNode" presStyleCnt="0"/>
      <dgm:spPr/>
    </dgm:pt>
    <dgm:pt modelId="{797BE15F-5E8E-4E97-8E63-EDA0A2C3A96E}" type="pres">
      <dgm:prSet presAssocID="{2D20C315-8FE9-4A91-A567-380E61D76D3C}" presName="bgRect" presStyleLbl="bgShp" presStyleIdx="0" presStyleCnt="3"/>
      <dgm:spPr/>
    </dgm:pt>
    <dgm:pt modelId="{38C544ED-F4AD-45F3-B696-7E11CBAB5C65}" type="pres">
      <dgm:prSet presAssocID="{2D20C315-8FE9-4A91-A567-380E61D76D3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Thermometer"/>
        </a:ext>
      </dgm:extLst>
    </dgm:pt>
    <dgm:pt modelId="{7BB17709-4DB3-4C13-B678-48D55233FEC6}" type="pres">
      <dgm:prSet presAssocID="{2D20C315-8FE9-4A91-A567-380E61D76D3C}" presName="spaceRect" presStyleCnt="0"/>
      <dgm:spPr/>
    </dgm:pt>
    <dgm:pt modelId="{52C7B482-46C6-4616-ACF9-BBCCCE00E764}" type="pres">
      <dgm:prSet presAssocID="{2D20C315-8FE9-4A91-A567-380E61D76D3C}" presName="parTx" presStyleLbl="revTx" presStyleIdx="0" presStyleCnt="3" custLinFactNeighborX="1266" custLinFactNeighborY="3798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4C227351-59BC-457C-8FDE-BA5456638E49}" type="pres">
      <dgm:prSet presAssocID="{8C947234-0C24-4001-902B-8B6CC22241DA}" presName="sibTrans" presStyleCnt="0"/>
      <dgm:spPr/>
    </dgm:pt>
    <dgm:pt modelId="{9B7FCB9B-52DA-42C7-A992-EDF2D16E5269}" type="pres">
      <dgm:prSet presAssocID="{4A0579A4-4A05-4D93-AFCE-30867D294B47}" presName="compNode" presStyleCnt="0"/>
      <dgm:spPr/>
    </dgm:pt>
    <dgm:pt modelId="{B8D028BC-B50A-40F1-855D-8EA20D85DF78}" type="pres">
      <dgm:prSet presAssocID="{4A0579A4-4A05-4D93-AFCE-30867D294B47}" presName="bgRect" presStyleLbl="bgShp" presStyleIdx="1" presStyleCnt="3"/>
      <dgm:spPr/>
    </dgm:pt>
    <dgm:pt modelId="{44A17C60-3921-41A3-887F-07EBFD0056C1}" type="pres">
      <dgm:prSet presAssocID="{4A0579A4-4A05-4D93-AFCE-30867D294B4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Scientist"/>
        </a:ext>
      </dgm:extLst>
    </dgm:pt>
    <dgm:pt modelId="{A336A03F-6D54-4EB7-B18F-EEE112C6E89E}" type="pres">
      <dgm:prSet presAssocID="{4A0579A4-4A05-4D93-AFCE-30867D294B47}" presName="spaceRect" presStyleCnt="0"/>
      <dgm:spPr/>
    </dgm:pt>
    <dgm:pt modelId="{29AF9293-EA44-4268-8566-A0A837FFCB79}" type="pres">
      <dgm:prSet presAssocID="{4A0579A4-4A05-4D93-AFCE-30867D294B47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65A42427-84ED-4E89-9C73-090C04A107F4}" type="pres">
      <dgm:prSet presAssocID="{1EFB9951-038A-428D-BD67-C34390F0289D}" presName="sibTrans" presStyleCnt="0"/>
      <dgm:spPr/>
    </dgm:pt>
    <dgm:pt modelId="{B2280250-DBE7-4AE6-A055-55A93E5054B8}" type="pres">
      <dgm:prSet presAssocID="{19D50C6F-FFCA-4B31-8763-9379B50E3B38}" presName="compNode" presStyleCnt="0"/>
      <dgm:spPr/>
    </dgm:pt>
    <dgm:pt modelId="{706E7B6D-39DF-44EA-B8A8-AD1DDDF8987E}" type="pres">
      <dgm:prSet presAssocID="{19D50C6F-FFCA-4B31-8763-9379B50E3B38}" presName="bgRect" presStyleLbl="bgShp" presStyleIdx="2" presStyleCnt="3"/>
      <dgm:spPr/>
    </dgm:pt>
    <dgm:pt modelId="{C9F26620-672B-43BD-961A-4B85EC19EB9A}" type="pres">
      <dgm:prSet presAssocID="{19D50C6F-FFCA-4B31-8763-9379B50E3B3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Beaker"/>
        </a:ext>
      </dgm:extLst>
    </dgm:pt>
    <dgm:pt modelId="{EAA6A008-8EFD-4EFE-A632-6E2B7FD54AA5}" type="pres">
      <dgm:prSet presAssocID="{19D50C6F-FFCA-4B31-8763-9379B50E3B38}" presName="spaceRect" presStyleCnt="0"/>
      <dgm:spPr/>
    </dgm:pt>
    <dgm:pt modelId="{8DB5650C-EA4A-4B5E-BE28-F2433E5F6219}" type="pres">
      <dgm:prSet presAssocID="{19D50C6F-FFCA-4B31-8763-9379B50E3B38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</dgm:ptLst>
  <dgm:cxnLst>
    <dgm:cxn modelId="{5EA8EDE8-0D9A-4461-83BB-64CAD7A402FD}" srcId="{5C124983-DAD6-4D85-9A6D-16259222C44A}" destId="{19D50C6F-FFCA-4B31-8763-9379B50E3B38}" srcOrd="2" destOrd="0" parTransId="{F974D6D0-3EF8-47E8-91A1-F0CDEB245B18}" sibTransId="{968E5CDC-7C2F-42E3-9B04-F21871BE800A}"/>
    <dgm:cxn modelId="{B0B025CE-35A8-4C41-B721-D3ACB9CA3606}" type="presOf" srcId="{2D20C315-8FE9-4A91-A567-380E61D76D3C}" destId="{52C7B482-46C6-4616-ACF9-BBCCCE00E764}" srcOrd="0" destOrd="0" presId="urn:microsoft.com/office/officeart/2018/2/layout/IconVerticalSolidList"/>
    <dgm:cxn modelId="{7F60CBA6-D468-4077-A437-1FB232A49B01}" srcId="{5C124983-DAD6-4D85-9A6D-16259222C44A}" destId="{2D20C315-8FE9-4A91-A567-380E61D76D3C}" srcOrd="0" destOrd="0" parTransId="{8F959D8C-39D6-4BA9-937E-BB688279C66E}" sibTransId="{8C947234-0C24-4001-902B-8B6CC22241DA}"/>
    <dgm:cxn modelId="{46DE6E76-E299-406F-BA13-7578AD8C4B9D}" type="presOf" srcId="{5C124983-DAD6-4D85-9A6D-16259222C44A}" destId="{9CB33865-78F7-4B36-81F4-62B52EB4BCD7}" srcOrd="0" destOrd="0" presId="urn:microsoft.com/office/officeart/2018/2/layout/IconVerticalSolidList"/>
    <dgm:cxn modelId="{3C348CF4-F40F-4517-AC2A-62CADE886B60}" type="presOf" srcId="{19D50C6F-FFCA-4B31-8763-9379B50E3B38}" destId="{8DB5650C-EA4A-4B5E-BE28-F2433E5F6219}" srcOrd="0" destOrd="0" presId="urn:microsoft.com/office/officeart/2018/2/layout/IconVerticalSolidList"/>
    <dgm:cxn modelId="{8E1DB7FB-1223-4F90-917A-BFD0BC990AE6}" type="presOf" srcId="{4A0579A4-4A05-4D93-AFCE-30867D294B47}" destId="{29AF9293-EA44-4268-8566-A0A837FFCB79}" srcOrd="0" destOrd="0" presId="urn:microsoft.com/office/officeart/2018/2/layout/IconVerticalSolidList"/>
    <dgm:cxn modelId="{9C8BF6BE-9D9A-4182-A20D-579D8E25A1D7}" srcId="{5C124983-DAD6-4D85-9A6D-16259222C44A}" destId="{4A0579A4-4A05-4D93-AFCE-30867D294B47}" srcOrd="1" destOrd="0" parTransId="{915CEDC3-899B-40AC-91A9-CF935D810FF8}" sibTransId="{1EFB9951-038A-428D-BD67-C34390F0289D}"/>
    <dgm:cxn modelId="{7947BB00-EB71-4F81-82F5-844D24D56582}" type="presParOf" srcId="{9CB33865-78F7-4B36-81F4-62B52EB4BCD7}" destId="{1494E677-7927-457E-B453-3232709B0317}" srcOrd="0" destOrd="0" presId="urn:microsoft.com/office/officeart/2018/2/layout/IconVerticalSolidList"/>
    <dgm:cxn modelId="{9B642D86-C037-4059-9B40-4F5B0F756DE4}" type="presParOf" srcId="{1494E677-7927-457E-B453-3232709B0317}" destId="{797BE15F-5E8E-4E97-8E63-EDA0A2C3A96E}" srcOrd="0" destOrd="0" presId="urn:microsoft.com/office/officeart/2018/2/layout/IconVerticalSolidList"/>
    <dgm:cxn modelId="{4FC8ECFD-DEA1-402F-97F8-5EA5B9668051}" type="presParOf" srcId="{1494E677-7927-457E-B453-3232709B0317}" destId="{38C544ED-F4AD-45F3-B696-7E11CBAB5C65}" srcOrd="1" destOrd="0" presId="urn:microsoft.com/office/officeart/2018/2/layout/IconVerticalSolidList"/>
    <dgm:cxn modelId="{354745FC-0057-432E-864B-B78D563DCAA6}" type="presParOf" srcId="{1494E677-7927-457E-B453-3232709B0317}" destId="{7BB17709-4DB3-4C13-B678-48D55233FEC6}" srcOrd="2" destOrd="0" presId="urn:microsoft.com/office/officeart/2018/2/layout/IconVerticalSolidList"/>
    <dgm:cxn modelId="{98A7E580-FD46-414F-B937-301DC3C3D463}" type="presParOf" srcId="{1494E677-7927-457E-B453-3232709B0317}" destId="{52C7B482-46C6-4616-ACF9-BBCCCE00E764}" srcOrd="3" destOrd="0" presId="urn:microsoft.com/office/officeart/2018/2/layout/IconVerticalSolidList"/>
    <dgm:cxn modelId="{28C4BDDE-5C6E-4CD1-8C4E-65A8FE4AB496}" type="presParOf" srcId="{9CB33865-78F7-4B36-81F4-62B52EB4BCD7}" destId="{4C227351-59BC-457C-8FDE-BA5456638E49}" srcOrd="1" destOrd="0" presId="urn:microsoft.com/office/officeart/2018/2/layout/IconVerticalSolidList"/>
    <dgm:cxn modelId="{E457823E-9436-4828-829E-0D1BD6B74D7F}" type="presParOf" srcId="{9CB33865-78F7-4B36-81F4-62B52EB4BCD7}" destId="{9B7FCB9B-52DA-42C7-A992-EDF2D16E5269}" srcOrd="2" destOrd="0" presId="urn:microsoft.com/office/officeart/2018/2/layout/IconVerticalSolidList"/>
    <dgm:cxn modelId="{9F26890C-F9F5-4CC7-828C-3158D8705309}" type="presParOf" srcId="{9B7FCB9B-52DA-42C7-A992-EDF2D16E5269}" destId="{B8D028BC-B50A-40F1-855D-8EA20D85DF78}" srcOrd="0" destOrd="0" presId="urn:microsoft.com/office/officeart/2018/2/layout/IconVerticalSolidList"/>
    <dgm:cxn modelId="{AADDEBD5-5C63-4479-AD20-000F233AB8C9}" type="presParOf" srcId="{9B7FCB9B-52DA-42C7-A992-EDF2D16E5269}" destId="{44A17C60-3921-41A3-887F-07EBFD0056C1}" srcOrd="1" destOrd="0" presId="urn:microsoft.com/office/officeart/2018/2/layout/IconVerticalSolidList"/>
    <dgm:cxn modelId="{01B599AE-E956-4D0E-A473-4550B58D553F}" type="presParOf" srcId="{9B7FCB9B-52DA-42C7-A992-EDF2D16E5269}" destId="{A336A03F-6D54-4EB7-B18F-EEE112C6E89E}" srcOrd="2" destOrd="0" presId="urn:microsoft.com/office/officeart/2018/2/layout/IconVerticalSolidList"/>
    <dgm:cxn modelId="{77A17B5C-3E1B-404A-AFEF-33094582CE77}" type="presParOf" srcId="{9B7FCB9B-52DA-42C7-A992-EDF2D16E5269}" destId="{29AF9293-EA44-4268-8566-A0A837FFCB79}" srcOrd="3" destOrd="0" presId="urn:microsoft.com/office/officeart/2018/2/layout/IconVerticalSolidList"/>
    <dgm:cxn modelId="{D71210CC-C0E1-4E14-91B7-A6144DFB511C}" type="presParOf" srcId="{9CB33865-78F7-4B36-81F4-62B52EB4BCD7}" destId="{65A42427-84ED-4E89-9C73-090C04A107F4}" srcOrd="3" destOrd="0" presId="urn:microsoft.com/office/officeart/2018/2/layout/IconVerticalSolidList"/>
    <dgm:cxn modelId="{D02701FE-8B42-49E1-894D-7CD30AB91174}" type="presParOf" srcId="{9CB33865-78F7-4B36-81F4-62B52EB4BCD7}" destId="{B2280250-DBE7-4AE6-A055-55A93E5054B8}" srcOrd="4" destOrd="0" presId="urn:microsoft.com/office/officeart/2018/2/layout/IconVerticalSolidList"/>
    <dgm:cxn modelId="{5AF5AD6F-A463-4944-A3BA-7DB9AB4BA5D8}" type="presParOf" srcId="{B2280250-DBE7-4AE6-A055-55A93E5054B8}" destId="{706E7B6D-39DF-44EA-B8A8-AD1DDDF8987E}" srcOrd="0" destOrd="0" presId="urn:microsoft.com/office/officeart/2018/2/layout/IconVerticalSolidList"/>
    <dgm:cxn modelId="{F33AA720-8623-435C-A76D-463A4A5C4CA2}" type="presParOf" srcId="{B2280250-DBE7-4AE6-A055-55A93E5054B8}" destId="{C9F26620-672B-43BD-961A-4B85EC19EB9A}" srcOrd="1" destOrd="0" presId="urn:microsoft.com/office/officeart/2018/2/layout/IconVerticalSolidList"/>
    <dgm:cxn modelId="{749FB378-A615-4FE3-B45D-6573CA1E889B}" type="presParOf" srcId="{B2280250-DBE7-4AE6-A055-55A93E5054B8}" destId="{EAA6A008-8EFD-4EFE-A632-6E2B7FD54AA5}" srcOrd="2" destOrd="0" presId="urn:microsoft.com/office/officeart/2018/2/layout/IconVerticalSolidList"/>
    <dgm:cxn modelId="{FA301513-E0B0-45A3-91D2-4CF0C88ED11C}" type="presParOf" srcId="{B2280250-DBE7-4AE6-A055-55A93E5054B8}" destId="{8DB5650C-EA4A-4B5E-BE28-F2433E5F621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A54357-6A53-4DCC-B233-E9F828ADE3F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2940C3A-0A60-41B7-9B9D-9A097B0701E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Endogenous inclusions are the products of chemical reactions in melted steel such as oxides and sulfides. </a:t>
          </a:r>
          <a:endParaRPr lang="en-US"/>
        </a:p>
      </dgm:t>
    </dgm:pt>
    <dgm:pt modelId="{EC967DC3-7EF6-490A-A4E3-43FFCCAE95AD}" type="parTrans" cxnId="{B549C2F8-9EC1-40DE-B2CB-AB0D01C276D0}">
      <dgm:prSet/>
      <dgm:spPr/>
      <dgm:t>
        <a:bodyPr/>
        <a:lstStyle/>
        <a:p>
          <a:endParaRPr lang="en-US"/>
        </a:p>
      </dgm:t>
    </dgm:pt>
    <dgm:pt modelId="{8D51445D-F4E7-4A1A-B93F-811A6EA0172B}" type="sibTrans" cxnId="{B549C2F8-9EC1-40DE-B2CB-AB0D01C276D0}">
      <dgm:prSet/>
      <dgm:spPr/>
      <dgm:t>
        <a:bodyPr/>
        <a:lstStyle/>
        <a:p>
          <a:endParaRPr lang="en-US"/>
        </a:p>
      </dgm:t>
    </dgm:pt>
    <dgm:pt modelId="{D5EB9081-2C13-4736-8881-0F12633ADA3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There are two types of deoxidation processes. </a:t>
          </a:r>
          <a:endParaRPr lang="en-US"/>
        </a:p>
      </dgm:t>
    </dgm:pt>
    <dgm:pt modelId="{40772586-4809-49B4-AC29-D71F251E08B7}" type="parTrans" cxnId="{C2EDF5AA-96FE-4D89-ACB6-BD72EF610A17}">
      <dgm:prSet/>
      <dgm:spPr/>
      <dgm:t>
        <a:bodyPr/>
        <a:lstStyle/>
        <a:p>
          <a:endParaRPr lang="en-US"/>
        </a:p>
      </dgm:t>
    </dgm:pt>
    <dgm:pt modelId="{21E787D2-9CE6-4504-A198-85E11E1B0649}" type="sibTrans" cxnId="{C2EDF5AA-96FE-4D89-ACB6-BD72EF610A17}">
      <dgm:prSet/>
      <dgm:spPr/>
      <dgm:t>
        <a:bodyPr/>
        <a:lstStyle/>
        <a:p>
          <a:endParaRPr lang="en-US"/>
        </a:p>
      </dgm:t>
    </dgm:pt>
    <dgm:pt modelId="{BCFBFF91-7EA4-4466-A3BD-67BF6844B27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One is called primary deoxidation, which is a process that occurs when elements, such as calcium, carbon and aluminium are introduced to the smelt. </a:t>
          </a:r>
          <a:endParaRPr lang="en-US"/>
        </a:p>
      </dgm:t>
    </dgm:pt>
    <dgm:pt modelId="{6696493A-7026-47CC-9C5D-274B2C6A883B}" type="parTrans" cxnId="{8D7808AC-86F3-40DC-A67B-98C48C3F2D5E}">
      <dgm:prSet/>
      <dgm:spPr/>
      <dgm:t>
        <a:bodyPr/>
        <a:lstStyle/>
        <a:p>
          <a:endParaRPr lang="en-US"/>
        </a:p>
      </dgm:t>
    </dgm:pt>
    <dgm:pt modelId="{29C52D69-6814-4C65-B30F-5F0FB5291FBA}" type="sibTrans" cxnId="{8D7808AC-86F3-40DC-A67B-98C48C3F2D5E}">
      <dgm:prSet/>
      <dgm:spPr/>
      <dgm:t>
        <a:bodyPr/>
        <a:lstStyle/>
        <a:p>
          <a:endParaRPr lang="en-US"/>
        </a:p>
      </dgm:t>
    </dgm:pt>
    <dgm:pt modelId="{A162FFC8-CA7F-43C6-87C8-8820D8A1DC2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The deoxidation elements create inclusions with a lower density than the liquid steel. The density difference makes the inclusions rise in the smelt towards the metal-slag interface.  </a:t>
          </a:r>
          <a:endParaRPr lang="en-US"/>
        </a:p>
      </dgm:t>
    </dgm:pt>
    <dgm:pt modelId="{F022F00F-053A-4A83-BF0C-1F047FDD40CE}" type="parTrans" cxnId="{F5165E10-9156-454B-9F14-6E1C0A0EDCB2}">
      <dgm:prSet/>
      <dgm:spPr/>
      <dgm:t>
        <a:bodyPr/>
        <a:lstStyle/>
        <a:p>
          <a:endParaRPr lang="en-US"/>
        </a:p>
      </dgm:t>
    </dgm:pt>
    <dgm:pt modelId="{9E87504E-3EF7-4F62-92CF-A2AA52017088}" type="sibTrans" cxnId="{F5165E10-9156-454B-9F14-6E1C0A0EDCB2}">
      <dgm:prSet/>
      <dgm:spPr/>
      <dgm:t>
        <a:bodyPr/>
        <a:lstStyle/>
        <a:p>
          <a:endParaRPr lang="en-US"/>
        </a:p>
      </dgm:t>
    </dgm:pt>
    <dgm:pt modelId="{4058375A-FBAA-4D6B-9B47-57FE54B380C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Secondary deoxidation happens when the oxygen solvability decreases during solidification</a:t>
          </a:r>
          <a:endParaRPr lang="en-US"/>
        </a:p>
      </dgm:t>
    </dgm:pt>
    <dgm:pt modelId="{83391F7E-A6E2-49F4-BF13-B5D79580EF80}" type="parTrans" cxnId="{895D4D5D-F5C0-454C-BD75-A4BE33050C6E}">
      <dgm:prSet/>
      <dgm:spPr/>
      <dgm:t>
        <a:bodyPr/>
        <a:lstStyle/>
        <a:p>
          <a:endParaRPr lang="en-US"/>
        </a:p>
      </dgm:t>
    </dgm:pt>
    <dgm:pt modelId="{BC2F9038-27CE-4952-A8E4-61EC664D9398}" type="sibTrans" cxnId="{895D4D5D-F5C0-454C-BD75-A4BE33050C6E}">
      <dgm:prSet/>
      <dgm:spPr/>
      <dgm:t>
        <a:bodyPr/>
        <a:lstStyle/>
        <a:p>
          <a:endParaRPr lang="en-US"/>
        </a:p>
      </dgm:t>
    </dgm:pt>
    <dgm:pt modelId="{9573EB7E-459E-44E0-88C3-A26008514A0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Exogenous inclusions are those appearing from external sources  such as fragments of refractories , entrapped slag, </a:t>
          </a:r>
          <a:r>
            <a:rPr lang="en-IN" dirty="0" err="1"/>
            <a:t>reoxidation</a:t>
          </a:r>
          <a:r>
            <a:rPr lang="en-IN" dirty="0"/>
            <a:t>  by external air etc. They vary in size and are often found in clusters.</a:t>
          </a:r>
          <a:endParaRPr lang="en-US" dirty="0"/>
        </a:p>
      </dgm:t>
    </dgm:pt>
    <dgm:pt modelId="{85314B7A-6ED2-4263-8C0B-726854B93534}" type="parTrans" cxnId="{154ED135-F694-47C5-AB60-FDA6DD5579BC}">
      <dgm:prSet/>
      <dgm:spPr/>
      <dgm:t>
        <a:bodyPr/>
        <a:lstStyle/>
        <a:p>
          <a:endParaRPr lang="en-US"/>
        </a:p>
      </dgm:t>
    </dgm:pt>
    <dgm:pt modelId="{F9EFA3A1-F71F-45BE-BB0D-B3D1A52A25FD}" type="sibTrans" cxnId="{154ED135-F694-47C5-AB60-FDA6DD5579BC}">
      <dgm:prSet/>
      <dgm:spPr/>
      <dgm:t>
        <a:bodyPr/>
        <a:lstStyle/>
        <a:p>
          <a:endParaRPr lang="en-US"/>
        </a:p>
      </dgm:t>
    </dgm:pt>
    <dgm:pt modelId="{1F0806DE-194B-48FD-B6F7-D5A6B0B7592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Inclusions are classified mainly in two groups:</a:t>
          </a:r>
          <a:endParaRPr lang="en-US" dirty="0"/>
        </a:p>
      </dgm:t>
    </dgm:pt>
    <dgm:pt modelId="{5497C39B-F021-4EDB-B840-ED40BD292C1C}" type="sibTrans" cxnId="{70953265-E56F-4650-A522-C4DFEF9F4615}">
      <dgm:prSet/>
      <dgm:spPr/>
      <dgm:t>
        <a:bodyPr/>
        <a:lstStyle/>
        <a:p>
          <a:endParaRPr lang="en-US"/>
        </a:p>
      </dgm:t>
    </dgm:pt>
    <dgm:pt modelId="{211289A7-406A-4F58-A975-1A4E536FD47F}" type="parTrans" cxnId="{70953265-E56F-4650-A522-C4DFEF9F4615}">
      <dgm:prSet/>
      <dgm:spPr/>
      <dgm:t>
        <a:bodyPr/>
        <a:lstStyle/>
        <a:p>
          <a:endParaRPr lang="en-US"/>
        </a:p>
      </dgm:t>
    </dgm:pt>
    <dgm:pt modelId="{723BB6DC-4CE3-4F95-977C-E8730734C33C}" type="pres">
      <dgm:prSet presAssocID="{FBA54357-6A53-4DCC-B233-E9F828ADE3F2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484D5389-81EA-4FAA-8F7F-468D1488B0C8}" type="pres">
      <dgm:prSet presAssocID="{1F0806DE-194B-48FD-B6F7-D5A6B0B75921}" presName="compNode" presStyleCnt="0"/>
      <dgm:spPr/>
    </dgm:pt>
    <dgm:pt modelId="{72B3026A-B264-4765-9461-84E0D06AF1B7}" type="pres">
      <dgm:prSet presAssocID="{1F0806DE-194B-48FD-B6F7-D5A6B0B75921}" presName="bgRect" presStyleLbl="bgShp" presStyleIdx="0" presStyleCnt="7"/>
      <dgm:spPr/>
    </dgm:pt>
    <dgm:pt modelId="{AD11A667-E71B-45EE-B5D7-1820330057D7}" type="pres">
      <dgm:prSet presAssocID="{1F0806DE-194B-48FD-B6F7-D5A6B0B75921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Scientist"/>
        </a:ext>
      </dgm:extLst>
    </dgm:pt>
    <dgm:pt modelId="{130FD2E8-EE65-41C5-8A01-F686AF9BE0F0}" type="pres">
      <dgm:prSet presAssocID="{1F0806DE-194B-48FD-B6F7-D5A6B0B75921}" presName="spaceRect" presStyleCnt="0"/>
      <dgm:spPr/>
    </dgm:pt>
    <dgm:pt modelId="{2B6F5134-3A2C-4347-B4A2-B4C46941DCE6}" type="pres">
      <dgm:prSet presAssocID="{1F0806DE-194B-48FD-B6F7-D5A6B0B75921}" presName="parTx" presStyleLbl="revTx" presStyleIdx="0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6CBDC8DA-4F35-465C-B8C4-888782DC0CE6}" type="pres">
      <dgm:prSet presAssocID="{5497C39B-F021-4EDB-B840-ED40BD292C1C}" presName="sibTrans" presStyleCnt="0"/>
      <dgm:spPr/>
    </dgm:pt>
    <dgm:pt modelId="{1BAF8D7A-0CAF-492B-BCE5-892717F3FD6F}" type="pres">
      <dgm:prSet presAssocID="{A2940C3A-0A60-41B7-9B9D-9A097B0701EC}" presName="compNode" presStyleCnt="0"/>
      <dgm:spPr/>
    </dgm:pt>
    <dgm:pt modelId="{54531931-693A-47AC-9AB3-CDB9B9E42898}" type="pres">
      <dgm:prSet presAssocID="{A2940C3A-0A60-41B7-9B9D-9A097B0701EC}" presName="bgRect" presStyleLbl="bgShp" presStyleIdx="1" presStyleCnt="7"/>
      <dgm:spPr/>
    </dgm:pt>
    <dgm:pt modelId="{7229DDED-4477-468B-9C8F-233611802728}" type="pres">
      <dgm:prSet presAssocID="{A2940C3A-0A60-41B7-9B9D-9A097B0701EC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Skeleton"/>
        </a:ext>
      </dgm:extLst>
    </dgm:pt>
    <dgm:pt modelId="{D4281396-EAC3-4CFC-A465-4392F5E8AA3D}" type="pres">
      <dgm:prSet presAssocID="{A2940C3A-0A60-41B7-9B9D-9A097B0701EC}" presName="spaceRect" presStyleCnt="0"/>
      <dgm:spPr/>
    </dgm:pt>
    <dgm:pt modelId="{8C1DD616-6E1D-4035-92DE-6819C0AC3144}" type="pres">
      <dgm:prSet presAssocID="{A2940C3A-0A60-41B7-9B9D-9A097B0701EC}" presName="parTx" presStyleLbl="revTx" presStyleIdx="1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4BE83072-EF54-456B-83DC-4F3BAF96B706}" type="pres">
      <dgm:prSet presAssocID="{8D51445D-F4E7-4A1A-B93F-811A6EA0172B}" presName="sibTrans" presStyleCnt="0"/>
      <dgm:spPr/>
    </dgm:pt>
    <dgm:pt modelId="{7545C454-BA8C-42F0-AC71-D4F682D591BF}" type="pres">
      <dgm:prSet presAssocID="{D5EB9081-2C13-4736-8881-0F12633ADA35}" presName="compNode" presStyleCnt="0"/>
      <dgm:spPr/>
    </dgm:pt>
    <dgm:pt modelId="{ADE50399-2CBB-4515-9FA9-1CE62547DBB3}" type="pres">
      <dgm:prSet presAssocID="{D5EB9081-2C13-4736-8881-0F12633ADA35}" presName="bgRect" presStyleLbl="bgShp" presStyleIdx="2" presStyleCnt="7"/>
      <dgm:spPr/>
    </dgm:pt>
    <dgm:pt modelId="{EFD6D42D-923F-43AF-8A3D-5710BABD1877}" type="pres">
      <dgm:prSet presAssocID="{D5EB9081-2C13-4736-8881-0F12633ADA35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Caterpillar"/>
        </a:ext>
      </dgm:extLst>
    </dgm:pt>
    <dgm:pt modelId="{4874AFBE-C0EE-424B-BD5F-6A77B7C44E23}" type="pres">
      <dgm:prSet presAssocID="{D5EB9081-2C13-4736-8881-0F12633ADA35}" presName="spaceRect" presStyleCnt="0"/>
      <dgm:spPr/>
    </dgm:pt>
    <dgm:pt modelId="{FE55BD9F-E3DB-4342-A904-08B81AE810D5}" type="pres">
      <dgm:prSet presAssocID="{D5EB9081-2C13-4736-8881-0F12633ADA35}" presName="parTx" presStyleLbl="revTx" presStyleIdx="2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3AD17AC2-CBAC-4845-B165-CF376E79AFD1}" type="pres">
      <dgm:prSet presAssocID="{21E787D2-9CE6-4504-A198-85E11E1B0649}" presName="sibTrans" presStyleCnt="0"/>
      <dgm:spPr/>
    </dgm:pt>
    <dgm:pt modelId="{C12D233F-8AFC-4AFA-A969-5FDF19FDA6CE}" type="pres">
      <dgm:prSet presAssocID="{BCFBFF91-7EA4-4466-A3BD-67BF6844B27E}" presName="compNode" presStyleCnt="0"/>
      <dgm:spPr/>
    </dgm:pt>
    <dgm:pt modelId="{2B60E308-FC41-43C9-A486-BF54F8BC2E90}" type="pres">
      <dgm:prSet presAssocID="{BCFBFF91-7EA4-4466-A3BD-67BF6844B27E}" presName="bgRect" presStyleLbl="bgShp" presStyleIdx="3" presStyleCnt="7"/>
      <dgm:spPr/>
    </dgm:pt>
    <dgm:pt modelId="{3F584CDA-D55E-4AF0-B90B-3ACE0DE333B0}" type="pres">
      <dgm:prSet presAssocID="{BCFBFF91-7EA4-4466-A3BD-67BF6844B27E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Bridge scene"/>
        </a:ext>
      </dgm:extLst>
    </dgm:pt>
    <dgm:pt modelId="{404254BB-94D7-4330-8311-7523DFCC6365}" type="pres">
      <dgm:prSet presAssocID="{BCFBFF91-7EA4-4466-A3BD-67BF6844B27E}" presName="spaceRect" presStyleCnt="0"/>
      <dgm:spPr/>
    </dgm:pt>
    <dgm:pt modelId="{A1EA604A-B429-4AC4-8E21-D033F481E4D4}" type="pres">
      <dgm:prSet presAssocID="{BCFBFF91-7EA4-4466-A3BD-67BF6844B27E}" presName="parTx" presStyleLbl="revTx" presStyleIdx="3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F1F909EC-7379-4353-A645-B87A1AC8A18B}" type="pres">
      <dgm:prSet presAssocID="{29C52D69-6814-4C65-B30F-5F0FB5291FBA}" presName="sibTrans" presStyleCnt="0"/>
      <dgm:spPr/>
    </dgm:pt>
    <dgm:pt modelId="{77566A6A-0055-48FA-B60C-7F7EFE30C56F}" type="pres">
      <dgm:prSet presAssocID="{A162FFC8-CA7F-43C6-87C8-8820D8A1DC26}" presName="compNode" presStyleCnt="0"/>
      <dgm:spPr/>
    </dgm:pt>
    <dgm:pt modelId="{8E2B09C5-8F45-4ED6-B4A4-EE6407C907FE}" type="pres">
      <dgm:prSet presAssocID="{A162FFC8-CA7F-43C6-87C8-8820D8A1DC26}" presName="bgRect" presStyleLbl="bgShp" presStyleIdx="4" presStyleCnt="7"/>
      <dgm:spPr/>
    </dgm:pt>
    <dgm:pt modelId="{E84BAA70-07A4-4557-83FF-8D54944A7F7D}" type="pres">
      <dgm:prSet presAssocID="{A162FFC8-CA7F-43C6-87C8-8820D8A1DC26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Lungs"/>
        </a:ext>
      </dgm:extLst>
    </dgm:pt>
    <dgm:pt modelId="{AAC1E3F8-4F3D-4AD1-A2BC-9C9E90323283}" type="pres">
      <dgm:prSet presAssocID="{A162FFC8-CA7F-43C6-87C8-8820D8A1DC26}" presName="spaceRect" presStyleCnt="0"/>
      <dgm:spPr/>
    </dgm:pt>
    <dgm:pt modelId="{5B70D171-81A9-4AED-9F22-4C8FD93B57D7}" type="pres">
      <dgm:prSet presAssocID="{A162FFC8-CA7F-43C6-87C8-8820D8A1DC26}" presName="parTx" presStyleLbl="revTx" presStyleIdx="4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107F15C4-D830-49AD-A955-3DD469975227}" type="pres">
      <dgm:prSet presAssocID="{9E87504E-3EF7-4F62-92CF-A2AA52017088}" presName="sibTrans" presStyleCnt="0"/>
      <dgm:spPr/>
    </dgm:pt>
    <dgm:pt modelId="{88787F08-C1B2-4857-940F-6B88ED51E3CE}" type="pres">
      <dgm:prSet presAssocID="{4058375A-FBAA-4D6B-9B47-57FE54B380C4}" presName="compNode" presStyleCnt="0"/>
      <dgm:spPr/>
    </dgm:pt>
    <dgm:pt modelId="{381F6FA1-9A03-4F62-A34A-28643B856951}" type="pres">
      <dgm:prSet presAssocID="{4058375A-FBAA-4D6B-9B47-57FE54B380C4}" presName="bgRect" presStyleLbl="bgShp" presStyleIdx="5" presStyleCnt="7"/>
      <dgm:spPr/>
    </dgm:pt>
    <dgm:pt modelId="{6A8207C1-98B8-4BD3-AF9E-2AA5BAE660F9}" type="pres">
      <dgm:prSet presAssocID="{4058375A-FBAA-4D6B-9B47-57FE54B380C4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Microscope"/>
        </a:ext>
      </dgm:extLst>
    </dgm:pt>
    <dgm:pt modelId="{FDAB3546-BFFD-4E0B-A881-4FBB8A1AB9CE}" type="pres">
      <dgm:prSet presAssocID="{4058375A-FBAA-4D6B-9B47-57FE54B380C4}" presName="spaceRect" presStyleCnt="0"/>
      <dgm:spPr/>
    </dgm:pt>
    <dgm:pt modelId="{FFBE3419-ADDE-47A6-AA0F-DA2511840C88}" type="pres">
      <dgm:prSet presAssocID="{4058375A-FBAA-4D6B-9B47-57FE54B380C4}" presName="parTx" presStyleLbl="revTx" presStyleIdx="5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524D4A1D-4FDA-4652-8C0A-1B76C8C61FFF}" type="pres">
      <dgm:prSet presAssocID="{BC2F9038-27CE-4952-A8E4-61EC664D9398}" presName="sibTrans" presStyleCnt="0"/>
      <dgm:spPr/>
    </dgm:pt>
    <dgm:pt modelId="{5E5E54A2-5360-414D-BEFE-3C085B7E4E6C}" type="pres">
      <dgm:prSet presAssocID="{9573EB7E-459E-44E0-88C3-A26008514A05}" presName="compNode" presStyleCnt="0"/>
      <dgm:spPr/>
    </dgm:pt>
    <dgm:pt modelId="{027F71BB-D6AC-4A85-8660-E8C756FAA1CB}" type="pres">
      <dgm:prSet presAssocID="{9573EB7E-459E-44E0-88C3-A26008514A05}" presName="bgRect" presStyleLbl="bgShp" presStyleIdx="6" presStyleCnt="7"/>
      <dgm:spPr/>
    </dgm:pt>
    <dgm:pt modelId="{C78D8578-B8A3-46F7-9F5B-AE8C8E9E9223}" type="pres">
      <dgm:prSet presAssocID="{9573EB7E-459E-44E0-88C3-A26008514A05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Users"/>
        </a:ext>
      </dgm:extLst>
    </dgm:pt>
    <dgm:pt modelId="{E300D03D-D931-47F6-A06B-1248E4103C05}" type="pres">
      <dgm:prSet presAssocID="{9573EB7E-459E-44E0-88C3-A26008514A05}" presName="spaceRect" presStyleCnt="0"/>
      <dgm:spPr/>
    </dgm:pt>
    <dgm:pt modelId="{6D75A43B-4CEB-4113-AE23-655481699FBE}" type="pres">
      <dgm:prSet presAssocID="{9573EB7E-459E-44E0-88C3-A26008514A05}" presName="parTx" presStyleLbl="revTx" presStyleIdx="6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</dgm:ptLst>
  <dgm:cxnLst>
    <dgm:cxn modelId="{E923D673-82F4-406B-A685-4A11611855C2}" type="presOf" srcId="{D5EB9081-2C13-4736-8881-0F12633ADA35}" destId="{FE55BD9F-E3DB-4342-A904-08B81AE810D5}" srcOrd="0" destOrd="0" presId="urn:microsoft.com/office/officeart/2018/2/layout/IconVerticalSolidList"/>
    <dgm:cxn modelId="{154ED135-F694-47C5-AB60-FDA6DD5579BC}" srcId="{FBA54357-6A53-4DCC-B233-E9F828ADE3F2}" destId="{9573EB7E-459E-44E0-88C3-A26008514A05}" srcOrd="6" destOrd="0" parTransId="{85314B7A-6ED2-4263-8C0B-726854B93534}" sibTransId="{F9EFA3A1-F71F-45BE-BB0D-B3D1A52A25FD}"/>
    <dgm:cxn modelId="{50DC3FDB-EE4F-4819-8D50-DCDCB7662C7A}" type="presOf" srcId="{9573EB7E-459E-44E0-88C3-A26008514A05}" destId="{6D75A43B-4CEB-4113-AE23-655481699FBE}" srcOrd="0" destOrd="0" presId="urn:microsoft.com/office/officeart/2018/2/layout/IconVerticalSolidList"/>
    <dgm:cxn modelId="{F29AC476-338C-4246-8A31-2790F69A11BD}" type="presOf" srcId="{A2940C3A-0A60-41B7-9B9D-9A097B0701EC}" destId="{8C1DD616-6E1D-4035-92DE-6819C0AC3144}" srcOrd="0" destOrd="0" presId="urn:microsoft.com/office/officeart/2018/2/layout/IconVerticalSolidList"/>
    <dgm:cxn modelId="{8F12EF50-2FAA-4A8D-9461-FF9008256D6E}" type="presOf" srcId="{FBA54357-6A53-4DCC-B233-E9F828ADE3F2}" destId="{723BB6DC-4CE3-4F95-977C-E8730734C33C}" srcOrd="0" destOrd="0" presId="urn:microsoft.com/office/officeart/2018/2/layout/IconVerticalSolidList"/>
    <dgm:cxn modelId="{B549C2F8-9EC1-40DE-B2CB-AB0D01C276D0}" srcId="{FBA54357-6A53-4DCC-B233-E9F828ADE3F2}" destId="{A2940C3A-0A60-41B7-9B9D-9A097B0701EC}" srcOrd="1" destOrd="0" parTransId="{EC967DC3-7EF6-490A-A4E3-43FFCCAE95AD}" sibTransId="{8D51445D-F4E7-4A1A-B93F-811A6EA0172B}"/>
    <dgm:cxn modelId="{70953265-E56F-4650-A522-C4DFEF9F4615}" srcId="{FBA54357-6A53-4DCC-B233-E9F828ADE3F2}" destId="{1F0806DE-194B-48FD-B6F7-D5A6B0B75921}" srcOrd="0" destOrd="0" parTransId="{211289A7-406A-4F58-A975-1A4E536FD47F}" sibTransId="{5497C39B-F021-4EDB-B840-ED40BD292C1C}"/>
    <dgm:cxn modelId="{3F4D99F2-06B3-47DF-B042-1CCA848081AC}" type="presOf" srcId="{BCFBFF91-7EA4-4466-A3BD-67BF6844B27E}" destId="{A1EA604A-B429-4AC4-8E21-D033F481E4D4}" srcOrd="0" destOrd="0" presId="urn:microsoft.com/office/officeart/2018/2/layout/IconVerticalSolidList"/>
    <dgm:cxn modelId="{895D4D5D-F5C0-454C-BD75-A4BE33050C6E}" srcId="{FBA54357-6A53-4DCC-B233-E9F828ADE3F2}" destId="{4058375A-FBAA-4D6B-9B47-57FE54B380C4}" srcOrd="5" destOrd="0" parTransId="{83391F7E-A6E2-49F4-BF13-B5D79580EF80}" sibTransId="{BC2F9038-27CE-4952-A8E4-61EC664D9398}"/>
    <dgm:cxn modelId="{F5165E10-9156-454B-9F14-6E1C0A0EDCB2}" srcId="{FBA54357-6A53-4DCC-B233-E9F828ADE3F2}" destId="{A162FFC8-CA7F-43C6-87C8-8820D8A1DC26}" srcOrd="4" destOrd="0" parTransId="{F022F00F-053A-4A83-BF0C-1F047FDD40CE}" sibTransId="{9E87504E-3EF7-4F62-92CF-A2AA52017088}"/>
    <dgm:cxn modelId="{D0A0D58A-8D94-422B-A1DE-132C558AB53E}" type="presOf" srcId="{4058375A-FBAA-4D6B-9B47-57FE54B380C4}" destId="{FFBE3419-ADDE-47A6-AA0F-DA2511840C88}" srcOrd="0" destOrd="0" presId="urn:microsoft.com/office/officeart/2018/2/layout/IconVerticalSolidList"/>
    <dgm:cxn modelId="{7F5EC126-D8C6-45E6-B26D-068FA6537407}" type="presOf" srcId="{1F0806DE-194B-48FD-B6F7-D5A6B0B75921}" destId="{2B6F5134-3A2C-4347-B4A2-B4C46941DCE6}" srcOrd="0" destOrd="0" presId="urn:microsoft.com/office/officeart/2018/2/layout/IconVerticalSolidList"/>
    <dgm:cxn modelId="{C2EDF5AA-96FE-4D89-ACB6-BD72EF610A17}" srcId="{FBA54357-6A53-4DCC-B233-E9F828ADE3F2}" destId="{D5EB9081-2C13-4736-8881-0F12633ADA35}" srcOrd="2" destOrd="0" parTransId="{40772586-4809-49B4-AC29-D71F251E08B7}" sibTransId="{21E787D2-9CE6-4504-A198-85E11E1B0649}"/>
    <dgm:cxn modelId="{8D7808AC-86F3-40DC-A67B-98C48C3F2D5E}" srcId="{FBA54357-6A53-4DCC-B233-E9F828ADE3F2}" destId="{BCFBFF91-7EA4-4466-A3BD-67BF6844B27E}" srcOrd="3" destOrd="0" parTransId="{6696493A-7026-47CC-9C5D-274B2C6A883B}" sibTransId="{29C52D69-6814-4C65-B30F-5F0FB5291FBA}"/>
    <dgm:cxn modelId="{41826E61-65BB-46EB-9795-0DAB6C069B6C}" type="presOf" srcId="{A162FFC8-CA7F-43C6-87C8-8820D8A1DC26}" destId="{5B70D171-81A9-4AED-9F22-4C8FD93B57D7}" srcOrd="0" destOrd="0" presId="urn:microsoft.com/office/officeart/2018/2/layout/IconVerticalSolidList"/>
    <dgm:cxn modelId="{3762539E-F980-437C-94DB-ADCC311D41C3}" type="presParOf" srcId="{723BB6DC-4CE3-4F95-977C-E8730734C33C}" destId="{484D5389-81EA-4FAA-8F7F-468D1488B0C8}" srcOrd="0" destOrd="0" presId="urn:microsoft.com/office/officeart/2018/2/layout/IconVerticalSolidList"/>
    <dgm:cxn modelId="{AE38C4A7-E055-4CFC-B351-D7642E8CE998}" type="presParOf" srcId="{484D5389-81EA-4FAA-8F7F-468D1488B0C8}" destId="{72B3026A-B264-4765-9461-84E0D06AF1B7}" srcOrd="0" destOrd="0" presId="urn:microsoft.com/office/officeart/2018/2/layout/IconVerticalSolidList"/>
    <dgm:cxn modelId="{8388AF9C-BE17-47CF-8942-B9A329430BC3}" type="presParOf" srcId="{484D5389-81EA-4FAA-8F7F-468D1488B0C8}" destId="{AD11A667-E71B-45EE-B5D7-1820330057D7}" srcOrd="1" destOrd="0" presId="urn:microsoft.com/office/officeart/2018/2/layout/IconVerticalSolidList"/>
    <dgm:cxn modelId="{1616909D-8A2E-4F13-9EE7-ECA777D03098}" type="presParOf" srcId="{484D5389-81EA-4FAA-8F7F-468D1488B0C8}" destId="{130FD2E8-EE65-41C5-8A01-F686AF9BE0F0}" srcOrd="2" destOrd="0" presId="urn:microsoft.com/office/officeart/2018/2/layout/IconVerticalSolidList"/>
    <dgm:cxn modelId="{1C9B5331-BB2C-4E71-BBA0-119E6D92E4A5}" type="presParOf" srcId="{484D5389-81EA-4FAA-8F7F-468D1488B0C8}" destId="{2B6F5134-3A2C-4347-B4A2-B4C46941DCE6}" srcOrd="3" destOrd="0" presId="urn:microsoft.com/office/officeart/2018/2/layout/IconVerticalSolidList"/>
    <dgm:cxn modelId="{E88DAF6B-8CDA-4A20-8D66-1406155A1046}" type="presParOf" srcId="{723BB6DC-4CE3-4F95-977C-E8730734C33C}" destId="{6CBDC8DA-4F35-465C-B8C4-888782DC0CE6}" srcOrd="1" destOrd="0" presId="urn:microsoft.com/office/officeart/2018/2/layout/IconVerticalSolidList"/>
    <dgm:cxn modelId="{D5B59A3B-3C7E-471D-8620-4B092C76574B}" type="presParOf" srcId="{723BB6DC-4CE3-4F95-977C-E8730734C33C}" destId="{1BAF8D7A-0CAF-492B-BCE5-892717F3FD6F}" srcOrd="2" destOrd="0" presId="urn:microsoft.com/office/officeart/2018/2/layout/IconVerticalSolidList"/>
    <dgm:cxn modelId="{7C701F37-F428-4076-8295-D12BAFF260E5}" type="presParOf" srcId="{1BAF8D7A-0CAF-492B-BCE5-892717F3FD6F}" destId="{54531931-693A-47AC-9AB3-CDB9B9E42898}" srcOrd="0" destOrd="0" presId="urn:microsoft.com/office/officeart/2018/2/layout/IconVerticalSolidList"/>
    <dgm:cxn modelId="{2C5A7F86-E2AB-4093-8DC7-428A1EF0D64A}" type="presParOf" srcId="{1BAF8D7A-0CAF-492B-BCE5-892717F3FD6F}" destId="{7229DDED-4477-468B-9C8F-233611802728}" srcOrd="1" destOrd="0" presId="urn:microsoft.com/office/officeart/2018/2/layout/IconVerticalSolidList"/>
    <dgm:cxn modelId="{C323762D-EBD7-46BD-859B-C283CAA4AF5C}" type="presParOf" srcId="{1BAF8D7A-0CAF-492B-BCE5-892717F3FD6F}" destId="{D4281396-EAC3-4CFC-A465-4392F5E8AA3D}" srcOrd="2" destOrd="0" presId="urn:microsoft.com/office/officeart/2018/2/layout/IconVerticalSolidList"/>
    <dgm:cxn modelId="{D849E4F9-3C5C-42E5-ACD2-D685A63D607C}" type="presParOf" srcId="{1BAF8D7A-0CAF-492B-BCE5-892717F3FD6F}" destId="{8C1DD616-6E1D-4035-92DE-6819C0AC3144}" srcOrd="3" destOrd="0" presId="urn:microsoft.com/office/officeart/2018/2/layout/IconVerticalSolidList"/>
    <dgm:cxn modelId="{8ABB1266-AEEF-4777-B99E-A2D3FEFA29E5}" type="presParOf" srcId="{723BB6DC-4CE3-4F95-977C-E8730734C33C}" destId="{4BE83072-EF54-456B-83DC-4F3BAF96B706}" srcOrd="3" destOrd="0" presId="urn:microsoft.com/office/officeart/2018/2/layout/IconVerticalSolidList"/>
    <dgm:cxn modelId="{C7A3DA9B-CF94-4B53-8E22-42CFF9F4E0AD}" type="presParOf" srcId="{723BB6DC-4CE3-4F95-977C-E8730734C33C}" destId="{7545C454-BA8C-42F0-AC71-D4F682D591BF}" srcOrd="4" destOrd="0" presId="urn:microsoft.com/office/officeart/2018/2/layout/IconVerticalSolidList"/>
    <dgm:cxn modelId="{85AC5C5A-2A7E-42E2-B7EF-EB7CE70DF5E7}" type="presParOf" srcId="{7545C454-BA8C-42F0-AC71-D4F682D591BF}" destId="{ADE50399-2CBB-4515-9FA9-1CE62547DBB3}" srcOrd="0" destOrd="0" presId="urn:microsoft.com/office/officeart/2018/2/layout/IconVerticalSolidList"/>
    <dgm:cxn modelId="{902C3D70-9F16-433A-ACB2-363A4E5B1942}" type="presParOf" srcId="{7545C454-BA8C-42F0-AC71-D4F682D591BF}" destId="{EFD6D42D-923F-43AF-8A3D-5710BABD1877}" srcOrd="1" destOrd="0" presId="urn:microsoft.com/office/officeart/2018/2/layout/IconVerticalSolidList"/>
    <dgm:cxn modelId="{32E88283-466A-492C-9B83-099281DE0603}" type="presParOf" srcId="{7545C454-BA8C-42F0-AC71-D4F682D591BF}" destId="{4874AFBE-C0EE-424B-BD5F-6A77B7C44E23}" srcOrd="2" destOrd="0" presId="urn:microsoft.com/office/officeart/2018/2/layout/IconVerticalSolidList"/>
    <dgm:cxn modelId="{FCA46B03-7EDD-449C-B9C3-09AB398E7F5E}" type="presParOf" srcId="{7545C454-BA8C-42F0-AC71-D4F682D591BF}" destId="{FE55BD9F-E3DB-4342-A904-08B81AE810D5}" srcOrd="3" destOrd="0" presId="urn:microsoft.com/office/officeart/2018/2/layout/IconVerticalSolidList"/>
    <dgm:cxn modelId="{9DC73B27-E8E1-4C5A-A76E-8F77027F5456}" type="presParOf" srcId="{723BB6DC-4CE3-4F95-977C-E8730734C33C}" destId="{3AD17AC2-CBAC-4845-B165-CF376E79AFD1}" srcOrd="5" destOrd="0" presId="urn:microsoft.com/office/officeart/2018/2/layout/IconVerticalSolidList"/>
    <dgm:cxn modelId="{B3E1FCB1-8010-4D36-A6A9-4AE1547AF1FF}" type="presParOf" srcId="{723BB6DC-4CE3-4F95-977C-E8730734C33C}" destId="{C12D233F-8AFC-4AFA-A969-5FDF19FDA6CE}" srcOrd="6" destOrd="0" presId="urn:microsoft.com/office/officeart/2018/2/layout/IconVerticalSolidList"/>
    <dgm:cxn modelId="{6A403FBD-0106-48CE-847C-3006E30A11E4}" type="presParOf" srcId="{C12D233F-8AFC-4AFA-A969-5FDF19FDA6CE}" destId="{2B60E308-FC41-43C9-A486-BF54F8BC2E90}" srcOrd="0" destOrd="0" presId="urn:microsoft.com/office/officeart/2018/2/layout/IconVerticalSolidList"/>
    <dgm:cxn modelId="{CF22449F-E943-4055-8FDB-F0676A02F042}" type="presParOf" srcId="{C12D233F-8AFC-4AFA-A969-5FDF19FDA6CE}" destId="{3F584CDA-D55E-4AF0-B90B-3ACE0DE333B0}" srcOrd="1" destOrd="0" presId="urn:microsoft.com/office/officeart/2018/2/layout/IconVerticalSolidList"/>
    <dgm:cxn modelId="{8ACB7EDB-A61B-4160-BBBD-34F84032C296}" type="presParOf" srcId="{C12D233F-8AFC-4AFA-A969-5FDF19FDA6CE}" destId="{404254BB-94D7-4330-8311-7523DFCC6365}" srcOrd="2" destOrd="0" presId="urn:microsoft.com/office/officeart/2018/2/layout/IconVerticalSolidList"/>
    <dgm:cxn modelId="{9E898938-299F-4E5E-BE02-A1D82A78435A}" type="presParOf" srcId="{C12D233F-8AFC-4AFA-A969-5FDF19FDA6CE}" destId="{A1EA604A-B429-4AC4-8E21-D033F481E4D4}" srcOrd="3" destOrd="0" presId="urn:microsoft.com/office/officeart/2018/2/layout/IconVerticalSolidList"/>
    <dgm:cxn modelId="{46DD08CB-2C9E-40D0-B115-98A4FA53948C}" type="presParOf" srcId="{723BB6DC-4CE3-4F95-977C-E8730734C33C}" destId="{F1F909EC-7379-4353-A645-B87A1AC8A18B}" srcOrd="7" destOrd="0" presId="urn:microsoft.com/office/officeart/2018/2/layout/IconVerticalSolidList"/>
    <dgm:cxn modelId="{D91B2824-6F88-4F25-AF81-06DB7B2B030C}" type="presParOf" srcId="{723BB6DC-4CE3-4F95-977C-E8730734C33C}" destId="{77566A6A-0055-48FA-B60C-7F7EFE30C56F}" srcOrd="8" destOrd="0" presId="urn:microsoft.com/office/officeart/2018/2/layout/IconVerticalSolidList"/>
    <dgm:cxn modelId="{BCD0E9E0-2054-42B9-9F97-90C16E96C293}" type="presParOf" srcId="{77566A6A-0055-48FA-B60C-7F7EFE30C56F}" destId="{8E2B09C5-8F45-4ED6-B4A4-EE6407C907FE}" srcOrd="0" destOrd="0" presId="urn:microsoft.com/office/officeart/2018/2/layout/IconVerticalSolidList"/>
    <dgm:cxn modelId="{A9DB0906-E868-4E18-AEFF-051E9828C575}" type="presParOf" srcId="{77566A6A-0055-48FA-B60C-7F7EFE30C56F}" destId="{E84BAA70-07A4-4557-83FF-8D54944A7F7D}" srcOrd="1" destOrd="0" presId="urn:microsoft.com/office/officeart/2018/2/layout/IconVerticalSolidList"/>
    <dgm:cxn modelId="{A81B81D0-1852-4B53-85C0-9BC9D2C45B32}" type="presParOf" srcId="{77566A6A-0055-48FA-B60C-7F7EFE30C56F}" destId="{AAC1E3F8-4F3D-4AD1-A2BC-9C9E90323283}" srcOrd="2" destOrd="0" presId="urn:microsoft.com/office/officeart/2018/2/layout/IconVerticalSolidList"/>
    <dgm:cxn modelId="{15370FDC-3430-4F50-8DEA-A6CBC4FB894C}" type="presParOf" srcId="{77566A6A-0055-48FA-B60C-7F7EFE30C56F}" destId="{5B70D171-81A9-4AED-9F22-4C8FD93B57D7}" srcOrd="3" destOrd="0" presId="urn:microsoft.com/office/officeart/2018/2/layout/IconVerticalSolidList"/>
    <dgm:cxn modelId="{794077DB-E5EE-4BD2-A068-330DE6112A4C}" type="presParOf" srcId="{723BB6DC-4CE3-4F95-977C-E8730734C33C}" destId="{107F15C4-D830-49AD-A955-3DD469975227}" srcOrd="9" destOrd="0" presId="urn:microsoft.com/office/officeart/2018/2/layout/IconVerticalSolidList"/>
    <dgm:cxn modelId="{AAC589D3-E875-4370-BB9C-FC4DBEC7E20F}" type="presParOf" srcId="{723BB6DC-4CE3-4F95-977C-E8730734C33C}" destId="{88787F08-C1B2-4857-940F-6B88ED51E3CE}" srcOrd="10" destOrd="0" presId="urn:microsoft.com/office/officeart/2018/2/layout/IconVerticalSolidList"/>
    <dgm:cxn modelId="{36B26575-ABFE-49B1-BB7C-161594E86A30}" type="presParOf" srcId="{88787F08-C1B2-4857-940F-6B88ED51E3CE}" destId="{381F6FA1-9A03-4F62-A34A-28643B856951}" srcOrd="0" destOrd="0" presId="urn:microsoft.com/office/officeart/2018/2/layout/IconVerticalSolidList"/>
    <dgm:cxn modelId="{4F09F990-D33C-4374-9816-A6146331BCC9}" type="presParOf" srcId="{88787F08-C1B2-4857-940F-6B88ED51E3CE}" destId="{6A8207C1-98B8-4BD3-AF9E-2AA5BAE660F9}" srcOrd="1" destOrd="0" presId="urn:microsoft.com/office/officeart/2018/2/layout/IconVerticalSolidList"/>
    <dgm:cxn modelId="{0C2EA765-EDE3-4622-A251-C6DFCC8C515E}" type="presParOf" srcId="{88787F08-C1B2-4857-940F-6B88ED51E3CE}" destId="{FDAB3546-BFFD-4E0B-A881-4FBB8A1AB9CE}" srcOrd="2" destOrd="0" presId="urn:microsoft.com/office/officeart/2018/2/layout/IconVerticalSolidList"/>
    <dgm:cxn modelId="{C8E4020C-85A2-4B85-A067-7D690273E5EA}" type="presParOf" srcId="{88787F08-C1B2-4857-940F-6B88ED51E3CE}" destId="{FFBE3419-ADDE-47A6-AA0F-DA2511840C88}" srcOrd="3" destOrd="0" presId="urn:microsoft.com/office/officeart/2018/2/layout/IconVerticalSolidList"/>
    <dgm:cxn modelId="{A3D10D84-2256-47CC-BEC1-8F7D4B11D6CE}" type="presParOf" srcId="{723BB6DC-4CE3-4F95-977C-E8730734C33C}" destId="{524D4A1D-4FDA-4652-8C0A-1B76C8C61FFF}" srcOrd="11" destOrd="0" presId="urn:microsoft.com/office/officeart/2018/2/layout/IconVerticalSolidList"/>
    <dgm:cxn modelId="{947F2FC9-BDD1-4E67-8FD4-A4FB6F778A33}" type="presParOf" srcId="{723BB6DC-4CE3-4F95-977C-E8730734C33C}" destId="{5E5E54A2-5360-414D-BEFE-3C085B7E4E6C}" srcOrd="12" destOrd="0" presId="urn:microsoft.com/office/officeart/2018/2/layout/IconVerticalSolidList"/>
    <dgm:cxn modelId="{6865EE94-55C9-4B23-8754-40EA134E3BE1}" type="presParOf" srcId="{5E5E54A2-5360-414D-BEFE-3C085B7E4E6C}" destId="{027F71BB-D6AC-4A85-8660-E8C756FAA1CB}" srcOrd="0" destOrd="0" presId="urn:microsoft.com/office/officeart/2018/2/layout/IconVerticalSolidList"/>
    <dgm:cxn modelId="{FEF4004E-DB5E-4B62-9869-D6CD83590991}" type="presParOf" srcId="{5E5E54A2-5360-414D-BEFE-3C085B7E4E6C}" destId="{C78D8578-B8A3-46F7-9F5B-AE8C8E9E9223}" srcOrd="1" destOrd="0" presId="urn:microsoft.com/office/officeart/2018/2/layout/IconVerticalSolidList"/>
    <dgm:cxn modelId="{1B479EF6-9D9B-4D50-830A-6E00ADAE2714}" type="presParOf" srcId="{5E5E54A2-5360-414D-BEFE-3C085B7E4E6C}" destId="{E300D03D-D931-47F6-A06B-1248E4103C05}" srcOrd="2" destOrd="0" presId="urn:microsoft.com/office/officeart/2018/2/layout/IconVerticalSolidList"/>
    <dgm:cxn modelId="{1B7B4380-5729-4D25-A80C-4B5A523D39B6}" type="presParOf" srcId="{5E5E54A2-5360-414D-BEFE-3C085B7E4E6C}" destId="{6D75A43B-4CEB-4113-AE23-655481699FB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26ECCC5-B287-411A-AFB0-B9B302886A7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1DF3A2C-9EAF-4354-BD21-34D1B0BA301E}">
      <dgm:prSet/>
      <dgm:spPr/>
      <dgm:t>
        <a:bodyPr/>
        <a:lstStyle/>
        <a:p>
          <a:r>
            <a:rPr lang="en-IN" dirty="0"/>
            <a:t>We </a:t>
          </a:r>
          <a:r>
            <a:rPr lang="en-IN" dirty="0" smtClean="0"/>
            <a:t>will use </a:t>
          </a:r>
          <a:r>
            <a:rPr lang="en-IN" dirty="0" err="1"/>
            <a:t>Convolutional</a:t>
          </a:r>
          <a:r>
            <a:rPr lang="en-IN" dirty="0"/>
            <a:t> Neural Networks (CNNs) which is a powerful tool for classification of steel samples by image recognition.</a:t>
          </a:r>
          <a:endParaRPr lang="en-US" dirty="0"/>
        </a:p>
      </dgm:t>
    </dgm:pt>
    <dgm:pt modelId="{0CC28E68-E53E-44A8-BFB3-70128A945776}" type="parTrans" cxnId="{AC9DEC01-FB77-41C0-9A28-D27664F43624}">
      <dgm:prSet/>
      <dgm:spPr/>
      <dgm:t>
        <a:bodyPr/>
        <a:lstStyle/>
        <a:p>
          <a:endParaRPr lang="en-US"/>
        </a:p>
      </dgm:t>
    </dgm:pt>
    <dgm:pt modelId="{B1E4D130-5B1B-4B1F-9E0D-F9E5F3BDB431}" type="sibTrans" cxnId="{AC9DEC01-FB77-41C0-9A28-D27664F43624}">
      <dgm:prSet/>
      <dgm:spPr/>
      <dgm:t>
        <a:bodyPr/>
        <a:lstStyle/>
        <a:p>
          <a:endParaRPr lang="en-US"/>
        </a:p>
      </dgm:t>
    </dgm:pt>
    <dgm:pt modelId="{9127C5E8-8CF4-432C-8BEE-3E2177947893}">
      <dgm:prSet/>
      <dgm:spPr/>
      <dgm:t>
        <a:bodyPr/>
        <a:lstStyle/>
        <a:p>
          <a:r>
            <a:rPr lang="en-IN"/>
            <a:t>Using images of different types of inclusions with regards to morphology and quantity. To facilitate the possibility to classify specific inclusions based on images instead of conventional chemical analysis. </a:t>
          </a:r>
          <a:endParaRPr lang="en-US"/>
        </a:p>
      </dgm:t>
    </dgm:pt>
    <dgm:pt modelId="{731CC628-00A8-4AB2-9C75-D5F0C4B4731B}" type="parTrans" cxnId="{75EA7F46-2806-4B8C-8EA8-2AA94D636BA8}">
      <dgm:prSet/>
      <dgm:spPr/>
      <dgm:t>
        <a:bodyPr/>
        <a:lstStyle/>
        <a:p>
          <a:endParaRPr lang="en-US"/>
        </a:p>
      </dgm:t>
    </dgm:pt>
    <dgm:pt modelId="{0BE27779-F8F3-4DF2-9E3A-4B3A7E850F76}" type="sibTrans" cxnId="{75EA7F46-2806-4B8C-8EA8-2AA94D636BA8}">
      <dgm:prSet/>
      <dgm:spPr/>
      <dgm:t>
        <a:bodyPr/>
        <a:lstStyle/>
        <a:p>
          <a:endParaRPr lang="en-US"/>
        </a:p>
      </dgm:t>
    </dgm:pt>
    <dgm:pt modelId="{2DBC610E-41E8-410C-944B-7EF8FD35BBE9}">
      <dgm:prSet/>
      <dgm:spPr/>
      <dgm:t>
        <a:bodyPr/>
        <a:lstStyle/>
        <a:p>
          <a:r>
            <a:rPr lang="en-IN" dirty="0" smtClean="0"/>
            <a:t>We </a:t>
          </a:r>
          <a:r>
            <a:rPr lang="en-IN" dirty="0"/>
            <a:t>do image analysis of SEM and OM images with the goal to attain higher prediction accuracy. </a:t>
          </a:r>
          <a:endParaRPr lang="en-US" dirty="0"/>
        </a:p>
      </dgm:t>
    </dgm:pt>
    <dgm:pt modelId="{3EC0834D-C710-483F-8ABE-837BA07BF6FE}" type="parTrans" cxnId="{C1FFC123-EC0C-4C57-815A-7928103E7AE1}">
      <dgm:prSet/>
      <dgm:spPr/>
      <dgm:t>
        <a:bodyPr/>
        <a:lstStyle/>
        <a:p>
          <a:endParaRPr lang="en-US"/>
        </a:p>
      </dgm:t>
    </dgm:pt>
    <dgm:pt modelId="{D987051B-FAA8-44CB-B8AC-5893A46D9C7B}" type="sibTrans" cxnId="{C1FFC123-EC0C-4C57-815A-7928103E7AE1}">
      <dgm:prSet/>
      <dgm:spPr/>
      <dgm:t>
        <a:bodyPr/>
        <a:lstStyle/>
        <a:p>
          <a:endParaRPr lang="en-US"/>
        </a:p>
      </dgm:t>
    </dgm:pt>
    <dgm:pt modelId="{9EB43F8C-1642-4FA2-9C48-D8DA97F60718}" type="pres">
      <dgm:prSet presAssocID="{D26ECCC5-B287-411A-AFB0-B9B302886A7D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21D3ABD-2C30-4525-9F37-DC38CD018F32}" type="pres">
      <dgm:prSet presAssocID="{91DF3A2C-9EAF-4354-BD21-34D1B0BA301E}" presName="compNode" presStyleCnt="0"/>
      <dgm:spPr/>
    </dgm:pt>
    <dgm:pt modelId="{14BA7695-A233-4394-924F-8781FCBB659A}" type="pres">
      <dgm:prSet presAssocID="{91DF3A2C-9EAF-4354-BD21-34D1B0BA301E}" presName="bgRect" presStyleLbl="bgShp" presStyleIdx="0" presStyleCnt="3"/>
      <dgm:spPr/>
    </dgm:pt>
    <dgm:pt modelId="{409F591A-CCBA-4C22-9DB4-33FEF4C78A76}" type="pres">
      <dgm:prSet presAssocID="{91DF3A2C-9EAF-4354-BD21-34D1B0BA301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Processor"/>
        </a:ext>
      </dgm:extLst>
    </dgm:pt>
    <dgm:pt modelId="{E30F070B-0262-47B6-A68E-81720870FBE6}" type="pres">
      <dgm:prSet presAssocID="{91DF3A2C-9EAF-4354-BD21-34D1B0BA301E}" presName="spaceRect" presStyleCnt="0"/>
      <dgm:spPr/>
    </dgm:pt>
    <dgm:pt modelId="{39436B61-DC37-4945-B04A-80AB45D5EF16}" type="pres">
      <dgm:prSet presAssocID="{91DF3A2C-9EAF-4354-BD21-34D1B0BA301E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B2CF41C8-C357-4164-8C4D-C3B9B4C58D02}" type="pres">
      <dgm:prSet presAssocID="{B1E4D130-5B1B-4B1F-9E0D-F9E5F3BDB431}" presName="sibTrans" presStyleCnt="0"/>
      <dgm:spPr/>
    </dgm:pt>
    <dgm:pt modelId="{1520F15B-C32D-4458-B9AB-2D63AF2B0DC8}" type="pres">
      <dgm:prSet presAssocID="{9127C5E8-8CF4-432C-8BEE-3E2177947893}" presName="compNode" presStyleCnt="0"/>
      <dgm:spPr/>
    </dgm:pt>
    <dgm:pt modelId="{0B6A44A9-E5B3-4D0B-8AFD-BE88F56042CF}" type="pres">
      <dgm:prSet presAssocID="{9127C5E8-8CF4-432C-8BEE-3E2177947893}" presName="bgRect" presStyleLbl="bgShp" presStyleIdx="1" presStyleCnt="3"/>
      <dgm:spPr/>
    </dgm:pt>
    <dgm:pt modelId="{2AEBAFB6-76C6-406D-9493-A2BB305028A8}" type="pres">
      <dgm:prSet presAssocID="{9127C5E8-8CF4-432C-8BEE-3E217794789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Microscope"/>
        </a:ext>
      </dgm:extLst>
    </dgm:pt>
    <dgm:pt modelId="{7CAAD214-8D03-4493-A0FA-3698BB79D6BC}" type="pres">
      <dgm:prSet presAssocID="{9127C5E8-8CF4-432C-8BEE-3E2177947893}" presName="spaceRect" presStyleCnt="0"/>
      <dgm:spPr/>
    </dgm:pt>
    <dgm:pt modelId="{22F765E8-5D3C-4627-ACD2-F66D8506EF4A}" type="pres">
      <dgm:prSet presAssocID="{9127C5E8-8CF4-432C-8BEE-3E2177947893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85BC0B5D-29A2-498E-B9FB-68F9B01FCCDD}" type="pres">
      <dgm:prSet presAssocID="{0BE27779-F8F3-4DF2-9E3A-4B3A7E850F76}" presName="sibTrans" presStyleCnt="0"/>
      <dgm:spPr/>
    </dgm:pt>
    <dgm:pt modelId="{1281A948-E9EE-4A9D-822E-B3CA4442A72D}" type="pres">
      <dgm:prSet presAssocID="{2DBC610E-41E8-410C-944B-7EF8FD35BBE9}" presName="compNode" presStyleCnt="0"/>
      <dgm:spPr/>
    </dgm:pt>
    <dgm:pt modelId="{DBE38557-CD4B-4E71-A329-A63F810E01EE}" type="pres">
      <dgm:prSet presAssocID="{2DBC610E-41E8-410C-944B-7EF8FD35BBE9}" presName="bgRect" presStyleLbl="bgShp" presStyleIdx="2" presStyleCnt="3"/>
      <dgm:spPr/>
    </dgm:pt>
    <dgm:pt modelId="{A8100081-22DB-4754-895F-5ECCE1D519AA}" type="pres">
      <dgm:prSet presAssocID="{2DBC610E-41E8-410C-944B-7EF8FD35BBE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Bullseye"/>
        </a:ext>
      </dgm:extLst>
    </dgm:pt>
    <dgm:pt modelId="{7D76087C-B254-4728-928C-BB46C387CAD8}" type="pres">
      <dgm:prSet presAssocID="{2DBC610E-41E8-410C-944B-7EF8FD35BBE9}" presName="spaceRect" presStyleCnt="0"/>
      <dgm:spPr/>
    </dgm:pt>
    <dgm:pt modelId="{153430CF-947F-4417-8554-036F27C2F07F}" type="pres">
      <dgm:prSet presAssocID="{2DBC610E-41E8-410C-944B-7EF8FD35BBE9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</dgm:ptLst>
  <dgm:cxnLst>
    <dgm:cxn modelId="{27327A05-A113-4DC1-A555-DC6AB5576EAD}" type="presOf" srcId="{2DBC610E-41E8-410C-944B-7EF8FD35BBE9}" destId="{153430CF-947F-4417-8554-036F27C2F07F}" srcOrd="0" destOrd="0" presId="urn:microsoft.com/office/officeart/2018/2/layout/IconVerticalSolidList"/>
    <dgm:cxn modelId="{75EA7F46-2806-4B8C-8EA8-2AA94D636BA8}" srcId="{D26ECCC5-B287-411A-AFB0-B9B302886A7D}" destId="{9127C5E8-8CF4-432C-8BEE-3E2177947893}" srcOrd="1" destOrd="0" parTransId="{731CC628-00A8-4AB2-9C75-D5F0C4B4731B}" sibTransId="{0BE27779-F8F3-4DF2-9E3A-4B3A7E850F76}"/>
    <dgm:cxn modelId="{C1FFC123-EC0C-4C57-815A-7928103E7AE1}" srcId="{D26ECCC5-B287-411A-AFB0-B9B302886A7D}" destId="{2DBC610E-41E8-410C-944B-7EF8FD35BBE9}" srcOrd="2" destOrd="0" parTransId="{3EC0834D-C710-483F-8ABE-837BA07BF6FE}" sibTransId="{D987051B-FAA8-44CB-B8AC-5893A46D9C7B}"/>
    <dgm:cxn modelId="{55AC18C9-BBC2-48C6-AF8A-2DAEC52B0F9A}" type="presOf" srcId="{91DF3A2C-9EAF-4354-BD21-34D1B0BA301E}" destId="{39436B61-DC37-4945-B04A-80AB45D5EF16}" srcOrd="0" destOrd="0" presId="urn:microsoft.com/office/officeart/2018/2/layout/IconVerticalSolidList"/>
    <dgm:cxn modelId="{AC9DEC01-FB77-41C0-9A28-D27664F43624}" srcId="{D26ECCC5-B287-411A-AFB0-B9B302886A7D}" destId="{91DF3A2C-9EAF-4354-BD21-34D1B0BA301E}" srcOrd="0" destOrd="0" parTransId="{0CC28E68-E53E-44A8-BFB3-70128A945776}" sibTransId="{B1E4D130-5B1B-4B1F-9E0D-F9E5F3BDB431}"/>
    <dgm:cxn modelId="{CB5679AC-BBC0-4612-BC2F-03166C77576D}" type="presOf" srcId="{D26ECCC5-B287-411A-AFB0-B9B302886A7D}" destId="{9EB43F8C-1642-4FA2-9C48-D8DA97F60718}" srcOrd="0" destOrd="0" presId="urn:microsoft.com/office/officeart/2018/2/layout/IconVerticalSolidList"/>
    <dgm:cxn modelId="{61F7967B-CAE7-4ADB-A27E-463949D78ECD}" type="presOf" srcId="{9127C5E8-8CF4-432C-8BEE-3E2177947893}" destId="{22F765E8-5D3C-4627-ACD2-F66D8506EF4A}" srcOrd="0" destOrd="0" presId="urn:microsoft.com/office/officeart/2018/2/layout/IconVerticalSolidList"/>
    <dgm:cxn modelId="{373BAFB8-4D28-488F-940F-FB023DDF21BA}" type="presParOf" srcId="{9EB43F8C-1642-4FA2-9C48-D8DA97F60718}" destId="{321D3ABD-2C30-4525-9F37-DC38CD018F32}" srcOrd="0" destOrd="0" presId="urn:microsoft.com/office/officeart/2018/2/layout/IconVerticalSolidList"/>
    <dgm:cxn modelId="{D150AF01-9928-49F2-A3D1-2AA1620FC491}" type="presParOf" srcId="{321D3ABD-2C30-4525-9F37-DC38CD018F32}" destId="{14BA7695-A233-4394-924F-8781FCBB659A}" srcOrd="0" destOrd="0" presId="urn:microsoft.com/office/officeart/2018/2/layout/IconVerticalSolidList"/>
    <dgm:cxn modelId="{B8E34F4C-7AF5-42E9-8397-CEDD0FCB15F4}" type="presParOf" srcId="{321D3ABD-2C30-4525-9F37-DC38CD018F32}" destId="{409F591A-CCBA-4C22-9DB4-33FEF4C78A76}" srcOrd="1" destOrd="0" presId="urn:microsoft.com/office/officeart/2018/2/layout/IconVerticalSolidList"/>
    <dgm:cxn modelId="{9DE82821-409F-4104-8EE1-EBC5B5BD3348}" type="presParOf" srcId="{321D3ABD-2C30-4525-9F37-DC38CD018F32}" destId="{E30F070B-0262-47B6-A68E-81720870FBE6}" srcOrd="2" destOrd="0" presId="urn:microsoft.com/office/officeart/2018/2/layout/IconVerticalSolidList"/>
    <dgm:cxn modelId="{0CF22BDE-B311-4B5E-A469-90C1B1D5078E}" type="presParOf" srcId="{321D3ABD-2C30-4525-9F37-DC38CD018F32}" destId="{39436B61-DC37-4945-B04A-80AB45D5EF16}" srcOrd="3" destOrd="0" presId="urn:microsoft.com/office/officeart/2018/2/layout/IconVerticalSolidList"/>
    <dgm:cxn modelId="{AD3F0CC9-75D5-44E4-A9C8-7DE8E565A3A2}" type="presParOf" srcId="{9EB43F8C-1642-4FA2-9C48-D8DA97F60718}" destId="{B2CF41C8-C357-4164-8C4D-C3B9B4C58D02}" srcOrd="1" destOrd="0" presId="urn:microsoft.com/office/officeart/2018/2/layout/IconVerticalSolidList"/>
    <dgm:cxn modelId="{24C24085-5728-49C3-AB8D-50A9DA898BC9}" type="presParOf" srcId="{9EB43F8C-1642-4FA2-9C48-D8DA97F60718}" destId="{1520F15B-C32D-4458-B9AB-2D63AF2B0DC8}" srcOrd="2" destOrd="0" presId="urn:microsoft.com/office/officeart/2018/2/layout/IconVerticalSolidList"/>
    <dgm:cxn modelId="{3CBF828E-D4C9-48CC-BDA6-EC6385799FF6}" type="presParOf" srcId="{1520F15B-C32D-4458-B9AB-2D63AF2B0DC8}" destId="{0B6A44A9-E5B3-4D0B-8AFD-BE88F56042CF}" srcOrd="0" destOrd="0" presId="urn:microsoft.com/office/officeart/2018/2/layout/IconVerticalSolidList"/>
    <dgm:cxn modelId="{3F1A251C-AB3E-4D5B-9135-715B546CE8BA}" type="presParOf" srcId="{1520F15B-C32D-4458-B9AB-2D63AF2B0DC8}" destId="{2AEBAFB6-76C6-406D-9493-A2BB305028A8}" srcOrd="1" destOrd="0" presId="urn:microsoft.com/office/officeart/2018/2/layout/IconVerticalSolidList"/>
    <dgm:cxn modelId="{88288DE5-A5F1-40FA-A9A7-36BD0A8AF0CC}" type="presParOf" srcId="{1520F15B-C32D-4458-B9AB-2D63AF2B0DC8}" destId="{7CAAD214-8D03-4493-A0FA-3698BB79D6BC}" srcOrd="2" destOrd="0" presId="urn:microsoft.com/office/officeart/2018/2/layout/IconVerticalSolidList"/>
    <dgm:cxn modelId="{96A08396-D2C9-4E51-A82B-572530082239}" type="presParOf" srcId="{1520F15B-C32D-4458-B9AB-2D63AF2B0DC8}" destId="{22F765E8-5D3C-4627-ACD2-F66D8506EF4A}" srcOrd="3" destOrd="0" presId="urn:microsoft.com/office/officeart/2018/2/layout/IconVerticalSolidList"/>
    <dgm:cxn modelId="{C05F3C6C-ACA6-4700-ABA0-712A55AABA75}" type="presParOf" srcId="{9EB43F8C-1642-4FA2-9C48-D8DA97F60718}" destId="{85BC0B5D-29A2-498E-B9FB-68F9B01FCCDD}" srcOrd="3" destOrd="0" presId="urn:microsoft.com/office/officeart/2018/2/layout/IconVerticalSolidList"/>
    <dgm:cxn modelId="{B60061D4-6633-4915-8EDC-987C3F9CF218}" type="presParOf" srcId="{9EB43F8C-1642-4FA2-9C48-D8DA97F60718}" destId="{1281A948-E9EE-4A9D-822E-B3CA4442A72D}" srcOrd="4" destOrd="0" presId="urn:microsoft.com/office/officeart/2018/2/layout/IconVerticalSolidList"/>
    <dgm:cxn modelId="{D71F0FD8-76AD-4149-BCCB-008FB2EB813A}" type="presParOf" srcId="{1281A948-E9EE-4A9D-822E-B3CA4442A72D}" destId="{DBE38557-CD4B-4E71-A329-A63F810E01EE}" srcOrd="0" destOrd="0" presId="urn:microsoft.com/office/officeart/2018/2/layout/IconVerticalSolidList"/>
    <dgm:cxn modelId="{DDEA1761-349E-4B6B-8645-8E19664199C1}" type="presParOf" srcId="{1281A948-E9EE-4A9D-822E-B3CA4442A72D}" destId="{A8100081-22DB-4754-895F-5ECCE1D519AA}" srcOrd="1" destOrd="0" presId="urn:microsoft.com/office/officeart/2018/2/layout/IconVerticalSolidList"/>
    <dgm:cxn modelId="{C091AA6F-77FD-4EF8-B01C-BAF1FEC1079C}" type="presParOf" srcId="{1281A948-E9EE-4A9D-822E-B3CA4442A72D}" destId="{7D76087C-B254-4728-928C-BB46C387CAD8}" srcOrd="2" destOrd="0" presId="urn:microsoft.com/office/officeart/2018/2/layout/IconVerticalSolidList"/>
    <dgm:cxn modelId="{6923BFC6-3E56-4162-BBF4-66EDB3BC1CA0}" type="presParOf" srcId="{1281A948-E9EE-4A9D-822E-B3CA4442A72D}" destId="{153430CF-947F-4417-8554-036F27C2F07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90CC75-4458-432E-BD50-35FC0D43AC7F}">
      <dsp:nvSpPr>
        <dsp:cNvPr id="0" name=""/>
        <dsp:cNvSpPr/>
      </dsp:nvSpPr>
      <dsp:spPr>
        <a:xfrm>
          <a:off x="0" y="2729"/>
          <a:ext cx="624526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8E9D11-85A1-4544-9653-2F4A78C39EEE}">
      <dsp:nvSpPr>
        <dsp:cNvPr id="0" name=""/>
        <dsp:cNvSpPr/>
      </dsp:nvSpPr>
      <dsp:spPr>
        <a:xfrm>
          <a:off x="0" y="2729"/>
          <a:ext cx="6245265" cy="465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Introduction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0" y="2729"/>
        <a:ext cx="6245265" cy="465324"/>
      </dsp:txXfrm>
    </dsp:sp>
    <dsp:sp modelId="{3584C761-7A4D-4965-B7F8-FBBD51390C01}">
      <dsp:nvSpPr>
        <dsp:cNvPr id="0" name=""/>
        <dsp:cNvSpPr/>
      </dsp:nvSpPr>
      <dsp:spPr>
        <a:xfrm>
          <a:off x="0" y="468053"/>
          <a:ext cx="6245265" cy="0"/>
        </a:xfrm>
        <a:prstGeom prst="line">
          <a:avLst/>
        </a:prstGeom>
        <a:solidFill>
          <a:schemeClr val="accent2">
            <a:hueOff val="560300"/>
            <a:satOff val="0"/>
            <a:lumOff val="1693"/>
            <a:alphaOff val="0"/>
          </a:schemeClr>
        </a:solidFill>
        <a:ln w="12700" cap="flat" cmpd="sng" algn="ctr">
          <a:solidFill>
            <a:schemeClr val="accent2">
              <a:hueOff val="560300"/>
              <a:satOff val="0"/>
              <a:lumOff val="16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C23BB4-3856-49B1-AB45-95B7B49ADFB1}">
      <dsp:nvSpPr>
        <dsp:cNvPr id="0" name=""/>
        <dsp:cNvSpPr/>
      </dsp:nvSpPr>
      <dsp:spPr>
        <a:xfrm>
          <a:off x="0" y="468053"/>
          <a:ext cx="6245265" cy="465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+mj-lt"/>
              <a:ea typeface="+mj-ea"/>
              <a:cs typeface="+mj-cs"/>
            </a:rPr>
            <a:t>Classification of Inclusions </a:t>
          </a:r>
          <a:endParaRPr lang="en-US" sz="1800" kern="1200"/>
        </a:p>
      </dsp:txBody>
      <dsp:txXfrm>
        <a:off x="0" y="468053"/>
        <a:ext cx="6245265" cy="465324"/>
      </dsp:txXfrm>
    </dsp:sp>
    <dsp:sp modelId="{B59439CA-74BA-4F8D-80B8-147FB294B812}">
      <dsp:nvSpPr>
        <dsp:cNvPr id="0" name=""/>
        <dsp:cNvSpPr/>
      </dsp:nvSpPr>
      <dsp:spPr>
        <a:xfrm>
          <a:off x="0" y="933377"/>
          <a:ext cx="6245265" cy="0"/>
        </a:xfrm>
        <a:prstGeom prst="line">
          <a:avLst/>
        </a:prstGeom>
        <a:solidFill>
          <a:schemeClr val="accent2">
            <a:hueOff val="1120600"/>
            <a:satOff val="0"/>
            <a:lumOff val="3387"/>
            <a:alphaOff val="0"/>
          </a:schemeClr>
        </a:solidFill>
        <a:ln w="12700" cap="flat" cmpd="sng" algn="ctr">
          <a:solidFill>
            <a:schemeClr val="accent2">
              <a:hueOff val="1120600"/>
              <a:satOff val="0"/>
              <a:lumOff val="33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D8DB88-8D6F-4E95-917F-DFB3F70B9C52}">
      <dsp:nvSpPr>
        <dsp:cNvPr id="0" name=""/>
        <dsp:cNvSpPr/>
      </dsp:nvSpPr>
      <dsp:spPr>
        <a:xfrm>
          <a:off x="0" y="933377"/>
          <a:ext cx="6245265" cy="465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Formation fInclusions</a:t>
          </a:r>
        </a:p>
      </dsp:txBody>
      <dsp:txXfrm>
        <a:off x="0" y="933377"/>
        <a:ext cx="6245265" cy="465324"/>
      </dsp:txXfrm>
    </dsp:sp>
    <dsp:sp modelId="{ED1E577B-AF2D-4C14-8456-DBCA6D85456F}">
      <dsp:nvSpPr>
        <dsp:cNvPr id="0" name=""/>
        <dsp:cNvSpPr/>
      </dsp:nvSpPr>
      <dsp:spPr>
        <a:xfrm>
          <a:off x="0" y="1398701"/>
          <a:ext cx="6245265" cy="0"/>
        </a:xfrm>
        <a:prstGeom prst="line">
          <a:avLst/>
        </a:prstGeom>
        <a:solidFill>
          <a:schemeClr val="accent2">
            <a:hueOff val="1680900"/>
            <a:satOff val="0"/>
            <a:lumOff val="5080"/>
            <a:alphaOff val="0"/>
          </a:schemeClr>
        </a:solidFill>
        <a:ln w="12700" cap="flat" cmpd="sng" algn="ctr">
          <a:solidFill>
            <a:schemeClr val="accent2">
              <a:hueOff val="1680900"/>
              <a:satOff val="0"/>
              <a:lumOff val="50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B2EC9D-0200-4787-AD05-01DA28B4C2AF}">
      <dsp:nvSpPr>
        <dsp:cNvPr id="0" name=""/>
        <dsp:cNvSpPr/>
      </dsp:nvSpPr>
      <dsp:spPr>
        <a:xfrm>
          <a:off x="0" y="1398701"/>
          <a:ext cx="6245265" cy="465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Morphology of inclusions</a:t>
          </a:r>
        </a:p>
      </dsp:txBody>
      <dsp:txXfrm>
        <a:off x="0" y="1398701"/>
        <a:ext cx="6245265" cy="465324"/>
      </dsp:txXfrm>
    </dsp:sp>
    <dsp:sp modelId="{0F57CC67-E259-413D-A269-8D66EA26658B}">
      <dsp:nvSpPr>
        <dsp:cNvPr id="0" name=""/>
        <dsp:cNvSpPr/>
      </dsp:nvSpPr>
      <dsp:spPr>
        <a:xfrm>
          <a:off x="0" y="1864025"/>
          <a:ext cx="6245265" cy="0"/>
        </a:xfrm>
        <a:prstGeom prst="line">
          <a:avLst/>
        </a:prstGeom>
        <a:solidFill>
          <a:schemeClr val="accent2">
            <a:hueOff val="2241199"/>
            <a:satOff val="0"/>
            <a:lumOff val="6774"/>
            <a:alphaOff val="0"/>
          </a:schemeClr>
        </a:solidFill>
        <a:ln w="12700" cap="flat" cmpd="sng" algn="ctr">
          <a:solidFill>
            <a:schemeClr val="accent2">
              <a:hueOff val="2241199"/>
              <a:satOff val="0"/>
              <a:lumOff val="677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0FE243-CF2C-4D3B-88C9-4ECB880A492E}">
      <dsp:nvSpPr>
        <dsp:cNvPr id="0" name=""/>
        <dsp:cNvSpPr/>
      </dsp:nvSpPr>
      <dsp:spPr>
        <a:xfrm>
          <a:off x="0" y="1864025"/>
          <a:ext cx="6245265" cy="465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Kinetics of inclusions</a:t>
          </a:r>
        </a:p>
      </dsp:txBody>
      <dsp:txXfrm>
        <a:off x="0" y="1864025"/>
        <a:ext cx="6245265" cy="465324"/>
      </dsp:txXfrm>
    </dsp:sp>
    <dsp:sp modelId="{C23D90E2-CF89-4E2A-AD98-BBFD1363977A}">
      <dsp:nvSpPr>
        <dsp:cNvPr id="0" name=""/>
        <dsp:cNvSpPr/>
      </dsp:nvSpPr>
      <dsp:spPr>
        <a:xfrm>
          <a:off x="0" y="2329349"/>
          <a:ext cx="6245265" cy="0"/>
        </a:xfrm>
        <a:prstGeom prst="line">
          <a:avLst/>
        </a:prstGeom>
        <a:solidFill>
          <a:schemeClr val="accent2">
            <a:hueOff val="2801499"/>
            <a:satOff val="0"/>
            <a:lumOff val="8467"/>
            <a:alphaOff val="0"/>
          </a:schemeClr>
        </a:solidFill>
        <a:ln w="12700" cap="flat" cmpd="sng" algn="ctr">
          <a:solidFill>
            <a:schemeClr val="accent2">
              <a:hueOff val="2801499"/>
              <a:satOff val="0"/>
              <a:lumOff val="846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371144-EA5F-43D5-AF45-380C4B978199}">
      <dsp:nvSpPr>
        <dsp:cNvPr id="0" name=""/>
        <dsp:cNvSpPr/>
      </dsp:nvSpPr>
      <dsp:spPr>
        <a:xfrm>
          <a:off x="0" y="2329349"/>
          <a:ext cx="6245265" cy="465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Calcium Treatment</a:t>
          </a:r>
        </a:p>
      </dsp:txBody>
      <dsp:txXfrm>
        <a:off x="0" y="2329349"/>
        <a:ext cx="6245265" cy="465324"/>
      </dsp:txXfrm>
    </dsp:sp>
    <dsp:sp modelId="{13BC8204-6950-4F7F-9F15-B285D826925A}">
      <dsp:nvSpPr>
        <dsp:cNvPr id="0" name=""/>
        <dsp:cNvSpPr/>
      </dsp:nvSpPr>
      <dsp:spPr>
        <a:xfrm>
          <a:off x="0" y="2794673"/>
          <a:ext cx="6245265" cy="0"/>
        </a:xfrm>
        <a:prstGeom prst="line">
          <a:avLst/>
        </a:prstGeom>
        <a:solidFill>
          <a:schemeClr val="accent2">
            <a:hueOff val="3361799"/>
            <a:satOff val="0"/>
            <a:lumOff val="10161"/>
            <a:alphaOff val="0"/>
          </a:schemeClr>
        </a:solidFill>
        <a:ln w="12700" cap="flat" cmpd="sng" algn="ctr">
          <a:solidFill>
            <a:schemeClr val="accent2">
              <a:hueOff val="3361799"/>
              <a:satOff val="0"/>
              <a:lumOff val="101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8CA920-AD6D-4140-BD41-E4D412016E1C}">
      <dsp:nvSpPr>
        <dsp:cNvPr id="0" name=""/>
        <dsp:cNvSpPr/>
      </dsp:nvSpPr>
      <dsp:spPr>
        <a:xfrm>
          <a:off x="0" y="2794673"/>
          <a:ext cx="6245265" cy="465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Effects on Mechanical properties</a:t>
          </a:r>
        </a:p>
      </dsp:txBody>
      <dsp:txXfrm>
        <a:off x="0" y="2794673"/>
        <a:ext cx="6245265" cy="465324"/>
      </dsp:txXfrm>
    </dsp:sp>
    <dsp:sp modelId="{D2146251-7E4B-400C-8223-1C83936EFCD5}">
      <dsp:nvSpPr>
        <dsp:cNvPr id="0" name=""/>
        <dsp:cNvSpPr/>
      </dsp:nvSpPr>
      <dsp:spPr>
        <a:xfrm>
          <a:off x="0" y="3259997"/>
          <a:ext cx="6245265" cy="0"/>
        </a:xfrm>
        <a:prstGeom prst="line">
          <a:avLst/>
        </a:prstGeom>
        <a:solidFill>
          <a:schemeClr val="accent2">
            <a:hueOff val="3922099"/>
            <a:satOff val="0"/>
            <a:lumOff val="11854"/>
            <a:alphaOff val="0"/>
          </a:schemeClr>
        </a:solidFill>
        <a:ln w="12700" cap="flat" cmpd="sng" algn="ctr">
          <a:solidFill>
            <a:schemeClr val="accent2">
              <a:hueOff val="3922099"/>
              <a:satOff val="0"/>
              <a:lumOff val="118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5F2517-0350-4DFF-84CD-8B5FE7868D69}">
      <dsp:nvSpPr>
        <dsp:cNvPr id="0" name=""/>
        <dsp:cNvSpPr/>
      </dsp:nvSpPr>
      <dsp:spPr>
        <a:xfrm>
          <a:off x="0" y="3259997"/>
          <a:ext cx="6245265" cy="465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3D characterization of inclusions</a:t>
          </a:r>
        </a:p>
      </dsp:txBody>
      <dsp:txXfrm>
        <a:off x="0" y="3259997"/>
        <a:ext cx="6245265" cy="465324"/>
      </dsp:txXfrm>
    </dsp:sp>
    <dsp:sp modelId="{0BFA3A35-DABB-439C-895E-3BEC26FC8BF5}">
      <dsp:nvSpPr>
        <dsp:cNvPr id="0" name=""/>
        <dsp:cNvSpPr/>
      </dsp:nvSpPr>
      <dsp:spPr>
        <a:xfrm>
          <a:off x="0" y="3725321"/>
          <a:ext cx="6245265" cy="0"/>
        </a:xfrm>
        <a:prstGeom prst="line">
          <a:avLst/>
        </a:prstGeom>
        <a:solidFill>
          <a:schemeClr val="accent2">
            <a:hueOff val="4482399"/>
            <a:satOff val="0"/>
            <a:lumOff val="13548"/>
            <a:alphaOff val="0"/>
          </a:schemeClr>
        </a:solidFill>
        <a:ln w="12700" cap="flat" cmpd="sng" algn="ctr">
          <a:solidFill>
            <a:schemeClr val="accent2">
              <a:hueOff val="4482399"/>
              <a:satOff val="0"/>
              <a:lumOff val="135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9912FF-8124-4774-9DDC-149A3216F42F}">
      <dsp:nvSpPr>
        <dsp:cNvPr id="0" name=""/>
        <dsp:cNvSpPr/>
      </dsp:nvSpPr>
      <dsp:spPr>
        <a:xfrm>
          <a:off x="0" y="3725321"/>
          <a:ext cx="6245265" cy="465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Image Analysis</a:t>
          </a:r>
        </a:p>
      </dsp:txBody>
      <dsp:txXfrm>
        <a:off x="0" y="3725321"/>
        <a:ext cx="6245265" cy="465324"/>
      </dsp:txXfrm>
    </dsp:sp>
    <dsp:sp modelId="{6206437F-2A11-4577-BE62-C878CF7F69D4}">
      <dsp:nvSpPr>
        <dsp:cNvPr id="0" name=""/>
        <dsp:cNvSpPr/>
      </dsp:nvSpPr>
      <dsp:spPr>
        <a:xfrm>
          <a:off x="0" y="4190645"/>
          <a:ext cx="6245265" cy="0"/>
        </a:xfrm>
        <a:prstGeom prst="line">
          <a:avLst/>
        </a:prstGeom>
        <a:solidFill>
          <a:schemeClr val="accent2">
            <a:hueOff val="5042699"/>
            <a:satOff val="0"/>
            <a:lumOff val="15241"/>
            <a:alphaOff val="0"/>
          </a:schemeClr>
        </a:solidFill>
        <a:ln w="12700" cap="flat" cmpd="sng" algn="ctr">
          <a:solidFill>
            <a:schemeClr val="accent2">
              <a:hueOff val="5042699"/>
              <a:satOff val="0"/>
              <a:lumOff val="152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BA91B5-A348-408A-8385-63E7FB60AF3D}">
      <dsp:nvSpPr>
        <dsp:cNvPr id="0" name=""/>
        <dsp:cNvSpPr/>
      </dsp:nvSpPr>
      <dsp:spPr>
        <a:xfrm>
          <a:off x="0" y="4190645"/>
          <a:ext cx="6245265" cy="465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Measurement of inclusions</a:t>
          </a:r>
        </a:p>
      </dsp:txBody>
      <dsp:txXfrm>
        <a:off x="0" y="4190645"/>
        <a:ext cx="6245265" cy="465324"/>
      </dsp:txXfrm>
    </dsp:sp>
    <dsp:sp modelId="{E9313358-7585-40DF-A13D-ED51AC2E1E83}">
      <dsp:nvSpPr>
        <dsp:cNvPr id="0" name=""/>
        <dsp:cNvSpPr/>
      </dsp:nvSpPr>
      <dsp:spPr>
        <a:xfrm>
          <a:off x="0" y="4655969"/>
          <a:ext cx="6245265" cy="0"/>
        </a:xfrm>
        <a:prstGeom prst="line">
          <a:avLst/>
        </a:prstGeom>
        <a:solidFill>
          <a:schemeClr val="accent2">
            <a:hueOff val="5602999"/>
            <a:satOff val="0"/>
            <a:lumOff val="16935"/>
            <a:alphaOff val="0"/>
          </a:schemeClr>
        </a:solidFill>
        <a:ln w="12700" cap="flat" cmpd="sng" algn="ctr">
          <a:solidFill>
            <a:schemeClr val="accent2">
              <a:hueOff val="5602999"/>
              <a:satOff val="0"/>
              <a:lumOff val="169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4F37C5-6DF9-4676-88A1-1073BF04E36A}">
      <dsp:nvSpPr>
        <dsp:cNvPr id="0" name=""/>
        <dsp:cNvSpPr/>
      </dsp:nvSpPr>
      <dsp:spPr>
        <a:xfrm>
          <a:off x="0" y="4655969"/>
          <a:ext cx="6245265" cy="465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Future Scope</a:t>
          </a:r>
        </a:p>
      </dsp:txBody>
      <dsp:txXfrm>
        <a:off x="0" y="4655969"/>
        <a:ext cx="6245265" cy="465324"/>
      </dsp:txXfrm>
    </dsp:sp>
    <dsp:sp modelId="{8CA6C529-3A91-4004-B6F6-730707BC9BA6}">
      <dsp:nvSpPr>
        <dsp:cNvPr id="0" name=""/>
        <dsp:cNvSpPr/>
      </dsp:nvSpPr>
      <dsp:spPr>
        <a:xfrm>
          <a:off x="0" y="5121293"/>
          <a:ext cx="6245265" cy="0"/>
        </a:xfrm>
        <a:prstGeom prst="line">
          <a:avLst/>
        </a:prstGeom>
        <a:solidFill>
          <a:schemeClr val="accent2">
            <a:hueOff val="6163298"/>
            <a:satOff val="0"/>
            <a:lumOff val="18628"/>
            <a:alphaOff val="0"/>
          </a:schemeClr>
        </a:solidFill>
        <a:ln w="12700" cap="flat" cmpd="sng" algn="ctr">
          <a:solidFill>
            <a:schemeClr val="accent2">
              <a:hueOff val="6163298"/>
              <a:satOff val="0"/>
              <a:lumOff val="1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7D6E9F-EABA-4AC8-B687-86A9AE20AB1A}">
      <dsp:nvSpPr>
        <dsp:cNvPr id="0" name=""/>
        <dsp:cNvSpPr/>
      </dsp:nvSpPr>
      <dsp:spPr>
        <a:xfrm>
          <a:off x="0" y="5121293"/>
          <a:ext cx="6245265" cy="465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kern="1200" dirty="0"/>
            <a:t>References</a:t>
          </a:r>
        </a:p>
      </dsp:txBody>
      <dsp:txXfrm>
        <a:off x="0" y="5121293"/>
        <a:ext cx="6245265" cy="4653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7BE15F-5E8E-4E97-8E63-EDA0A2C3A96E}">
      <dsp:nvSpPr>
        <dsp:cNvPr id="0" name=""/>
        <dsp:cNvSpPr/>
      </dsp:nvSpPr>
      <dsp:spPr>
        <a:xfrm>
          <a:off x="0" y="682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C544ED-F4AD-45F3-B696-7E11CBAB5C65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C7B482-46C6-4616-ACF9-BBCCCE00E764}">
      <dsp:nvSpPr>
        <dsp:cNvPr id="0" name=""/>
        <dsp:cNvSpPr/>
      </dsp:nvSpPr>
      <dsp:spPr>
        <a:xfrm>
          <a:off x="1844034" y="61319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Steelmaking is high temperature process. At higher temperature there is high amount of dissolved oxygen is present.</a:t>
          </a:r>
          <a:endParaRPr lang="en-US" sz="1700" kern="1200" dirty="0"/>
        </a:p>
      </dsp:txBody>
      <dsp:txXfrm>
        <a:off x="1844034" y="61319"/>
        <a:ext cx="4401230" cy="1596566"/>
      </dsp:txXfrm>
    </dsp:sp>
    <dsp:sp modelId="{B8D028BC-B50A-40F1-855D-8EA20D85DF78}">
      <dsp:nvSpPr>
        <dsp:cNvPr id="0" name=""/>
        <dsp:cNvSpPr/>
      </dsp:nvSpPr>
      <dsp:spPr>
        <a:xfrm>
          <a:off x="0" y="1996390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A17C60-3921-41A3-887F-07EBFD0056C1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AF9293-EA44-4268-8566-A0A837FFCB79}">
      <dsp:nvSpPr>
        <dsp:cNvPr id="0" name=""/>
        <dsp:cNvSpPr/>
      </dsp:nvSpPr>
      <dsp:spPr>
        <a:xfrm>
          <a:off x="1844034" y="1996390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We have  to reduce  the content of oxygen and sulfur in solution to produce quality steel.</a:t>
          </a:r>
          <a:endParaRPr lang="en-US" sz="1700" kern="1200"/>
        </a:p>
      </dsp:txBody>
      <dsp:txXfrm>
        <a:off x="1844034" y="1996390"/>
        <a:ext cx="4401230" cy="1596566"/>
      </dsp:txXfrm>
    </dsp:sp>
    <dsp:sp modelId="{706E7B6D-39DF-44EA-B8A8-AD1DDDF8987E}">
      <dsp:nvSpPr>
        <dsp:cNvPr id="0" name=""/>
        <dsp:cNvSpPr/>
      </dsp:nvSpPr>
      <dsp:spPr>
        <a:xfrm>
          <a:off x="0" y="3992098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F26620-672B-43BD-961A-4B85EC19EB9A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B5650C-EA4A-4B5E-BE28-F2433E5F6219}">
      <dsp:nvSpPr>
        <dsp:cNvPr id="0" name=""/>
        <dsp:cNvSpPr/>
      </dsp:nvSpPr>
      <dsp:spPr>
        <a:xfrm>
          <a:off x="1844034" y="3992098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We use some deoxidiser such as  aluminium , silicon, manganese etc. Which have high  affinity for oxygen and form non metallic oxides in liquid steel.</a:t>
          </a:r>
          <a:endParaRPr lang="en-US" sz="1700" kern="1200"/>
        </a:p>
      </dsp:txBody>
      <dsp:txXfrm>
        <a:off x="1844034" y="3992098"/>
        <a:ext cx="4401230" cy="15965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B3026A-B264-4765-9461-84E0D06AF1B7}">
      <dsp:nvSpPr>
        <dsp:cNvPr id="0" name=""/>
        <dsp:cNvSpPr/>
      </dsp:nvSpPr>
      <dsp:spPr>
        <a:xfrm>
          <a:off x="0" y="3357"/>
          <a:ext cx="6245265" cy="564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11A667-E71B-45EE-B5D7-1820330057D7}">
      <dsp:nvSpPr>
        <dsp:cNvPr id="0" name=""/>
        <dsp:cNvSpPr/>
      </dsp:nvSpPr>
      <dsp:spPr>
        <a:xfrm>
          <a:off x="170731" y="130348"/>
          <a:ext cx="310724" cy="310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6F5134-3A2C-4347-B4A2-B4C46941DCE6}">
      <dsp:nvSpPr>
        <dsp:cNvPr id="0" name=""/>
        <dsp:cNvSpPr/>
      </dsp:nvSpPr>
      <dsp:spPr>
        <a:xfrm>
          <a:off x="652186" y="3357"/>
          <a:ext cx="5524773" cy="687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799" tIns="72799" rIns="72799" bIns="7279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Inclusions are classified mainly in two groups:</a:t>
          </a:r>
          <a:endParaRPr lang="en-US" sz="1400" kern="1200" dirty="0"/>
        </a:p>
      </dsp:txBody>
      <dsp:txXfrm>
        <a:off x="652186" y="3357"/>
        <a:ext cx="5524773" cy="687864"/>
      </dsp:txXfrm>
    </dsp:sp>
    <dsp:sp modelId="{54531931-693A-47AC-9AB3-CDB9B9E42898}">
      <dsp:nvSpPr>
        <dsp:cNvPr id="0" name=""/>
        <dsp:cNvSpPr/>
      </dsp:nvSpPr>
      <dsp:spPr>
        <a:xfrm>
          <a:off x="0" y="863187"/>
          <a:ext cx="6245265" cy="564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29DDED-4477-468B-9C8F-233611802728}">
      <dsp:nvSpPr>
        <dsp:cNvPr id="0" name=""/>
        <dsp:cNvSpPr/>
      </dsp:nvSpPr>
      <dsp:spPr>
        <a:xfrm>
          <a:off x="170731" y="990178"/>
          <a:ext cx="310724" cy="310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1DD616-6E1D-4035-92DE-6819C0AC3144}">
      <dsp:nvSpPr>
        <dsp:cNvPr id="0" name=""/>
        <dsp:cNvSpPr/>
      </dsp:nvSpPr>
      <dsp:spPr>
        <a:xfrm>
          <a:off x="652186" y="863187"/>
          <a:ext cx="5524773" cy="687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799" tIns="72799" rIns="72799" bIns="7279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Endogenous inclusions are the products of chemical reactions in melted steel such as oxides and sulfides. </a:t>
          </a:r>
          <a:endParaRPr lang="en-US" sz="1400" kern="1200"/>
        </a:p>
      </dsp:txBody>
      <dsp:txXfrm>
        <a:off x="652186" y="863187"/>
        <a:ext cx="5524773" cy="687864"/>
      </dsp:txXfrm>
    </dsp:sp>
    <dsp:sp modelId="{ADE50399-2CBB-4515-9FA9-1CE62547DBB3}">
      <dsp:nvSpPr>
        <dsp:cNvPr id="0" name=""/>
        <dsp:cNvSpPr/>
      </dsp:nvSpPr>
      <dsp:spPr>
        <a:xfrm>
          <a:off x="0" y="1723017"/>
          <a:ext cx="6245265" cy="564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D6D42D-923F-43AF-8A3D-5710BABD1877}">
      <dsp:nvSpPr>
        <dsp:cNvPr id="0" name=""/>
        <dsp:cNvSpPr/>
      </dsp:nvSpPr>
      <dsp:spPr>
        <a:xfrm>
          <a:off x="170731" y="1850008"/>
          <a:ext cx="310724" cy="310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55BD9F-E3DB-4342-A904-08B81AE810D5}">
      <dsp:nvSpPr>
        <dsp:cNvPr id="0" name=""/>
        <dsp:cNvSpPr/>
      </dsp:nvSpPr>
      <dsp:spPr>
        <a:xfrm>
          <a:off x="652186" y="1723017"/>
          <a:ext cx="5524773" cy="687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799" tIns="72799" rIns="72799" bIns="7279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There are two types of deoxidation processes. </a:t>
          </a:r>
          <a:endParaRPr lang="en-US" sz="1400" kern="1200"/>
        </a:p>
      </dsp:txBody>
      <dsp:txXfrm>
        <a:off x="652186" y="1723017"/>
        <a:ext cx="5524773" cy="687864"/>
      </dsp:txXfrm>
    </dsp:sp>
    <dsp:sp modelId="{2B60E308-FC41-43C9-A486-BF54F8BC2E90}">
      <dsp:nvSpPr>
        <dsp:cNvPr id="0" name=""/>
        <dsp:cNvSpPr/>
      </dsp:nvSpPr>
      <dsp:spPr>
        <a:xfrm>
          <a:off x="0" y="2582847"/>
          <a:ext cx="6245265" cy="564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584CDA-D55E-4AF0-B90B-3ACE0DE333B0}">
      <dsp:nvSpPr>
        <dsp:cNvPr id="0" name=""/>
        <dsp:cNvSpPr/>
      </dsp:nvSpPr>
      <dsp:spPr>
        <a:xfrm>
          <a:off x="170731" y="2709838"/>
          <a:ext cx="310724" cy="310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EA604A-B429-4AC4-8E21-D033F481E4D4}">
      <dsp:nvSpPr>
        <dsp:cNvPr id="0" name=""/>
        <dsp:cNvSpPr/>
      </dsp:nvSpPr>
      <dsp:spPr>
        <a:xfrm>
          <a:off x="652186" y="2582847"/>
          <a:ext cx="5524773" cy="687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799" tIns="72799" rIns="72799" bIns="7279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One is called primary deoxidation, which is a process that occurs when elements, such as calcium, carbon and aluminium are introduced to the smelt. </a:t>
          </a:r>
          <a:endParaRPr lang="en-US" sz="1400" kern="1200"/>
        </a:p>
      </dsp:txBody>
      <dsp:txXfrm>
        <a:off x="652186" y="2582847"/>
        <a:ext cx="5524773" cy="687864"/>
      </dsp:txXfrm>
    </dsp:sp>
    <dsp:sp modelId="{8E2B09C5-8F45-4ED6-B4A4-EE6407C907FE}">
      <dsp:nvSpPr>
        <dsp:cNvPr id="0" name=""/>
        <dsp:cNvSpPr/>
      </dsp:nvSpPr>
      <dsp:spPr>
        <a:xfrm>
          <a:off x="0" y="3442678"/>
          <a:ext cx="6245265" cy="564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4BAA70-07A4-4557-83FF-8D54944A7F7D}">
      <dsp:nvSpPr>
        <dsp:cNvPr id="0" name=""/>
        <dsp:cNvSpPr/>
      </dsp:nvSpPr>
      <dsp:spPr>
        <a:xfrm>
          <a:off x="170731" y="3569668"/>
          <a:ext cx="310724" cy="31042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70D171-81A9-4AED-9F22-4C8FD93B57D7}">
      <dsp:nvSpPr>
        <dsp:cNvPr id="0" name=""/>
        <dsp:cNvSpPr/>
      </dsp:nvSpPr>
      <dsp:spPr>
        <a:xfrm>
          <a:off x="652186" y="3442678"/>
          <a:ext cx="5524773" cy="687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799" tIns="72799" rIns="72799" bIns="7279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The deoxidation elements create inclusions with a lower density than the liquid steel. The density difference makes the inclusions rise in the smelt towards the metal-slag interface.  </a:t>
          </a:r>
          <a:endParaRPr lang="en-US" sz="1400" kern="1200"/>
        </a:p>
      </dsp:txBody>
      <dsp:txXfrm>
        <a:off x="652186" y="3442678"/>
        <a:ext cx="5524773" cy="687864"/>
      </dsp:txXfrm>
    </dsp:sp>
    <dsp:sp modelId="{381F6FA1-9A03-4F62-A34A-28643B856951}">
      <dsp:nvSpPr>
        <dsp:cNvPr id="0" name=""/>
        <dsp:cNvSpPr/>
      </dsp:nvSpPr>
      <dsp:spPr>
        <a:xfrm>
          <a:off x="0" y="4302508"/>
          <a:ext cx="6245265" cy="564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8207C1-98B8-4BD3-AF9E-2AA5BAE660F9}">
      <dsp:nvSpPr>
        <dsp:cNvPr id="0" name=""/>
        <dsp:cNvSpPr/>
      </dsp:nvSpPr>
      <dsp:spPr>
        <a:xfrm>
          <a:off x="170731" y="4429498"/>
          <a:ext cx="310724" cy="31042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BE3419-ADDE-47A6-AA0F-DA2511840C88}">
      <dsp:nvSpPr>
        <dsp:cNvPr id="0" name=""/>
        <dsp:cNvSpPr/>
      </dsp:nvSpPr>
      <dsp:spPr>
        <a:xfrm>
          <a:off x="652186" y="4302508"/>
          <a:ext cx="5524773" cy="687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799" tIns="72799" rIns="72799" bIns="7279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Secondary deoxidation happens when the oxygen solvability decreases during solidification</a:t>
          </a:r>
          <a:endParaRPr lang="en-US" sz="1400" kern="1200"/>
        </a:p>
      </dsp:txBody>
      <dsp:txXfrm>
        <a:off x="652186" y="4302508"/>
        <a:ext cx="5524773" cy="687864"/>
      </dsp:txXfrm>
    </dsp:sp>
    <dsp:sp modelId="{027F71BB-D6AC-4A85-8660-E8C756FAA1CB}">
      <dsp:nvSpPr>
        <dsp:cNvPr id="0" name=""/>
        <dsp:cNvSpPr/>
      </dsp:nvSpPr>
      <dsp:spPr>
        <a:xfrm>
          <a:off x="0" y="5162338"/>
          <a:ext cx="6245265" cy="564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8D8578-B8A3-46F7-9F5B-AE8C8E9E9223}">
      <dsp:nvSpPr>
        <dsp:cNvPr id="0" name=""/>
        <dsp:cNvSpPr/>
      </dsp:nvSpPr>
      <dsp:spPr>
        <a:xfrm>
          <a:off x="170731" y="5289328"/>
          <a:ext cx="310724" cy="31042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75A43B-4CEB-4113-AE23-655481699FBE}">
      <dsp:nvSpPr>
        <dsp:cNvPr id="0" name=""/>
        <dsp:cNvSpPr/>
      </dsp:nvSpPr>
      <dsp:spPr>
        <a:xfrm>
          <a:off x="652186" y="5162338"/>
          <a:ext cx="5524773" cy="687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799" tIns="72799" rIns="72799" bIns="7279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Exogenous inclusions are those appearing from external sources  such as fragments of refractories , entrapped slag, </a:t>
          </a:r>
          <a:r>
            <a:rPr lang="en-IN" sz="1400" kern="1200" dirty="0" err="1"/>
            <a:t>reoxidation</a:t>
          </a:r>
          <a:r>
            <a:rPr lang="en-IN" sz="1400" kern="1200" dirty="0"/>
            <a:t>  by external air etc. They vary in size and are often found in clusters.</a:t>
          </a:r>
          <a:endParaRPr lang="en-US" sz="1400" kern="1200" dirty="0"/>
        </a:p>
      </dsp:txBody>
      <dsp:txXfrm>
        <a:off x="652186" y="5162338"/>
        <a:ext cx="5524773" cy="6878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BA7695-A233-4394-924F-8781FCBB659A}">
      <dsp:nvSpPr>
        <dsp:cNvPr id="0" name=""/>
        <dsp:cNvSpPr/>
      </dsp:nvSpPr>
      <dsp:spPr>
        <a:xfrm>
          <a:off x="0" y="552"/>
          <a:ext cx="10972800" cy="129281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9F591A-CCBA-4C22-9DB4-33FEF4C78A76}">
      <dsp:nvSpPr>
        <dsp:cNvPr id="0" name=""/>
        <dsp:cNvSpPr/>
      </dsp:nvSpPr>
      <dsp:spPr>
        <a:xfrm>
          <a:off x="391077" y="291436"/>
          <a:ext cx="711049" cy="7110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436B61-DC37-4945-B04A-80AB45D5EF16}">
      <dsp:nvSpPr>
        <dsp:cNvPr id="0" name=""/>
        <dsp:cNvSpPr/>
      </dsp:nvSpPr>
      <dsp:spPr>
        <a:xfrm>
          <a:off x="1493203" y="552"/>
          <a:ext cx="94795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We use Convolutional Neural Networks (CNNs) which is a powerful tool for classification of steel samples by image recognition.</a:t>
          </a:r>
          <a:endParaRPr lang="en-US" sz="2100" kern="1200"/>
        </a:p>
      </dsp:txBody>
      <dsp:txXfrm>
        <a:off x="1493203" y="552"/>
        <a:ext cx="9479596" cy="1292816"/>
      </dsp:txXfrm>
    </dsp:sp>
    <dsp:sp modelId="{0B6A44A9-E5B3-4D0B-8AFD-BE88F56042CF}">
      <dsp:nvSpPr>
        <dsp:cNvPr id="0" name=""/>
        <dsp:cNvSpPr/>
      </dsp:nvSpPr>
      <dsp:spPr>
        <a:xfrm>
          <a:off x="0" y="1616573"/>
          <a:ext cx="10972800" cy="129281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EBAFB6-76C6-406D-9493-A2BB305028A8}">
      <dsp:nvSpPr>
        <dsp:cNvPr id="0" name=""/>
        <dsp:cNvSpPr/>
      </dsp:nvSpPr>
      <dsp:spPr>
        <a:xfrm>
          <a:off x="391077" y="1907456"/>
          <a:ext cx="711049" cy="7110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F765E8-5D3C-4627-ACD2-F66D8506EF4A}">
      <dsp:nvSpPr>
        <dsp:cNvPr id="0" name=""/>
        <dsp:cNvSpPr/>
      </dsp:nvSpPr>
      <dsp:spPr>
        <a:xfrm>
          <a:off x="1493203" y="1616573"/>
          <a:ext cx="94795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Using images of different types of inclusions with regards to morphology and quantity. To facilitate the possibility to classify specific inclusions based on images instead of conventional chemical analysis. </a:t>
          </a:r>
          <a:endParaRPr lang="en-US" sz="2100" kern="1200"/>
        </a:p>
      </dsp:txBody>
      <dsp:txXfrm>
        <a:off x="1493203" y="1616573"/>
        <a:ext cx="9479596" cy="1292816"/>
      </dsp:txXfrm>
    </dsp:sp>
    <dsp:sp modelId="{DBE38557-CD4B-4E71-A329-A63F810E01EE}">
      <dsp:nvSpPr>
        <dsp:cNvPr id="0" name=""/>
        <dsp:cNvSpPr/>
      </dsp:nvSpPr>
      <dsp:spPr>
        <a:xfrm>
          <a:off x="0" y="3232593"/>
          <a:ext cx="10972800" cy="129281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100081-22DB-4754-895F-5ECCE1D519AA}">
      <dsp:nvSpPr>
        <dsp:cNvPr id="0" name=""/>
        <dsp:cNvSpPr/>
      </dsp:nvSpPr>
      <dsp:spPr>
        <a:xfrm>
          <a:off x="391077" y="3523477"/>
          <a:ext cx="711049" cy="7110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3430CF-947F-4417-8554-036F27C2F07F}">
      <dsp:nvSpPr>
        <dsp:cNvPr id="0" name=""/>
        <dsp:cNvSpPr/>
      </dsp:nvSpPr>
      <dsp:spPr>
        <a:xfrm>
          <a:off x="1493203" y="3232593"/>
          <a:ext cx="94795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•We do image analysis of SEM and OM images with the goal to attain higher prediction accuracy. </a:t>
          </a:r>
          <a:endParaRPr lang="en-US" sz="2100" kern="1200"/>
        </a:p>
      </dsp:txBody>
      <dsp:txXfrm>
        <a:off x="1493203" y="3232593"/>
        <a:ext cx="9479596" cy="12928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D3A64-6C47-4029-860F-3632EAD0C5CD}" type="datetimeFigureOut">
              <a:rPr lang="en-IN" smtClean="0"/>
              <a:pPr/>
              <a:t>08-05-2020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6C623-E9EE-49D5-AB5A-86FE2C92117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00945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F939D15-FDEE-4B44-AF40-E07435E5CCDA}"/>
              </a:ext>
            </a:extLst>
          </p:cNvPr>
          <p:cNvSpPr/>
          <p:nvPr userDrawn="1"/>
        </p:nvSpPr>
        <p:spPr>
          <a:xfrm>
            <a:off x="11672576" y="6388034"/>
            <a:ext cx="305879" cy="3017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BA251-CA31-4D1A-89F7-F23E68EE0E07}" type="datetime1">
              <a:rPr lang="en-US" smtClean="0"/>
              <a:pPr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35748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0D187-B1D8-4CC1-8B3C-182B15FC42FE}" type="datetime1">
              <a:rPr lang="en-US" smtClean="0"/>
              <a:pPr/>
              <a:t>5/8/2020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17114-CA62-407A-AB73-E5C3B85537A1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1978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8AF7D-78FA-411E-9833-0131E0F3058A}" type="datetime1">
              <a:rPr lang="en-US" smtClean="0"/>
              <a:pPr/>
              <a:t>5/8/2020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04927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70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iff"/><Relationship Id="rId2" Type="http://schemas.openxmlformats.org/officeDocument/2006/relationships/image" Target="../media/image31.tif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F672E71-4896-412C-9C70-888CBA0C2F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3FD91529-62A3-440B-ADEC-CF2F61168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3747248"/>
            <a:ext cx="9085944" cy="2014924"/>
          </a:xfrm>
        </p:spPr>
        <p:txBody>
          <a:bodyPr anchor="ctr">
            <a:norm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Chemistry of Inclusions in steel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1974214-C11C-4B04-9A40-87256DCADD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alphaModFix amt="54000"/>
          </a:blip>
          <a:stretch>
            <a:fillRect/>
          </a:stretch>
        </p:blipFill>
        <p:spPr>
          <a:xfrm>
            <a:off x="9013077" y="2891448"/>
            <a:ext cx="3049645" cy="19060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62199BE-DFCC-4B69-9E87-10CF0FFE0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98815" y="947551"/>
            <a:ext cx="2261527" cy="2163201"/>
          </a:xfrm>
          <a:prstGeom prst="rect">
            <a:avLst/>
          </a:prstGeom>
        </p:spPr>
      </p:pic>
      <p:sp>
        <p:nvSpPr>
          <p:cNvPr id="14" name="Subtitle 13">
            <a:extLst>
              <a:ext uri="{FF2B5EF4-FFF2-40B4-BE49-F238E27FC236}">
                <a16:creationId xmlns:a16="http://schemas.microsoft.com/office/drawing/2014/main" xmlns="" id="{6E791869-A834-4953-A849-D79198F413D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89870" y="5464732"/>
            <a:ext cx="3633787" cy="117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IN" sz="2500" dirty="0"/>
              <a:t>Guided By:-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IN" sz="2500" dirty="0"/>
              <a:t>Prof. </a:t>
            </a:r>
            <a:r>
              <a:rPr lang="en-IN" sz="2500" dirty="0" err="1"/>
              <a:t>Asim</a:t>
            </a:r>
            <a:r>
              <a:rPr lang="en-IN" sz="2500" dirty="0"/>
              <a:t> </a:t>
            </a:r>
            <a:r>
              <a:rPr lang="en-IN" sz="2500" dirty="0" err="1"/>
              <a:t>Tewari</a:t>
            </a:r>
            <a:endParaRPr lang="en-IN" sz="2500" dirty="0"/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IN" sz="2500" dirty="0"/>
              <a:t>Prof. </a:t>
            </a:r>
            <a:r>
              <a:rPr lang="en-IN" sz="2500" dirty="0" err="1"/>
              <a:t>Deepoo</a:t>
            </a:r>
            <a:r>
              <a:rPr lang="en-IN" sz="2500" dirty="0"/>
              <a:t> Kumar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xmlns="" id="{671DBCD3-8D80-4434-8D16-895D6E5D1302}"/>
              </a:ext>
            </a:extLst>
          </p:cNvPr>
          <p:cNvSpPr txBox="1">
            <a:spLocks/>
          </p:cNvSpPr>
          <p:nvPr/>
        </p:nvSpPr>
        <p:spPr>
          <a:xfrm>
            <a:off x="8171937" y="5020487"/>
            <a:ext cx="4414846" cy="16145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Presented By:-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Name:  Monika </a:t>
            </a:r>
            <a:r>
              <a:rPr lang="en-IN" dirty="0" err="1"/>
              <a:t>Mandloi</a:t>
            </a:r>
            <a:endParaRPr lang="en-IN" dirty="0"/>
          </a:p>
          <a:p>
            <a:pPr>
              <a:buFont typeface="Wingdings" pitchFamily="2" charset="2"/>
              <a:buChar char="Ø"/>
            </a:pPr>
            <a:r>
              <a:rPr lang="en-IN" dirty="0"/>
              <a:t>Roll No. : 193110034</a:t>
            </a:r>
          </a:p>
          <a:p>
            <a:pPr>
              <a:buFont typeface="Wingdings" pitchFamily="2" charset="2"/>
              <a:buChar char="Ø"/>
            </a:pPr>
            <a:r>
              <a:rPr lang="en-IN" dirty="0" err="1"/>
              <a:t>Mtech</a:t>
            </a:r>
            <a:r>
              <a:rPr lang="en-IN" dirty="0"/>
              <a:t> : 1</a:t>
            </a:r>
            <a:r>
              <a:rPr lang="en-IN" baseline="30000" dirty="0"/>
              <a:t>st</a:t>
            </a:r>
            <a:r>
              <a:rPr lang="en-IN" dirty="0"/>
              <a:t> year(MM1)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FDC7500-4F19-49BD-B4C1-A819835D9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11517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5C05CAAB-DBA2-4548-AD5F-01BB97FBB2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xmlns="" id="{2659FDB4-FCBE-4A89-B46D-43D4FA5446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E7E941C1-9584-4E32-A3BF-B3FDBBDDCF34}"/>
              </a:ext>
            </a:extLst>
          </p:cNvPr>
          <p:cNvSpPr txBox="1">
            <a:spLocks/>
          </p:cNvSpPr>
          <p:nvPr/>
        </p:nvSpPr>
        <p:spPr>
          <a:xfrm>
            <a:off x="3478730" y="0"/>
            <a:ext cx="5950431" cy="97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dirty="0"/>
              <a:t>Calcium Treatment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C8F51B3F-8331-4E4A-AE96-D47B1006EE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C:\Users\Lokesh Singh Mandloi\Desktop\9.PNG">
            <a:extLst>
              <a:ext uri="{FF2B5EF4-FFF2-40B4-BE49-F238E27FC236}">
                <a16:creationId xmlns:a16="http://schemas.microsoft.com/office/drawing/2014/main" xmlns="" id="{9C042500-0BDC-4F5F-98F1-2BC84DF80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3026" y="786171"/>
            <a:ext cx="3181350" cy="266700"/>
          </a:xfrm>
          <a:prstGeom prst="rect">
            <a:avLst/>
          </a:prstGeom>
          <a:noFill/>
        </p:spPr>
      </p:pic>
      <p:pic>
        <p:nvPicPr>
          <p:cNvPr id="18" name="Picture 3" descr="C:\Users\Lokesh Singh Mandloi\Desktop\Capture10.PNG">
            <a:extLst>
              <a:ext uri="{FF2B5EF4-FFF2-40B4-BE49-F238E27FC236}">
                <a16:creationId xmlns:a16="http://schemas.microsoft.com/office/drawing/2014/main" xmlns="" id="{7617686C-4D00-4F35-A17D-C8FE93CEE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1589" y="1286237"/>
            <a:ext cx="3286125" cy="228600"/>
          </a:xfrm>
          <a:prstGeom prst="rect">
            <a:avLst/>
          </a:prstGeom>
          <a:noFill/>
        </p:spPr>
      </p:pic>
      <p:pic>
        <p:nvPicPr>
          <p:cNvPr id="19" name="Picture 4" descr="C:\Users\Lokesh Singh Mandloi\Desktop\Capture11.PNG">
            <a:extLst>
              <a:ext uri="{FF2B5EF4-FFF2-40B4-BE49-F238E27FC236}">
                <a16:creationId xmlns:a16="http://schemas.microsoft.com/office/drawing/2014/main" xmlns="" id="{E8DD6B3B-97D4-442A-8AEA-BEE51E817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2388" y="1857741"/>
            <a:ext cx="4115848" cy="3643338"/>
          </a:xfrm>
          <a:prstGeom prst="rect">
            <a:avLst/>
          </a:prstGeom>
          <a:noFill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FCC060F1-0A97-415F-A1BD-AABD42D0AA31}"/>
              </a:ext>
            </a:extLst>
          </p:cNvPr>
          <p:cNvSpPr/>
          <p:nvPr/>
        </p:nvSpPr>
        <p:spPr>
          <a:xfrm>
            <a:off x="177306" y="5300859"/>
            <a:ext cx="4357686" cy="10772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1600" dirty="0"/>
              <a:t>Recommended </a:t>
            </a:r>
            <a:r>
              <a:rPr lang="en-IN" sz="1600" dirty="0" err="1"/>
              <a:t>CaSi</a:t>
            </a:r>
            <a:r>
              <a:rPr lang="en-IN" sz="1600" dirty="0"/>
              <a:t> injection amount for inclusion shape control and avoiding </a:t>
            </a:r>
            <a:r>
              <a:rPr lang="en-IN" sz="1600" dirty="0" err="1"/>
              <a:t>tundish</a:t>
            </a:r>
            <a:r>
              <a:rPr lang="en-IN" sz="1600" dirty="0"/>
              <a:t> well nozzle clogging during casting of a completely killed (Al-killed) steel.</a:t>
            </a:r>
          </a:p>
        </p:txBody>
      </p:sp>
      <p:pic>
        <p:nvPicPr>
          <p:cNvPr id="22" name="Picture 2" descr="C:\Users\Lokesh Singh Mandloi\Desktop\Capture7.PNG">
            <a:extLst>
              <a:ext uri="{FF2B5EF4-FFF2-40B4-BE49-F238E27FC236}">
                <a16:creationId xmlns:a16="http://schemas.microsoft.com/office/drawing/2014/main" xmlns="" id="{086A8CE0-6F10-4932-BB92-82FFA3BCB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46493" y="196041"/>
            <a:ext cx="3764453" cy="3621216"/>
          </a:xfrm>
          <a:prstGeom prst="rect">
            <a:avLst/>
          </a:prstGeom>
          <a:noFill/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941F6076-B73D-4DD2-92A9-C468D900E801}"/>
              </a:ext>
            </a:extLst>
          </p:cNvPr>
          <p:cNvSpPr/>
          <p:nvPr/>
        </p:nvSpPr>
        <p:spPr>
          <a:xfrm>
            <a:off x="4879913" y="1487462"/>
            <a:ext cx="3314721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1400" dirty="0"/>
              <a:t>CaO-Al2O3 phase diagram. Desirable range for the inclusions is highlighted.</a:t>
            </a:r>
          </a:p>
        </p:txBody>
      </p:sp>
      <p:pic>
        <p:nvPicPr>
          <p:cNvPr id="26" name="Picture 2" descr="C:\Users\Lokesh Singh Mandloi\Desktop\Capture18.PNG">
            <a:extLst>
              <a:ext uri="{FF2B5EF4-FFF2-40B4-BE49-F238E27FC236}">
                <a16:creationId xmlns:a16="http://schemas.microsoft.com/office/drawing/2014/main" xmlns="" id="{6BE74D15-C766-4ABD-8104-31880EFE0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42537" y="2855070"/>
            <a:ext cx="3989690" cy="3937469"/>
          </a:xfrm>
          <a:prstGeom prst="rect">
            <a:avLst/>
          </a:prstGeom>
          <a:noFill/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A73B7D34-F8D3-4FE0-A3C3-7FB2A5BF6B11}"/>
              </a:ext>
            </a:extLst>
          </p:cNvPr>
          <p:cNvSpPr/>
          <p:nvPr/>
        </p:nvSpPr>
        <p:spPr>
          <a:xfrm>
            <a:off x="8849292" y="4823805"/>
            <a:ext cx="3261654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1400" dirty="0"/>
              <a:t>Isothermal projection of ternary system CaO-MgO-Al2O3 at T ¼ 1813K (15408C). Calculated using </a:t>
            </a:r>
            <a:r>
              <a:rPr lang="en-IN" sz="1400" dirty="0" err="1"/>
              <a:t>FactSage</a:t>
            </a:r>
            <a:r>
              <a:rPr lang="en-IN" sz="1400" dirty="0"/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7735157D-BE23-40B5-B642-AE579376C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75192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5C05CAAB-DBA2-4548-AD5F-01BB97FBB2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xmlns="" id="{2659FDB4-FCBE-4A89-B46D-43D4FA5446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E7E941C1-9584-4E32-A3BF-B3FDBBDDCF34}"/>
              </a:ext>
            </a:extLst>
          </p:cNvPr>
          <p:cNvSpPr txBox="1">
            <a:spLocks/>
          </p:cNvSpPr>
          <p:nvPr/>
        </p:nvSpPr>
        <p:spPr>
          <a:xfrm>
            <a:off x="479394" y="1070800"/>
            <a:ext cx="3939688" cy="5583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dirty="0"/>
              <a:t>Effects on Mechanical properties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C8F51B3F-8331-4E4A-AE96-D47B1006EE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91AE3DF0-4FD2-4F8D-BE5F-9AE5FF360D71}"/>
              </a:ext>
            </a:extLst>
          </p:cNvPr>
          <p:cNvSpPr txBox="1">
            <a:spLocks/>
          </p:cNvSpPr>
          <p:nvPr/>
        </p:nvSpPr>
        <p:spPr>
          <a:xfrm>
            <a:off x="4757734" y="124305"/>
            <a:ext cx="7303636" cy="6492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/>
              <a:t>Due to the incompatibilities with the steel matrix, inclusions create stress fields around itself that are potential crack initiation sites.</a:t>
            </a:r>
          </a:p>
          <a:p>
            <a:r>
              <a:rPr lang="en-IN" sz="1600" dirty="0"/>
              <a:t>Two examples that shows effects of inclusions on  its serviceability</a:t>
            </a:r>
          </a:p>
          <a:p>
            <a:endParaRPr lang="en-IN" sz="1600" dirty="0"/>
          </a:p>
          <a:p>
            <a:r>
              <a:rPr lang="en-IN" sz="1600" dirty="0"/>
              <a:t>1.   Tire cords and springs:</a:t>
            </a:r>
          </a:p>
          <a:p>
            <a:r>
              <a:rPr lang="en-IN" sz="1600" dirty="0"/>
              <a:t>They are made up of silicon manganese steel wires.</a:t>
            </a:r>
          </a:p>
          <a:p>
            <a:r>
              <a:rPr lang="en-IN" sz="1600" dirty="0"/>
              <a:t> Presence of hard  NMIs such as alumina  is </a:t>
            </a:r>
          </a:p>
          <a:p>
            <a:r>
              <a:rPr lang="en-IN" sz="1600" dirty="0"/>
              <a:t>detrimental for wire drawing operations. We have </a:t>
            </a:r>
          </a:p>
          <a:p>
            <a:r>
              <a:rPr lang="en-IN" sz="1600" dirty="0"/>
              <a:t>to adjust steel composition , so  it prevents formation </a:t>
            </a:r>
          </a:p>
          <a:p>
            <a:r>
              <a:rPr lang="en-IN" sz="1600" dirty="0"/>
              <a:t>of Aluminium-rich NMIs and </a:t>
            </a:r>
            <a:r>
              <a:rPr lang="en-IN" sz="1600" dirty="0" err="1"/>
              <a:t>favor</a:t>
            </a:r>
            <a:r>
              <a:rPr lang="en-IN" sz="1600" dirty="0"/>
              <a:t> low melting ,</a:t>
            </a:r>
          </a:p>
          <a:p>
            <a:r>
              <a:rPr lang="en-IN" sz="1600" dirty="0"/>
              <a:t> plastic silicates.</a:t>
            </a:r>
          </a:p>
          <a:p>
            <a:endParaRPr lang="en-IN" sz="1600" dirty="0"/>
          </a:p>
          <a:p>
            <a:endParaRPr lang="en-IN" sz="1600" dirty="0"/>
          </a:p>
          <a:p>
            <a:r>
              <a:rPr lang="en-IN" sz="1600" dirty="0"/>
              <a:t>2.     Bearing steel:</a:t>
            </a:r>
          </a:p>
          <a:p>
            <a:r>
              <a:rPr lang="en-IN" sz="1400" dirty="0"/>
              <a:t>The size and quantity of the  NMIs present in steel</a:t>
            </a:r>
          </a:p>
          <a:p>
            <a:r>
              <a:rPr lang="en-IN" sz="1400" dirty="0"/>
              <a:t> is adversely affect the fatigue life of bearing. </a:t>
            </a:r>
          </a:p>
          <a:p>
            <a:r>
              <a:rPr lang="en-IN" sz="1400" dirty="0"/>
              <a:t>Some NMIs such as calcium aluminates and spinel</a:t>
            </a:r>
          </a:p>
          <a:p>
            <a:r>
              <a:rPr lang="en-IN" sz="1400" dirty="0"/>
              <a:t> are detrimental for bearing life.</a:t>
            </a:r>
          </a:p>
          <a:p>
            <a:endParaRPr lang="en-IN" sz="1600" dirty="0"/>
          </a:p>
        </p:txBody>
      </p:sp>
      <p:pic>
        <p:nvPicPr>
          <p:cNvPr id="14" name="Picture 2" descr="C:\Users\Lokesh Singh Mandloi\Desktop\Capture2.PNG">
            <a:extLst>
              <a:ext uri="{FF2B5EF4-FFF2-40B4-BE49-F238E27FC236}">
                <a16:creationId xmlns:a16="http://schemas.microsoft.com/office/drawing/2014/main" xmlns="" id="{98637225-AE86-44B5-8A0A-955F195D5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78059" y="1422400"/>
            <a:ext cx="2083311" cy="1826092"/>
          </a:xfrm>
          <a:prstGeom prst="rect">
            <a:avLst/>
          </a:prstGeom>
          <a:noFill/>
        </p:spPr>
      </p:pic>
      <p:pic>
        <p:nvPicPr>
          <p:cNvPr id="15" name="Picture 3" descr="C:\Users\Lokesh Singh Mandloi\Desktop\Capture8.PNG">
            <a:extLst>
              <a:ext uri="{FF2B5EF4-FFF2-40B4-BE49-F238E27FC236}">
                <a16:creationId xmlns:a16="http://schemas.microsoft.com/office/drawing/2014/main" xmlns="" id="{18CA7158-3151-4FB9-8E21-4367ACF78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76815" y="4057639"/>
            <a:ext cx="2944249" cy="2559540"/>
          </a:xfrm>
          <a:prstGeom prst="rect">
            <a:avLst/>
          </a:prstGeom>
          <a:noFill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E67C48E-D993-4101-A27E-A35B647CE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5120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5C05CAAB-DBA2-4548-AD5F-01BB97FBB2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xmlns="" id="{2659FDB4-FCBE-4A89-B46D-43D4FA5446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E7E941C1-9584-4E32-A3BF-B3FDBBDDCF34}"/>
              </a:ext>
            </a:extLst>
          </p:cNvPr>
          <p:cNvSpPr txBox="1">
            <a:spLocks/>
          </p:cNvSpPr>
          <p:nvPr/>
        </p:nvSpPr>
        <p:spPr>
          <a:xfrm>
            <a:off x="279315" y="1070800"/>
            <a:ext cx="4448738" cy="5583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dirty="0"/>
              <a:t>3D characterization of inclusions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C8F51B3F-8331-4E4A-AE96-D47B1006EE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Lokesh Singh Mandloi\Desktop\Capture16.PNG">
            <a:extLst>
              <a:ext uri="{FF2B5EF4-FFF2-40B4-BE49-F238E27FC236}">
                <a16:creationId xmlns:a16="http://schemas.microsoft.com/office/drawing/2014/main" xmlns="" id="{F0556F60-896D-4911-93E3-68F23F05F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93256" y="60020"/>
            <a:ext cx="5501910" cy="2725684"/>
          </a:xfrm>
          <a:prstGeom prst="rect">
            <a:avLst/>
          </a:prstGeom>
          <a:noFill/>
        </p:spPr>
      </p:pic>
      <p:pic>
        <p:nvPicPr>
          <p:cNvPr id="10" name="Picture 3" descr="C:\Users\Lokesh Singh Mandloi\Desktop\Capture17.PNG">
            <a:extLst>
              <a:ext uri="{FF2B5EF4-FFF2-40B4-BE49-F238E27FC236}">
                <a16:creationId xmlns:a16="http://schemas.microsoft.com/office/drawing/2014/main" xmlns="" id="{D3508B64-3E1C-497B-A5B7-64E9816A7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3511101"/>
            <a:ext cx="5072098" cy="2846839"/>
          </a:xfrm>
          <a:prstGeom prst="rect">
            <a:avLst/>
          </a:prstGeom>
          <a:noFill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A9C7D02-D02D-4869-AA47-DB7500B808E6}"/>
              </a:ext>
            </a:extLst>
          </p:cNvPr>
          <p:cNvSpPr/>
          <p:nvPr/>
        </p:nvSpPr>
        <p:spPr>
          <a:xfrm>
            <a:off x="6715801" y="3059668"/>
            <a:ext cx="43793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Principle of X-ray Micro-CT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D76DDF9-71BB-4429-8082-778F18EEF892}"/>
              </a:ext>
            </a:extLst>
          </p:cNvPr>
          <p:cNvSpPr/>
          <p:nvPr/>
        </p:nvSpPr>
        <p:spPr>
          <a:xfrm>
            <a:off x="6350193" y="6357940"/>
            <a:ext cx="47800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Micro-CT in BL13W1 at SSRF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F424F75-E72F-4CCD-AC12-0D5DD2A8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37906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5C05CAAB-DBA2-4548-AD5F-01BB97FBB2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xmlns="" id="{2659FDB4-FCBE-4A89-B46D-43D4FA5446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E7E941C1-9584-4E32-A3BF-B3FDBBDDCF34}"/>
              </a:ext>
            </a:extLst>
          </p:cNvPr>
          <p:cNvSpPr txBox="1">
            <a:spLocks/>
          </p:cNvSpPr>
          <p:nvPr/>
        </p:nvSpPr>
        <p:spPr>
          <a:xfrm>
            <a:off x="279315" y="1070800"/>
            <a:ext cx="4448738" cy="5583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dirty="0"/>
              <a:t>3D characterization of inclusions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C8F51B3F-8331-4E4A-AE96-D47B1006EE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4" descr="C:\Users\Lokesh Singh Mandloi\Desktop\Capture18.PNG">
            <a:extLst>
              <a:ext uri="{FF2B5EF4-FFF2-40B4-BE49-F238E27FC236}">
                <a16:creationId xmlns:a16="http://schemas.microsoft.com/office/drawing/2014/main" xmlns="" id="{F28DA654-0251-4B0E-81B9-427BFA1FD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76630" y="204074"/>
            <a:ext cx="8215370" cy="3028948"/>
          </a:xfrm>
          <a:prstGeom prst="rect">
            <a:avLst/>
          </a:prstGeom>
          <a:noFill/>
        </p:spPr>
      </p:pic>
      <p:pic>
        <p:nvPicPr>
          <p:cNvPr id="14" name="Picture 5" descr="C:\Users\Lokesh Singh Mandloi\Desktop\Capture19.PNG">
            <a:extLst>
              <a:ext uri="{FF2B5EF4-FFF2-40B4-BE49-F238E27FC236}">
                <a16:creationId xmlns:a16="http://schemas.microsoft.com/office/drawing/2014/main" xmlns="" id="{F9B3D7CC-A199-4960-88C7-735644E38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68513" y="3572566"/>
            <a:ext cx="4143404" cy="3081360"/>
          </a:xfrm>
          <a:prstGeom prst="rect">
            <a:avLst/>
          </a:prstGeom>
          <a:noFill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A349BAF-80E5-4ED5-913E-20567A154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29811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5C05CAAB-DBA2-4548-AD5F-01BB97FBB2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xmlns="" id="{2659FDB4-FCBE-4A89-B46D-43D4FA5446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E7E941C1-9584-4E32-A3BF-B3FDBBDDCF34}"/>
              </a:ext>
            </a:extLst>
          </p:cNvPr>
          <p:cNvSpPr txBox="1">
            <a:spLocks/>
          </p:cNvSpPr>
          <p:nvPr/>
        </p:nvSpPr>
        <p:spPr>
          <a:xfrm>
            <a:off x="279315" y="5085562"/>
            <a:ext cx="4448738" cy="1568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dirty="0"/>
              <a:t>Image Analysis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C8F51B3F-8331-4E4A-AE96-D47B1006EE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Lokesh Singh Mandloi\Desktop\Drawing of Field002.tif">
            <a:extLst>
              <a:ext uri="{FF2B5EF4-FFF2-40B4-BE49-F238E27FC236}">
                <a16:creationId xmlns:a16="http://schemas.microsoft.com/office/drawing/2014/main" xmlns="" id="{4B43735E-ABEC-4D00-967C-827F3466C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85857" y="356812"/>
            <a:ext cx="5148338" cy="4791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9" name="Picture 3" descr="C:\Users\Lokesh Singh Mandloi\Desktop\class lec\MTP\Inclusion image analysis\Inclusion image analysis\Fields\Field002.TIF">
            <a:extLst>
              <a:ext uri="{FF2B5EF4-FFF2-40B4-BE49-F238E27FC236}">
                <a16:creationId xmlns:a16="http://schemas.microsoft.com/office/drawing/2014/main" xmlns="" id="{C457FD85-2CDD-4E5F-B0BF-5D975FC31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408" y="469035"/>
            <a:ext cx="3620743" cy="42228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E72076E-0B75-4368-B659-552B8B598072}"/>
              </a:ext>
            </a:extLst>
          </p:cNvPr>
          <p:cNvSpPr txBox="1"/>
          <p:nvPr/>
        </p:nvSpPr>
        <p:spPr>
          <a:xfrm>
            <a:off x="1023917" y="4900896"/>
            <a:ext cx="220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SEM Image of sample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17E311B-B171-4411-8098-8256A57646B9}"/>
              </a:ext>
            </a:extLst>
          </p:cNvPr>
          <p:cNvSpPr txBox="1"/>
          <p:nvPr/>
        </p:nvSpPr>
        <p:spPr>
          <a:xfrm>
            <a:off x="6096000" y="5453138"/>
            <a:ext cx="4973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Labelling of image particles using Image J software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45779862-AB6E-4EF1-AF4E-86446F1E6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02181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5C05CAAB-DBA2-4548-AD5F-01BB97FBB2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xmlns="" id="{2659FDB4-FCBE-4A89-B46D-43D4FA5446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E7E941C1-9584-4E32-A3BF-B3FDBBDDCF34}"/>
              </a:ext>
            </a:extLst>
          </p:cNvPr>
          <p:cNvSpPr txBox="1">
            <a:spLocks/>
          </p:cNvSpPr>
          <p:nvPr/>
        </p:nvSpPr>
        <p:spPr>
          <a:xfrm>
            <a:off x="279315" y="1070800"/>
            <a:ext cx="4448738" cy="5583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dirty="0"/>
              <a:t>Measurement of inclusions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C8F51B3F-8331-4E4A-AE96-D47B1006EE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 descr="C:\Users\Lokesh Singh Mandloi\Desktop\Capture20.PNG">
            <a:extLst>
              <a:ext uri="{FF2B5EF4-FFF2-40B4-BE49-F238E27FC236}">
                <a16:creationId xmlns:a16="http://schemas.microsoft.com/office/drawing/2014/main" xmlns="" id="{DA0B7C6B-B141-4439-8D95-21399FD9F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47187" y="1281325"/>
            <a:ext cx="6965498" cy="4311975"/>
          </a:xfrm>
          <a:prstGeom prst="rect">
            <a:avLst/>
          </a:prstGeom>
          <a:noFill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DC2417A-2936-45F6-B4BD-7D1ACF399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00791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en-IN" dirty="0"/>
              <a:t>Future Scope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2E13145-1168-49F4-A937-BB9E82DE2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568" y="6263481"/>
            <a:ext cx="49384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8A17114-CA62-407A-AB73-E5C3B85537A1}" type="slidenum">
              <a:rPr lang="en-IN" smtClean="0"/>
              <a:pPr>
                <a:spcAft>
                  <a:spcPts val="600"/>
                </a:spcAft>
              </a:pPr>
              <a:t>16</a:t>
            </a:fld>
            <a:endParaRPr lang="en-IN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xmlns="" id="{2392AE31-C638-42E6-84B1-E287E1825F7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1600201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A2679492-7988-4050-9056-5424444524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091B163-7D61-4891-ABCF-5C13D9C418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8A72919D-768E-419E-A809-0FA539786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429" y="381935"/>
            <a:ext cx="4253223" cy="5974414"/>
          </a:xfrm>
        </p:spPr>
        <p:txBody>
          <a:bodyPr anchor="ctr">
            <a:normAutofit/>
          </a:bodyPr>
          <a:lstStyle/>
          <a:p>
            <a:r>
              <a:rPr lang="en-IN" sz="5600" b="1" dirty="0">
                <a:solidFill>
                  <a:schemeClr val="bg1"/>
                </a:solidFill>
              </a:rPr>
              <a:t>References</a:t>
            </a:r>
            <a:br>
              <a:rPr lang="en-IN" sz="5600" b="1" dirty="0">
                <a:solidFill>
                  <a:schemeClr val="bg1"/>
                </a:solidFill>
              </a:rPr>
            </a:br>
            <a:endParaRPr lang="en-IN" sz="5600" dirty="0">
              <a:solidFill>
                <a:schemeClr val="bg1"/>
              </a:solidFill>
            </a:endParaRPr>
          </a:p>
        </p:txBody>
      </p:sp>
      <p:sp>
        <p:nvSpPr>
          <p:cNvPr id="14" name="Graphic 11">
            <a:extLst>
              <a:ext uri="{FF2B5EF4-FFF2-40B4-BE49-F238E27FC236}">
                <a16:creationId xmlns:a16="http://schemas.microsoft.com/office/drawing/2014/main" xmlns="" id="{6CB927A4-E432-4310-9CD5-E89FF50631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xmlns="" id="{E3020543-B24B-4EC4-8FFC-8DD88EEA91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12">
            <a:extLst>
              <a:ext uri="{FF2B5EF4-FFF2-40B4-BE49-F238E27FC236}">
                <a16:creationId xmlns:a16="http://schemas.microsoft.com/office/drawing/2014/main" xmlns="" id="{1453BF6C-B012-48B7-B4E8-6D7AC7C27D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2EAB92FC-BDF6-484D-81F8-251E8A33F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1935"/>
            <a:ext cx="5181595" cy="6467187"/>
          </a:xfrm>
        </p:spPr>
        <p:txBody>
          <a:bodyPr anchor="ctr">
            <a:normAutofit/>
          </a:bodyPr>
          <a:lstStyle/>
          <a:p>
            <a:r>
              <a:rPr lang="en-IN" sz="1200" dirty="0"/>
              <a:t>Wagner Viana </a:t>
            </a:r>
            <a:r>
              <a:rPr lang="en-IN" sz="1200" dirty="0" err="1"/>
              <a:t>Bielefeldt</a:t>
            </a:r>
            <a:r>
              <a:rPr lang="en-IN" sz="1200" dirty="0"/>
              <a:t> and Antônio Cezar </a:t>
            </a:r>
            <a:r>
              <a:rPr lang="en-IN" sz="1200" dirty="0" err="1"/>
              <a:t>Faria</a:t>
            </a:r>
            <a:r>
              <a:rPr lang="en-IN" sz="1200" dirty="0"/>
              <a:t> </a:t>
            </a:r>
            <a:r>
              <a:rPr lang="en-IN" sz="1200" dirty="0" err="1"/>
              <a:t>Vilela</a:t>
            </a:r>
            <a:r>
              <a:rPr lang="en-IN" sz="1200" dirty="0"/>
              <a:t>, Study of Inclusions in High </a:t>
            </a:r>
            <a:r>
              <a:rPr lang="en-IN" sz="1200" dirty="0" err="1"/>
              <a:t>Sulfur</a:t>
            </a:r>
            <a:r>
              <a:rPr lang="en-IN" sz="1200" dirty="0"/>
              <a:t>, Al‐Killed Ca‐Treated Steel via Experiments and Thermodynamic Calculations.</a:t>
            </a:r>
          </a:p>
          <a:p>
            <a:pPr>
              <a:buNone/>
            </a:pPr>
            <a:endParaRPr lang="en-IN" sz="1200" dirty="0"/>
          </a:p>
          <a:p>
            <a:r>
              <a:rPr lang="en-IN" sz="1200" dirty="0"/>
              <a:t>R. J. O’Malley Iverson,  Inclusion Evolution and Removal in Ladle Refining, PSMRC Materials Science &amp; Engineering Missouri University of Science &amp; Technology 1400 N. Bishop Ave.</a:t>
            </a:r>
          </a:p>
          <a:p>
            <a:r>
              <a:rPr lang="en-IN" sz="1200" dirty="0"/>
              <a:t>Andre Luiz Vasconcellos da Costa e Silva, Non-metallic inclusion in steels-origin and control, EEIMVR-</a:t>
            </a:r>
            <a:r>
              <a:rPr lang="en-IN" sz="1200" dirty="0" err="1"/>
              <a:t>UFF,Volta</a:t>
            </a:r>
            <a:r>
              <a:rPr lang="en-IN" sz="1200" dirty="0"/>
              <a:t> Redonda,RJ,Brazil,2018.</a:t>
            </a:r>
          </a:p>
          <a:p>
            <a:r>
              <a:rPr lang="en-IN" sz="1200" dirty="0" err="1"/>
              <a:t>Zhiqiang</a:t>
            </a:r>
            <a:r>
              <a:rPr lang="en-IN" sz="1200" dirty="0"/>
              <a:t> </a:t>
            </a:r>
            <a:r>
              <a:rPr lang="en-IN" sz="1200" dirty="0" err="1"/>
              <a:t>shang</a:t>
            </a:r>
            <a:r>
              <a:rPr lang="en-IN" sz="1200" dirty="0"/>
              <a:t>, Tao Li, </a:t>
            </a:r>
            <a:r>
              <a:rPr lang="en-IN" sz="1200" dirty="0" err="1"/>
              <a:t>Shufeng</a:t>
            </a:r>
            <a:r>
              <a:rPr lang="en-IN" sz="1200" dirty="0"/>
              <a:t> Yang, </a:t>
            </a:r>
            <a:r>
              <a:rPr lang="en-IN" sz="1200" dirty="0" err="1"/>
              <a:t>Jianchuan</a:t>
            </a:r>
            <a:r>
              <a:rPr lang="en-IN" sz="1200" dirty="0"/>
              <a:t> Yan, Han Guo, Three-dimensional characterization of typical inclusions in steel by X-ray Micro-CT,2020.</a:t>
            </a:r>
          </a:p>
          <a:p>
            <a:r>
              <a:rPr lang="en-IN" sz="1200" dirty="0"/>
              <a:t>H. Gaye, Inclusion Formation in Steels. The Making Shaping and Treating of Steel, Vol. 3, Casting (Eds: A. W. </a:t>
            </a:r>
            <a:r>
              <a:rPr lang="en-IN" sz="1200" dirty="0" err="1"/>
              <a:t>Cramb</a:t>
            </a:r>
            <a:r>
              <a:rPr lang="en-IN" sz="1200" dirty="0"/>
              <a:t>, M. Byrne), AISE 2003, chap. 3, 1.</a:t>
            </a:r>
          </a:p>
          <a:p>
            <a:r>
              <a:rPr lang="en-IN" sz="1200" dirty="0"/>
              <a:t>Björklund, J., A study of slag-steel-inclusion interaction during Ladle treatment. 2006.</a:t>
            </a:r>
          </a:p>
          <a:p>
            <a:r>
              <a:rPr lang="en-IN" sz="1200" dirty="0"/>
              <a:t>Verma, N., et al., Calcium Modification of Spinel Inclusions in </a:t>
            </a:r>
            <a:r>
              <a:rPr lang="en-IN" sz="1200" dirty="0" err="1"/>
              <a:t>Aluminum</a:t>
            </a:r>
            <a:r>
              <a:rPr lang="en-IN" sz="1200" dirty="0"/>
              <a:t>-Killed Steel: Reaction Steps. Metallurgical and Materials Transactions B-Process Metallurgy and Materials Processing Science, 2012. 43(4): p. 830-840.</a:t>
            </a:r>
          </a:p>
          <a:p>
            <a:r>
              <a:rPr lang="en-IN" sz="1200" dirty="0"/>
              <a:t>P.H. Lindon and J.C. </a:t>
            </a:r>
            <a:r>
              <a:rPr lang="en-IN" sz="1200" dirty="0" err="1"/>
              <a:t>Billington</a:t>
            </a:r>
            <a:r>
              <a:rPr lang="en-IN" sz="1200" dirty="0"/>
              <a:t>, “Oxide Formation and Separation During De-Oxidation of Molten Iron With Mn-Si-Al Alloys,” Transactions of the Metallurgical Society of AIME, Vol. 245, 1969, pp. 1775–1784.</a:t>
            </a:r>
          </a:p>
          <a:p>
            <a:endParaRPr lang="en-IN" sz="12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C49DA8F6-BCC1-4447-B54C-57856834B9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B2AF3D5-133F-4EE9-A590-346E5903F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17114-CA62-407A-AB73-E5C3B85537A1}" type="slidenum">
              <a:rPr lang="en-IN" smtClean="0"/>
              <a:pPr/>
              <a:t>17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669725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8D1AA55E-40D5-461B-A5A8-4AE8AAB71B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C49DA8F6-BCC1-4447-B54C-57856834B9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23622" y="373056"/>
            <a:ext cx="0" cy="6476066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11">
            <a:extLst>
              <a:ext uri="{FF2B5EF4-FFF2-40B4-BE49-F238E27FC236}">
                <a16:creationId xmlns:a16="http://schemas.microsoft.com/office/drawing/2014/main" xmlns="" id="{6CB927A4-E432-4310-9CD5-E89FF50631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125948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0">
            <a:extLst>
              <a:ext uri="{FF2B5EF4-FFF2-40B4-BE49-F238E27FC236}">
                <a16:creationId xmlns:a16="http://schemas.microsoft.com/office/drawing/2014/main" xmlns="" id="{E3020543-B24B-4EC4-8FFC-8DD88EEA91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84728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Graphic 12">
            <a:extLst>
              <a:ext uri="{FF2B5EF4-FFF2-40B4-BE49-F238E27FC236}">
                <a16:creationId xmlns:a16="http://schemas.microsoft.com/office/drawing/2014/main" xmlns="" id="{1453BF6C-B012-48B7-B4E8-6D7AC7C27D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110408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8" name="Graphic 7" descr="Handshake">
            <a:extLst>
              <a:ext uri="{FF2B5EF4-FFF2-40B4-BE49-F238E27FC236}">
                <a16:creationId xmlns:a16="http://schemas.microsoft.com/office/drawing/2014/main" xmlns="" id="{2A470209-7220-4E8B-9A2B-CE5398082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38200" y="3003053"/>
            <a:ext cx="2994972" cy="2994972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0E2E5988-5503-4E65-AD86-A78E255DB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5784" y="1398997"/>
            <a:ext cx="4759723" cy="4718687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IN" sz="4000" dirty="0"/>
              <a:t>Thank You</a:t>
            </a:r>
          </a:p>
          <a:p>
            <a:pPr>
              <a:buNone/>
            </a:pPr>
            <a:endParaRPr lang="en-IN" sz="4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CCC4DC-E8AF-4237-9089-45D074A45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17114-CA62-407A-AB73-E5C3B85537A1}" type="slidenum">
              <a:rPr lang="en-IN" smtClean="0"/>
              <a:pPr/>
              <a:t>18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691504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5C05CAAB-DBA2-4548-AD5F-01BB97FBB2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xmlns="" id="{2659FDB4-FCBE-4A89-B46D-43D4FA5446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7FE8B884-D5AE-4E93-8DE2-A9E951B1BF78}"/>
              </a:ext>
            </a:extLst>
          </p:cNvPr>
          <p:cNvSpPr txBox="1">
            <a:spLocks/>
          </p:cNvSpPr>
          <p:nvPr/>
        </p:nvSpPr>
        <p:spPr>
          <a:xfrm>
            <a:off x="479394" y="1070800"/>
            <a:ext cx="3939688" cy="5583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6DB51C-7C41-4DF5-851C-3DFE4F814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19592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7CE633F-9882-4A5C-83A2-1109D0C73261}" type="slidenum">
              <a:rPr lang="en-US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accent2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C8F51B3F-8331-4E4A-AE96-D47B1006EE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xmlns="" id="{AED18332-E8FC-4405-85D9-DEF6BAA65A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3304049517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B93F824-C3BB-43BA-9C2F-9CF5D10C2825}"/>
              </a:ext>
            </a:extLst>
          </p:cNvPr>
          <p:cNvSpPr txBox="1"/>
          <p:nvPr/>
        </p:nvSpPr>
        <p:spPr>
          <a:xfrm>
            <a:off x="10506189" y="1175512"/>
            <a:ext cx="319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</a:t>
            </a:r>
            <a:endParaRPr lang="en-IN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F61BF33A-CBDD-4592-8CFD-34D6AEE72473}"/>
              </a:ext>
            </a:extLst>
          </p:cNvPr>
          <p:cNvSpPr txBox="1"/>
          <p:nvPr/>
        </p:nvSpPr>
        <p:spPr>
          <a:xfrm>
            <a:off x="10558257" y="1654916"/>
            <a:ext cx="319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</a:t>
            </a:r>
            <a:endParaRPr lang="en-IN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C20A6A32-B0CC-4236-B32B-8DE12E9CF0E3}"/>
              </a:ext>
            </a:extLst>
          </p:cNvPr>
          <p:cNvSpPr txBox="1"/>
          <p:nvPr/>
        </p:nvSpPr>
        <p:spPr>
          <a:xfrm>
            <a:off x="10537563" y="2083925"/>
            <a:ext cx="57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5-6</a:t>
            </a:r>
            <a:endParaRPr lang="en-IN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308C1351-4E9B-4C7B-91A6-DCD85BCABA0C}"/>
              </a:ext>
            </a:extLst>
          </p:cNvPr>
          <p:cNvSpPr txBox="1"/>
          <p:nvPr/>
        </p:nvSpPr>
        <p:spPr>
          <a:xfrm>
            <a:off x="10559332" y="2992338"/>
            <a:ext cx="554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8-9</a:t>
            </a:r>
            <a:endParaRPr lang="en-IN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26D82EC0-27DB-48A0-9A30-777BEDE8EA1F}"/>
              </a:ext>
            </a:extLst>
          </p:cNvPr>
          <p:cNvSpPr txBox="1"/>
          <p:nvPr/>
        </p:nvSpPr>
        <p:spPr>
          <a:xfrm>
            <a:off x="10561953" y="3424792"/>
            <a:ext cx="447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10</a:t>
            </a:r>
            <a:endParaRPr lang="en-IN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9A62C0F8-A5C5-455D-A899-6BA64FADB9FE}"/>
              </a:ext>
            </a:extLst>
          </p:cNvPr>
          <p:cNvSpPr txBox="1"/>
          <p:nvPr/>
        </p:nvSpPr>
        <p:spPr>
          <a:xfrm>
            <a:off x="10559332" y="3944256"/>
            <a:ext cx="447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11</a:t>
            </a:r>
            <a:endParaRPr lang="en-IN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FAA94FE8-16DA-4371-A6A0-432C75F9444A}"/>
              </a:ext>
            </a:extLst>
          </p:cNvPr>
          <p:cNvSpPr txBox="1"/>
          <p:nvPr/>
        </p:nvSpPr>
        <p:spPr>
          <a:xfrm>
            <a:off x="10515812" y="4344031"/>
            <a:ext cx="790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12-13</a:t>
            </a:r>
            <a:endParaRPr lang="en-IN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0BB611C3-6595-4F3B-A02D-B33B457E38B9}"/>
              </a:ext>
            </a:extLst>
          </p:cNvPr>
          <p:cNvSpPr txBox="1"/>
          <p:nvPr/>
        </p:nvSpPr>
        <p:spPr>
          <a:xfrm>
            <a:off x="10562715" y="4863495"/>
            <a:ext cx="454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14</a:t>
            </a:r>
            <a:endParaRPr lang="en-IN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6DA6668D-982E-419D-9AD2-7F5CCBC139AE}"/>
              </a:ext>
            </a:extLst>
          </p:cNvPr>
          <p:cNvSpPr txBox="1"/>
          <p:nvPr/>
        </p:nvSpPr>
        <p:spPr>
          <a:xfrm>
            <a:off x="10587189" y="5356703"/>
            <a:ext cx="47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15</a:t>
            </a:r>
            <a:endParaRPr lang="en-IN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FAE39224-40E0-4649-A5CC-982B68FE0229}"/>
              </a:ext>
            </a:extLst>
          </p:cNvPr>
          <p:cNvSpPr txBox="1"/>
          <p:nvPr/>
        </p:nvSpPr>
        <p:spPr>
          <a:xfrm>
            <a:off x="10582731" y="5778005"/>
            <a:ext cx="476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16</a:t>
            </a:r>
            <a:endParaRPr lang="en-IN" sz="1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F2FB234D-1B36-4244-92CE-4B4509B86216}"/>
              </a:ext>
            </a:extLst>
          </p:cNvPr>
          <p:cNvSpPr txBox="1"/>
          <p:nvPr/>
        </p:nvSpPr>
        <p:spPr>
          <a:xfrm>
            <a:off x="10641277" y="2559884"/>
            <a:ext cx="319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7</a:t>
            </a:r>
            <a:endParaRPr lang="en-IN" sz="1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460B2CD2-CB2A-4B00-919E-CF380FD68341}"/>
              </a:ext>
            </a:extLst>
          </p:cNvPr>
          <p:cNvSpPr txBox="1"/>
          <p:nvPr/>
        </p:nvSpPr>
        <p:spPr>
          <a:xfrm>
            <a:off x="10629686" y="6199308"/>
            <a:ext cx="476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17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xmlns="" val="2601776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5C05CAAB-DBA2-4548-AD5F-01BB97FBB2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xmlns="" id="{2659FDB4-FCBE-4A89-B46D-43D4FA5446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7FE8B884-D5AE-4E93-8DE2-A9E951B1BF78}"/>
              </a:ext>
            </a:extLst>
          </p:cNvPr>
          <p:cNvSpPr txBox="1">
            <a:spLocks/>
          </p:cNvSpPr>
          <p:nvPr/>
        </p:nvSpPr>
        <p:spPr>
          <a:xfrm>
            <a:off x="330647" y="780514"/>
            <a:ext cx="3939688" cy="5583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C8F51B3F-8331-4E4A-AE96-D47B1006EE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xmlns="" id="{AED18332-E8FC-4405-85D9-DEF6BAA65A7F}"/>
              </a:ext>
            </a:extLst>
          </p:cNvPr>
          <p:cNvGraphicFramePr/>
          <p:nvPr/>
        </p:nvGraphicFramePr>
        <p:xfrm>
          <a:off x="5185772" y="642639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6DB51C-7C41-4DF5-851C-3DFE4F814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52520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5C05CAAB-DBA2-4548-AD5F-01BB97FBB2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xmlns="" id="{2659FDB4-FCBE-4A89-B46D-43D4FA5446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E7E941C1-9584-4E32-A3BF-B3FDBBDDCF34}"/>
              </a:ext>
            </a:extLst>
          </p:cNvPr>
          <p:cNvSpPr txBox="1">
            <a:spLocks/>
          </p:cNvSpPr>
          <p:nvPr/>
        </p:nvSpPr>
        <p:spPr>
          <a:xfrm>
            <a:off x="479394" y="1070800"/>
            <a:ext cx="3939688" cy="5583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Classification of Inclusions 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C8F51B3F-8331-4E4A-AE96-D47B1006EE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xmlns="" id="{10A7E852-E002-4252-88B2-9E15E6CD06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3587517524"/>
              </p:ext>
            </p:extLst>
          </p:nvPr>
        </p:nvGraphicFramePr>
        <p:xfrm>
          <a:off x="5134972" y="634326"/>
          <a:ext cx="6245265" cy="5853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57C7941-AE2C-492D-9094-B63606AC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94474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5C05CAAB-DBA2-4548-AD5F-01BB97FBB2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xmlns="" id="{2659FDB4-FCBE-4A89-B46D-43D4FA5446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E7E941C1-9584-4E32-A3BF-B3FDBBDDCF34}"/>
              </a:ext>
            </a:extLst>
          </p:cNvPr>
          <p:cNvSpPr txBox="1">
            <a:spLocks/>
          </p:cNvSpPr>
          <p:nvPr/>
        </p:nvSpPr>
        <p:spPr>
          <a:xfrm>
            <a:off x="479394" y="1070800"/>
            <a:ext cx="3939688" cy="5583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dirty="0"/>
              <a:t>Formation of Inclusions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C8F51B3F-8331-4E4A-AE96-D47B1006EE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Lokesh Singh Mandloi\Desktop\Capture12.PNG">
            <a:extLst>
              <a:ext uri="{FF2B5EF4-FFF2-40B4-BE49-F238E27FC236}">
                <a16:creationId xmlns:a16="http://schemas.microsoft.com/office/drawing/2014/main" xmlns="" id="{A2B67D7A-A27E-4C51-AAEE-85274E0F8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38207" y="856342"/>
            <a:ext cx="6043640" cy="3751355"/>
          </a:xfrm>
          <a:prstGeom prst="rect">
            <a:avLst/>
          </a:prstGeom>
          <a:noFill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1EA57C1-50DE-420D-A586-447A143AEE2A}"/>
              </a:ext>
            </a:extLst>
          </p:cNvPr>
          <p:cNvSpPr/>
          <p:nvPr/>
        </p:nvSpPr>
        <p:spPr>
          <a:xfrm>
            <a:off x="7303700" y="4883469"/>
            <a:ext cx="457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2 [𝐴𝑙] + 3[𝑂] = (𝐴𝑙2𝑂3)</a:t>
            </a:r>
          </a:p>
          <a:p>
            <a:r>
              <a:rPr lang="en-IN" dirty="0"/>
              <a:t> [𝑆𝑖] + 2[𝑂] = (𝑆𝑖𝑂2)</a:t>
            </a:r>
          </a:p>
          <a:p>
            <a:r>
              <a:rPr lang="en-IN" dirty="0"/>
              <a:t> [𝑀𝑛]+ [𝑂] = (𝑀𝑛𝑂)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61DB4E8-32AF-4D4D-9C83-ADC7D1FF0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22042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5C05CAAB-DBA2-4548-AD5F-01BB97FBB2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xmlns="" id="{2659FDB4-FCBE-4A89-B46D-43D4FA5446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E7E941C1-9584-4E32-A3BF-B3FDBBDDCF34}"/>
              </a:ext>
            </a:extLst>
          </p:cNvPr>
          <p:cNvSpPr txBox="1">
            <a:spLocks/>
          </p:cNvSpPr>
          <p:nvPr/>
        </p:nvSpPr>
        <p:spPr>
          <a:xfrm>
            <a:off x="479394" y="1070800"/>
            <a:ext cx="3939688" cy="5583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dirty="0"/>
              <a:t>Formation of Inclusions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C8F51B3F-8331-4E4A-AE96-D47B1006EE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C:\Users\Lokesh Singh Mandloi\Desktop\Capture16.PNG">
            <a:extLst>
              <a:ext uri="{FF2B5EF4-FFF2-40B4-BE49-F238E27FC236}">
                <a16:creationId xmlns:a16="http://schemas.microsoft.com/office/drawing/2014/main" xmlns="" id="{62B5A382-1990-49D7-ACA8-79081FA8B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8955" y="356812"/>
            <a:ext cx="5904648" cy="2597157"/>
          </a:xfrm>
          <a:prstGeom prst="rect">
            <a:avLst/>
          </a:prstGeom>
          <a:noFill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6D1CE7E-1440-4A55-81ED-7316EADB9B3E}"/>
              </a:ext>
            </a:extLst>
          </p:cNvPr>
          <p:cNvSpPr/>
          <p:nvPr/>
        </p:nvSpPr>
        <p:spPr>
          <a:xfrm>
            <a:off x="5271800" y="2979302"/>
            <a:ext cx="66755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Deoxidation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equilibria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for silicon, manganese,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aluminum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and calcium</a:t>
            </a:r>
          </a:p>
        </p:txBody>
      </p:sp>
      <p:pic>
        <p:nvPicPr>
          <p:cNvPr id="12" name="Picture 3" descr="C:\Users\Lokesh Singh Mandloi\Desktop\Capture15.PNG">
            <a:extLst>
              <a:ext uri="{FF2B5EF4-FFF2-40B4-BE49-F238E27FC236}">
                <a16:creationId xmlns:a16="http://schemas.microsoft.com/office/drawing/2014/main" xmlns="" id="{C2F34AB6-1783-420F-B3DD-37F282EBD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51362" y="3603249"/>
            <a:ext cx="3953696" cy="2614540"/>
          </a:xfrm>
          <a:prstGeom prst="rect">
            <a:avLst/>
          </a:prstGeom>
          <a:noFill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26B0083-6AE2-4C3A-B346-90AF4A8D334F}"/>
              </a:ext>
            </a:extLst>
          </p:cNvPr>
          <p:cNvSpPr/>
          <p:nvPr/>
        </p:nvSpPr>
        <p:spPr>
          <a:xfrm>
            <a:off x="6608901" y="6013978"/>
            <a:ext cx="43497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Dissolved and total oxygen content during ladle processing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6EBE7339-66FA-401B-B53B-9AE8AF7A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49396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5C05CAAB-DBA2-4548-AD5F-01BB97FBB2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xmlns="" id="{2659FDB4-FCBE-4A89-B46D-43D4FA5446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E7E941C1-9584-4E32-A3BF-B3FDBBDDCF34}"/>
              </a:ext>
            </a:extLst>
          </p:cNvPr>
          <p:cNvSpPr txBox="1">
            <a:spLocks/>
          </p:cNvSpPr>
          <p:nvPr/>
        </p:nvSpPr>
        <p:spPr>
          <a:xfrm>
            <a:off x="479394" y="1070800"/>
            <a:ext cx="3939688" cy="5583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dirty="0"/>
              <a:t>Morphology of inclusions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C8F51B3F-8331-4E4A-AE96-D47B1006EE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C:\Users\Lokesh Singh Mandloi\Desktop\Capture14.PNG">
            <a:extLst>
              <a:ext uri="{FF2B5EF4-FFF2-40B4-BE49-F238E27FC236}">
                <a16:creationId xmlns:a16="http://schemas.microsoft.com/office/drawing/2014/main" xmlns="" id="{75241F38-4431-4029-8AFF-EE64F7983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98476" y="171660"/>
            <a:ext cx="6796731" cy="4460660"/>
          </a:xfrm>
          <a:prstGeom prst="rect">
            <a:avLst/>
          </a:prstGeom>
          <a:noFill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B63B851-7A17-4916-AACB-7A584434FDED}"/>
              </a:ext>
            </a:extLst>
          </p:cNvPr>
          <p:cNvSpPr/>
          <p:nvPr/>
        </p:nvSpPr>
        <p:spPr>
          <a:xfrm>
            <a:off x="5769929" y="5077522"/>
            <a:ext cx="64220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 Alumina inclusion morphologies at various starting oxygen levels  in liquid iron just after </a:t>
            </a:r>
            <a:r>
              <a:rPr lang="en-IN" dirty="0" err="1"/>
              <a:t>aluminum</a:t>
            </a:r>
            <a:r>
              <a:rPr lang="en-IN" dirty="0"/>
              <a:t> deoxidation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1FA5A93-DAC2-4123-9F14-C4547D5B8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1264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5C05CAAB-DBA2-4548-AD5F-01BB97FBB2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xmlns="" id="{2659FDB4-FCBE-4A89-B46D-43D4FA5446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E7E941C1-9584-4E32-A3BF-B3FDBBDDCF34}"/>
              </a:ext>
            </a:extLst>
          </p:cNvPr>
          <p:cNvSpPr txBox="1">
            <a:spLocks/>
          </p:cNvSpPr>
          <p:nvPr/>
        </p:nvSpPr>
        <p:spPr>
          <a:xfrm>
            <a:off x="479394" y="1070800"/>
            <a:ext cx="3939688" cy="5583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dirty="0"/>
              <a:t>Kinetics of inclusions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C8F51B3F-8331-4E4A-AE96-D47B1006EE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Lokesh Singh Mandloi\Desktop\Capture3.PNG">
            <a:extLst>
              <a:ext uri="{FF2B5EF4-FFF2-40B4-BE49-F238E27FC236}">
                <a16:creationId xmlns:a16="http://schemas.microsoft.com/office/drawing/2014/main" xmlns="" id="{26414D3D-EFD3-4FEC-942B-54EA12BE3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6484" y="464457"/>
            <a:ext cx="6096779" cy="2046533"/>
          </a:xfrm>
          <a:prstGeom prst="rect">
            <a:avLst/>
          </a:prstGeom>
          <a:noFill/>
        </p:spPr>
      </p:pic>
      <p:pic>
        <p:nvPicPr>
          <p:cNvPr id="10" name="Picture 3" descr="C:\Users\Lokesh Singh Mandloi\Desktop\Capture4.PNG">
            <a:extLst>
              <a:ext uri="{FF2B5EF4-FFF2-40B4-BE49-F238E27FC236}">
                <a16:creationId xmlns:a16="http://schemas.microsoft.com/office/drawing/2014/main" xmlns="" id="{BFE2A5A5-1DB9-4510-B46C-7A820AB70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63948" y="4012654"/>
            <a:ext cx="1071993" cy="637880"/>
          </a:xfrm>
          <a:prstGeom prst="rect">
            <a:avLst/>
          </a:prstGeom>
          <a:noFill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475D73C-C651-43C1-9A0A-C328832667B7}"/>
              </a:ext>
            </a:extLst>
          </p:cNvPr>
          <p:cNvSpPr/>
          <p:nvPr/>
        </p:nvSpPr>
        <p:spPr>
          <a:xfrm>
            <a:off x="4936372" y="2495937"/>
            <a:ext cx="72556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Forces acting on a separating particle  (where </a:t>
            </a:r>
            <a:r>
              <a:rPr lang="en-IN" dirty="0" err="1"/>
              <a:t>Fσ,z</a:t>
            </a:r>
            <a:r>
              <a:rPr lang="en-IN" dirty="0"/>
              <a:t> is the interfacial capillary force, Fm is damping of acceleration due to the fluid, </a:t>
            </a:r>
            <a:r>
              <a:rPr lang="en-IN" dirty="0" err="1"/>
              <a:t>Fd</a:t>
            </a:r>
            <a:r>
              <a:rPr lang="en-IN" dirty="0"/>
              <a:t> is the drag force and </a:t>
            </a:r>
            <a:r>
              <a:rPr lang="en-IN" dirty="0" err="1"/>
              <a:t>Fb</a:t>
            </a:r>
            <a:r>
              <a:rPr lang="en-IN" dirty="0"/>
              <a:t> is the buoyancy force) (a), and interfacial tensions acting on a slag drop in contract with a metal surface (b)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1AEF0F5-D87C-4045-8100-369858C1D871}"/>
              </a:ext>
            </a:extLst>
          </p:cNvPr>
          <p:cNvSpPr/>
          <p:nvPr/>
        </p:nvSpPr>
        <p:spPr>
          <a:xfrm>
            <a:off x="4936372" y="5041470"/>
            <a:ext cx="72556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where </a:t>
            </a:r>
          </a:p>
          <a:p>
            <a:r>
              <a:rPr lang="en-IN" dirty="0" err="1"/>
              <a:t>Vt</a:t>
            </a:r>
            <a:r>
              <a:rPr lang="en-IN" dirty="0"/>
              <a:t> is the sphere velocity, ∆ ρ is the differential density between the particle and the liquid, μ is the liquid dynamic viscosity, g is the acceleration due to gravity and r is the particle diameter.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A16520B8-6306-477F-8E22-BC8E6AB8B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51434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5C05CAAB-DBA2-4548-AD5F-01BB97FBB2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xmlns="" id="{2659FDB4-FCBE-4A89-B46D-43D4FA5446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E7E941C1-9584-4E32-A3BF-B3FDBBDDCF34}"/>
              </a:ext>
            </a:extLst>
          </p:cNvPr>
          <p:cNvSpPr txBox="1">
            <a:spLocks/>
          </p:cNvSpPr>
          <p:nvPr/>
        </p:nvSpPr>
        <p:spPr>
          <a:xfrm>
            <a:off x="479394" y="1070800"/>
            <a:ext cx="3939688" cy="5583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dirty="0"/>
              <a:t>Kinetics of inclusions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C8F51B3F-8331-4E4A-AE96-D47B1006EE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4" descr="C:\Users\Lokesh Singh Mandloi\Desktop\Capture5.PNG">
            <a:extLst>
              <a:ext uri="{FF2B5EF4-FFF2-40B4-BE49-F238E27FC236}">
                <a16:creationId xmlns:a16="http://schemas.microsoft.com/office/drawing/2014/main" xmlns="" id="{FE0996D6-894A-4829-89B6-BD797B5AB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3168" y="1388003"/>
            <a:ext cx="6553717" cy="4643470"/>
          </a:xfrm>
          <a:prstGeom prst="rect">
            <a:avLst/>
          </a:prstGeom>
          <a:noFill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AEE1D9AA-D0CD-432C-AF5A-F6201FD59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0559945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1022</Words>
  <Application>Microsoft Office PowerPoint</Application>
  <PresentationFormat>Custom</PresentationFormat>
  <Paragraphs>122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GradientVTI</vt:lpstr>
      <vt:lpstr>Chemistry of Inclusions in steel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Future Scope</vt:lpstr>
      <vt:lpstr>References 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Chemistry of Inclusions in steel</dc:title>
  <dc:creator>M Vaishakh Nambiar</dc:creator>
  <cp:lastModifiedBy>HP</cp:lastModifiedBy>
  <cp:revision>4</cp:revision>
  <dcterms:created xsi:type="dcterms:W3CDTF">2020-05-08T11:19:19Z</dcterms:created>
  <dcterms:modified xsi:type="dcterms:W3CDTF">2020-05-08T12:18:09Z</dcterms:modified>
</cp:coreProperties>
</file>