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9C5E9-0C8D-951E-CD46-E4AB40CF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1BB2D9-C10E-26BE-2BCA-2F64FB882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CEC76-B765-3420-48D4-581AACD1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BD15C-35A9-66A0-71EE-63E31952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B0354D-796C-5AC5-7E23-F3F142C7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08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FC01-F20A-3F28-CB43-7FB737CB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91D0E1-B09F-6D2A-B514-2743CF49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DE77B-2121-F1ED-8AF0-31612084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4AD5F-BF3C-F91E-DC55-F41B4B8C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3A351-9ACE-77BE-DAFA-6AD2EDF2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3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555B41-56BB-8229-0995-0EF4E53E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C9A5BD-F939-71C7-2002-44C1A0361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84B7B-34D5-BD9C-5658-19EC8FC3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95B14-7DA7-42BD-B8C6-0472EE08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71D9A-A21F-D803-6699-703977DF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73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648F0-9D6A-978D-7716-289D8916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F8BCE1-71B6-0C6F-7574-0A5B6E37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C30B1-16B1-943D-0B8F-39673DCB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9FC37-A801-CF02-A7A8-8B1284C8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C21A8-A102-26CF-1027-947A051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4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1AF79-D124-A7BC-6BE6-17B299A4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2824F2-24D5-C91A-776C-B4047536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FA17B-5662-D16F-C107-195541CF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19EC1-018D-0139-FC94-B40A3ABB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60D0B-FF56-7881-E5E8-2BDC68C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7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1BD5F-3D52-EBEA-43BE-D962F79E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364B1-C063-7F1D-2301-F8A9F3BC8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BB127E-1F0C-14EC-8919-036EB630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2626D4-B90F-9831-46CC-9A68E6B2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B2E0BC-DEE5-08E0-B9CB-6C06B6C1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D13CE-76ED-2783-89C7-5F0BAD31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15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A9AB8-A752-E5E1-3BF4-5B0B4990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B2F5D-F0D5-01B9-84A1-01A439B2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866D3-E92D-1EB8-6CDB-799A85B9E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A7AA32-DB84-85DA-9268-F8864B224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B9FDC0-9FE4-A47B-50DB-981C33213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58F64-D8C0-25E3-3B7A-00AD8A3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91156CF-3D00-B737-E19A-11E2786F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7317B6-4A98-FE77-6641-649650F6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49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57DF8-876A-BB85-E611-98CA2E6B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DD747B-A12D-2C38-9E6C-2F8B8ACA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ECCA63-6393-8CE0-25E7-3C1E0D7E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2E4A6B-9099-0594-0A54-0C199106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7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BC95C7-C430-4A96-C63B-3F83222B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EE2F80-ADBE-7CDB-7683-B4F978B1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32197F-4887-5F89-F480-AD9B819F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10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9DB74-9AEE-6B7F-6350-F742E78F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A5BC0-604D-6A4A-C894-196659BF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B8F2D-7088-45D4-87CD-537D3C45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3CBDF9-278D-CD56-7C36-543121C0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8EF94E-A3F1-866D-617C-F7253927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E9F6E3-945E-A10C-0488-83C5C5D3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25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4EFB9-1450-9EB9-0101-2AC0510A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9D88C8-1E59-F78B-2FE0-968CCD5E6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31DA0-6926-34E0-8B91-62587863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A9EA13-3D09-7E0B-8D71-B8F86424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3DACF-46C8-3526-17CB-CE702E8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C72D2-3CC1-2714-399B-30F88986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82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5A1C08-61E6-5601-791C-4E9A47CF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30D62E-B0F6-46E1-3909-B9C67D5D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9C166-5095-244D-D3BA-0AC39A3E6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45CEF-D4C0-4473-871D-722B5645CD79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90394-B0F7-C604-3074-09799246B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F8D20-65C8-90BB-E0F3-940AAA518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5FAE8-79CF-49FA-B2B5-0D94C4DDA0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2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EC2ED-0839-E051-153F-765E4DA6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NGRX – STATE MANAGEMENT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870-BF2F-FC59-7F50-D2CB9CFCE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D7A1-038D-6B93-BF18-1871F6EF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  <a:r>
              <a:rPr lang="de-DE" b="1" dirty="0"/>
              <a:t>Angular </a:t>
            </a:r>
            <a:r>
              <a:rPr lang="de-DE" b="1" dirty="0" err="1"/>
              <a:t>state</a:t>
            </a:r>
            <a:endParaRPr lang="de-DE" b="1" dirty="0"/>
          </a:p>
        </p:txBody>
      </p:sp>
      <p:pic>
        <p:nvPicPr>
          <p:cNvPr id="6" name="Inhaltsplatzhalter 5" descr="Ein Bild, das Symbol enthält.&#10;&#10;Automatisch generierte Beschreibung">
            <a:extLst>
              <a:ext uri="{FF2B5EF4-FFF2-40B4-BE49-F238E27FC236}">
                <a16:creationId xmlns:a16="http://schemas.microsoft.com/office/drawing/2014/main" id="{C7B15555-D89E-A5AC-F690-CDEE5ACD29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7" y="2929731"/>
            <a:ext cx="2143125" cy="2143125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A3B366-00FF-9A4B-43FF-811FEC61D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State</a:t>
            </a:r>
          </a:p>
          <a:p>
            <a:r>
              <a:rPr lang="de-DE" dirty="0"/>
              <a:t>Service States</a:t>
            </a:r>
          </a:p>
          <a:p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Rxjs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Subjects</a:t>
            </a:r>
            <a:r>
              <a:rPr lang="de-DE" dirty="0"/>
              <a:t>, Observables, </a:t>
            </a:r>
            <a:r>
              <a:rPr lang="de-DE" dirty="0" err="1"/>
              <a:t>Subscriptions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Inputs, </a:t>
            </a:r>
            <a:r>
              <a:rPr lang="de-DE" dirty="0" err="1"/>
              <a:t>ngModel</a:t>
            </a:r>
            <a:r>
              <a:rPr lang="de-DE" dirty="0"/>
              <a:t>, </a:t>
            </a:r>
            <a:r>
              <a:rPr lang="de-DE" dirty="0" err="1"/>
              <a:t>forms</a:t>
            </a:r>
            <a:r>
              <a:rPr lang="de-DE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64668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62647-331F-EA21-561F-8A47366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Übliche 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DEE36-D613-D6E5-A362-D4860528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84400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dirty="0"/>
              <a:t> abgeleitet von </a:t>
            </a:r>
            <a:r>
              <a:rPr lang="de-DE" b="1" dirty="0" err="1"/>
              <a:t>service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  </a:t>
            </a:r>
            <a:r>
              <a:rPr lang="de-DE" dirty="0"/>
              <a:t>(</a:t>
            </a:r>
            <a:r>
              <a:rPr lang="de-DE" dirty="0" err="1"/>
              <a:t>vgl</a:t>
            </a:r>
            <a:r>
              <a:rPr lang="de-DE" dirty="0"/>
              <a:t> </a:t>
            </a:r>
            <a:r>
              <a:rPr lang="de-DE" dirty="0" err="1"/>
              <a:t>UserService</a:t>
            </a:r>
            <a:r>
              <a:rPr lang="de-DE" dirty="0"/>
              <a:t> -&gt; </a:t>
            </a:r>
            <a:r>
              <a:rPr lang="de-DE" dirty="0" err="1"/>
              <a:t>LoginComponent</a:t>
            </a:r>
            <a:r>
              <a:rPr lang="de-DE" dirty="0"/>
              <a:t>, </a:t>
            </a:r>
            <a:r>
              <a:rPr lang="de-DE" dirty="0" err="1"/>
              <a:t>ProfileComponent</a:t>
            </a:r>
            <a:r>
              <a:rPr lang="de-DE" dirty="0"/>
              <a:t>)</a:t>
            </a:r>
          </a:p>
          <a:p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bewirkt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und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mutation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85D720-2F1E-4C54-2F78-9E46D421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420332"/>
            <a:ext cx="5181600" cy="17557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err="1"/>
              <a:t>Verschiedenene</a:t>
            </a:r>
            <a:r>
              <a:rPr lang="de-DE" dirty="0"/>
              <a:t> Components  zeigen und </a:t>
            </a:r>
            <a:r>
              <a:rPr lang="de-DE" dirty="0" err="1"/>
              <a:t>mutaten</a:t>
            </a:r>
            <a:r>
              <a:rPr lang="de-DE" dirty="0"/>
              <a:t> gleichen </a:t>
            </a:r>
            <a:r>
              <a:rPr lang="de-DE" dirty="0" err="1"/>
              <a:t>state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6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96621-1351-CCAF-5A69-2FB7799F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 err="1"/>
              <a:t>Beispiel</a:t>
            </a:r>
            <a:r>
              <a:rPr lang="en-US" sz="4000" b="1" dirty="0"/>
              <a:t>: Login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222DA70-FD9D-975F-91FF-E7FE2EB34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0" y="2470245"/>
            <a:ext cx="5334197" cy="15937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loginService</a:t>
            </a:r>
            <a:r>
              <a:rPr lang="en-US" sz="2000" dirty="0"/>
              <a:t> </a:t>
            </a:r>
            <a:r>
              <a:rPr lang="en-US" sz="2000" dirty="0" err="1"/>
              <a:t>stellt</a:t>
            </a:r>
            <a:r>
              <a:rPr lang="en-US" sz="2000" dirty="0"/>
              <a:t> </a:t>
            </a:r>
            <a:r>
              <a:rPr lang="en-US" sz="2000" dirty="0" err="1"/>
              <a:t>Funktionen</a:t>
            </a:r>
            <a:r>
              <a:rPr lang="en-US" sz="2000" dirty="0"/>
              <a:t> </a:t>
            </a:r>
            <a:r>
              <a:rPr lang="en-US" sz="2000" dirty="0" err="1"/>
              <a:t>bereit</a:t>
            </a:r>
            <a:endParaRPr lang="en-US" sz="2000" dirty="0"/>
          </a:p>
          <a:p>
            <a:r>
              <a:rPr lang="en-US" sz="2000" dirty="0"/>
              <a:t>Component </a:t>
            </a:r>
            <a:r>
              <a:rPr lang="en-US" sz="2000" dirty="0" err="1"/>
              <a:t>handelt</a:t>
            </a:r>
            <a:r>
              <a:rPr lang="en-US" sz="2000" dirty="0"/>
              <a:t> UI-</a:t>
            </a:r>
            <a:r>
              <a:rPr lang="en-US" sz="2000" dirty="0" err="1"/>
              <a:t>relevanten</a:t>
            </a:r>
            <a:r>
              <a:rPr lang="en-US" sz="2000" dirty="0"/>
              <a:t> state</a:t>
            </a:r>
          </a:p>
          <a:p>
            <a:r>
              <a:rPr lang="en-US" sz="2000" dirty="0"/>
              <a:t>State variable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i="1" dirty="0"/>
              <a:t>error</a:t>
            </a:r>
            <a:r>
              <a:rPr lang="en-US" sz="2000" dirty="0"/>
              <a:t> und </a:t>
            </a:r>
            <a:r>
              <a:rPr lang="en-US" sz="2000" i="1" dirty="0"/>
              <a:t>loading </a:t>
            </a:r>
            <a:r>
              <a:rPr lang="en-US" sz="2000" dirty="0"/>
              <a:t>warden an </a:t>
            </a:r>
            <a:r>
              <a:rPr lang="en-US" sz="2000" dirty="0" err="1"/>
              <a:t>verschiedenen</a:t>
            </a:r>
            <a:r>
              <a:rPr lang="en-US" sz="2000" dirty="0"/>
              <a:t> </a:t>
            </a:r>
            <a:r>
              <a:rPr lang="en-US" sz="2000" dirty="0" err="1"/>
              <a:t>Stellen</a:t>
            </a:r>
            <a:r>
              <a:rPr lang="en-US" sz="2000" dirty="0"/>
              <a:t> </a:t>
            </a:r>
            <a:r>
              <a:rPr lang="en-US" sz="2000" dirty="0" err="1"/>
              <a:t>gesetzt</a:t>
            </a:r>
            <a:endParaRPr lang="en-US" sz="2000" i="1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F8861A9-F067-D48B-6C32-F2F1C86F9E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" b="3424"/>
          <a:stretch/>
        </p:blipFill>
        <p:spPr>
          <a:xfrm>
            <a:off x="6857797" y="146957"/>
            <a:ext cx="5097504" cy="65640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8EA5C2-7E8D-3072-E227-C00C4414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15" y="4142117"/>
            <a:ext cx="361047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DFC89-A20F-698A-ADD7-B7EC0A43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CFE73-8A95-EA7D-721C-BBE6D433E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mutations</a:t>
            </a:r>
            <a:r>
              <a:rPr lang="de-DE" dirty="0"/>
              <a:t> von überall aus  (verschiedene </a:t>
            </a:r>
            <a:r>
              <a:rPr lang="de-DE" dirty="0" err="1"/>
              <a:t>components</a:t>
            </a:r>
            <a:r>
              <a:rPr lang="de-DE" dirty="0"/>
              <a:t> und </a:t>
            </a:r>
            <a:r>
              <a:rPr lang="de-DE" dirty="0" err="1"/>
              <a:t>services</a:t>
            </a:r>
            <a:r>
              <a:rPr lang="de-DE" dirty="0"/>
              <a:t> triggern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mutations</a:t>
            </a:r>
            <a:r>
              <a:rPr lang="de-DE" dirty="0"/>
              <a:t> mit lokaler Logik)</a:t>
            </a:r>
          </a:p>
          <a:p>
            <a:r>
              <a:rPr lang="de-DE" dirty="0"/>
              <a:t>Bsp. </a:t>
            </a:r>
          </a:p>
          <a:p>
            <a:pPr lvl="1"/>
            <a:r>
              <a:rPr lang="de-DE" dirty="0"/>
              <a:t>Handle von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 </a:t>
            </a:r>
          </a:p>
          <a:p>
            <a:pPr marL="914400" lvl="2" indent="0">
              <a:buNone/>
            </a:pPr>
            <a:r>
              <a:rPr lang="de-DE" dirty="0"/>
              <a:t>=&gt; </a:t>
            </a:r>
            <a:r>
              <a:rPr lang="de-DE" dirty="0" err="1"/>
              <a:t>userObs.next</a:t>
            </a:r>
            <a:r>
              <a:rPr lang="de-DE" dirty="0"/>
              <a:t>( </a:t>
            </a:r>
            <a:r>
              <a:rPr lang="de-DE" dirty="0" err="1"/>
              <a:t>someUserData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286F4-2C2E-528A-37C8-28ED3D335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Unübersichtlichkeit von </a:t>
            </a:r>
            <a:r>
              <a:rPr lang="de-DE" dirty="0" err="1"/>
              <a:t>mutations</a:t>
            </a:r>
            <a:r>
              <a:rPr lang="de-DE" dirty="0"/>
              <a:t>, Schwierigkeit von „In-</a:t>
            </a:r>
            <a:r>
              <a:rPr lang="de-DE" dirty="0" err="1"/>
              <a:t>Sync</a:t>
            </a:r>
            <a:r>
              <a:rPr lang="de-DE" dirty="0"/>
              <a:t>-halten“ aller Zugriffe</a:t>
            </a:r>
          </a:p>
          <a:p>
            <a:r>
              <a:rPr lang="de-DE" dirty="0"/>
              <a:t>Nicht-Globalität, sondern Lokalität von State 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provided</a:t>
            </a:r>
            <a:r>
              <a:rPr lang="de-DE" dirty="0"/>
              <a:t> in“ /modular</a:t>
            </a:r>
          </a:p>
        </p:txBody>
      </p:sp>
    </p:spTree>
    <p:extLst>
      <p:ext uri="{BB962C8B-B14F-4D97-AF65-F5344CB8AC3E}">
        <p14:creationId xmlns:p14="http://schemas.microsoft.com/office/powerpoint/2010/main" val="293978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1FD1A-136F-5056-434A-FAD9CE7E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Ngrx</a:t>
            </a:r>
            <a:r>
              <a:rPr lang="de-DE" b="1" dirty="0"/>
              <a:t> als globaler State </a:t>
            </a:r>
            <a:r>
              <a:rPr lang="de-DE" b="1" dirty="0" err="1"/>
              <a:t>manager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937F2-4598-B1CE-681D-34B41585D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28385" cy="435133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Rxjs</a:t>
            </a:r>
            <a:r>
              <a:rPr lang="de-DE" dirty="0"/>
              <a:t>-orientierte Library, die State-Management durch </a:t>
            </a:r>
            <a:r>
              <a:rPr lang="de-DE" dirty="0" err="1"/>
              <a:t>stores</a:t>
            </a:r>
            <a:r>
              <a:rPr lang="de-DE" dirty="0"/>
              <a:t> bereitstellt</a:t>
            </a:r>
          </a:p>
          <a:p>
            <a:r>
              <a:rPr lang="de-DE" dirty="0" err="1"/>
              <a:t>Reducer</a:t>
            </a:r>
            <a:r>
              <a:rPr lang="de-DE" dirty="0"/>
              <a:t>-Pattern ( vgl. </a:t>
            </a:r>
            <a:r>
              <a:rPr lang="de-DE" dirty="0" err="1"/>
              <a:t>useReducer</a:t>
            </a:r>
            <a:r>
              <a:rPr lang="de-DE" dirty="0"/>
              <a:t>, </a:t>
            </a:r>
            <a:r>
              <a:rPr lang="de-DE" dirty="0" err="1"/>
              <a:t>redux</a:t>
            </a:r>
            <a:r>
              <a:rPr lang="de-DE" dirty="0"/>
              <a:t> in </a:t>
            </a:r>
            <a:r>
              <a:rPr lang="de-DE" dirty="0" err="1"/>
              <a:t>react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Definieren von </a:t>
            </a:r>
            <a:r>
              <a:rPr lang="de-DE" b="1" dirty="0"/>
              <a:t>fest</a:t>
            </a:r>
            <a:r>
              <a:rPr lang="de-DE" dirty="0"/>
              <a:t>-</a:t>
            </a:r>
            <a:r>
              <a:rPr lang="de-DE" b="1" dirty="0"/>
              <a:t>typisiertem State </a:t>
            </a:r>
            <a:r>
              <a:rPr lang="de-DE" b="1" dirty="0" err="1"/>
              <a:t>Object</a:t>
            </a:r>
            <a:endParaRPr lang="de-DE" b="1" dirty="0"/>
          </a:p>
          <a:p>
            <a:pPr lvl="1"/>
            <a:r>
              <a:rPr lang="de-DE" dirty="0"/>
              <a:t>     	  von </a:t>
            </a:r>
            <a:r>
              <a:rPr lang="de-DE" b="1" dirty="0" err="1"/>
              <a:t>named</a:t>
            </a:r>
            <a:r>
              <a:rPr lang="de-DE" b="1" dirty="0"/>
              <a:t> </a:t>
            </a:r>
            <a:r>
              <a:rPr lang="de-DE" b="1" dirty="0" err="1"/>
              <a:t>actions</a:t>
            </a:r>
            <a:r>
              <a:rPr lang="de-DE" b="1" dirty="0"/>
              <a:t> </a:t>
            </a:r>
            <a:r>
              <a:rPr lang="de-DE" dirty="0"/>
              <a:t>mit </a:t>
            </a:r>
            <a:r>
              <a:rPr lang="de-DE" dirty="0" err="1"/>
              <a:t>parametern</a:t>
            </a:r>
            <a:r>
              <a:rPr lang="de-DE" dirty="0"/>
              <a:t>/</a:t>
            </a:r>
            <a:r>
              <a:rPr lang="de-DE" b="1" dirty="0" err="1"/>
              <a:t>props</a:t>
            </a:r>
            <a:r>
              <a:rPr lang="de-DE" dirty="0"/>
              <a:t>, die zustand </a:t>
            </a:r>
            <a:r>
              <a:rPr lang="de-DE" dirty="0" err="1"/>
              <a:t>mutaten</a:t>
            </a:r>
            <a:endParaRPr lang="de-DE" dirty="0"/>
          </a:p>
          <a:p>
            <a:pPr lvl="1"/>
            <a:r>
              <a:rPr lang="de-DE" dirty="0"/>
              <a:t>                   von einem </a:t>
            </a:r>
            <a:r>
              <a:rPr lang="de-DE" b="1" dirty="0" err="1"/>
              <a:t>reducer</a:t>
            </a:r>
            <a:r>
              <a:rPr lang="de-DE" dirty="0"/>
              <a:t>, der aus </a:t>
            </a:r>
            <a:r>
              <a:rPr lang="de-DE" dirty="0" err="1"/>
              <a:t>state</a:t>
            </a:r>
            <a:r>
              <a:rPr lang="de-DE" dirty="0"/>
              <a:t> und </a:t>
            </a:r>
            <a:r>
              <a:rPr lang="de-DE" dirty="0" err="1"/>
              <a:t>action</a:t>
            </a:r>
            <a:r>
              <a:rPr lang="de-DE" dirty="0"/>
              <a:t> neuen </a:t>
            </a:r>
            <a:r>
              <a:rPr lang="de-DE" dirty="0" err="1"/>
              <a:t>state</a:t>
            </a:r>
            <a:r>
              <a:rPr lang="de-DE" dirty="0"/>
              <a:t> erstellt</a:t>
            </a:r>
          </a:p>
          <a:p>
            <a:pPr lvl="1"/>
            <a:r>
              <a:rPr lang="de-DE" dirty="0"/>
              <a:t>              	  von </a:t>
            </a:r>
            <a:r>
              <a:rPr lang="de-DE" b="1" dirty="0" err="1"/>
              <a:t>selectors</a:t>
            </a:r>
            <a:r>
              <a:rPr lang="de-DE" dirty="0"/>
              <a:t>, die Teil des </a:t>
            </a:r>
            <a:r>
              <a:rPr lang="de-DE" dirty="0" err="1"/>
              <a:t>states</a:t>
            </a:r>
            <a:r>
              <a:rPr lang="de-DE" dirty="0"/>
              <a:t> zurückliefern</a:t>
            </a:r>
          </a:p>
          <a:p>
            <a:pPr lvl="1"/>
            <a:r>
              <a:rPr lang="de-DE" dirty="0"/>
              <a:t> 		  von </a:t>
            </a:r>
            <a:r>
              <a:rPr lang="de-DE" b="1" dirty="0" err="1"/>
              <a:t>effects</a:t>
            </a:r>
            <a:r>
              <a:rPr lang="de-DE" dirty="0"/>
              <a:t>, die Nebenauswirkungen definieren</a:t>
            </a:r>
          </a:p>
          <a:p>
            <a:r>
              <a:rPr lang="de-DE" dirty="0"/>
              <a:t>„Globaler, universeller“ State</a:t>
            </a:r>
          </a:p>
          <a:p>
            <a:r>
              <a:rPr lang="de-DE" dirty="0"/>
              <a:t>Actions, </a:t>
            </a:r>
            <a:r>
              <a:rPr lang="de-DE" dirty="0" err="1"/>
              <a:t>Mutations</a:t>
            </a:r>
            <a:r>
              <a:rPr lang="de-DE" dirty="0"/>
              <a:t> werden </a:t>
            </a:r>
            <a:r>
              <a:rPr lang="de-DE" b="1" dirty="0"/>
              <a:t>vorab definiert </a:t>
            </a:r>
            <a:r>
              <a:rPr lang="de-DE" dirty="0"/>
              <a:t>und </a:t>
            </a:r>
            <a:r>
              <a:rPr lang="de-DE" b="1" dirty="0"/>
              <a:t>zentral</a:t>
            </a:r>
            <a:r>
              <a:rPr lang="de-DE" dirty="0"/>
              <a:t> gehandelt</a:t>
            </a:r>
          </a:p>
        </p:txBody>
      </p:sp>
    </p:spTree>
    <p:extLst>
      <p:ext uri="{BB962C8B-B14F-4D97-AF65-F5344CB8AC3E}">
        <p14:creationId xmlns:p14="http://schemas.microsoft.com/office/powerpoint/2010/main" val="12291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C3202-9528-E075-4D43-D186AFE5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</a:t>
            </a:r>
            <a:r>
              <a:rPr lang="de-DE" b="1" dirty="0"/>
              <a:t>Lokal</a:t>
            </a:r>
            <a:r>
              <a:rPr lang="de-DE" dirty="0"/>
              <a:t>		     vs.      </a:t>
            </a:r>
            <a:r>
              <a:rPr lang="de-DE" b="1" dirty="0"/>
              <a:t>Global </a:t>
            </a:r>
            <a:r>
              <a:rPr lang="de-DE" b="1" dirty="0" err="1"/>
              <a:t>ngrx</a:t>
            </a:r>
            <a:endParaRPr lang="de-DE" b="1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E2C039F-F9E4-258A-6D8E-BB3446719A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8005" y="1825625"/>
            <a:ext cx="3261990" cy="4351338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289EC3E-A441-82FB-13CF-95F5682A4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2357" y="2673400"/>
            <a:ext cx="5181600" cy="2408138"/>
          </a:xfrm>
        </p:spPr>
      </p:pic>
    </p:spTree>
    <p:extLst>
      <p:ext uri="{BB962C8B-B14F-4D97-AF65-F5344CB8AC3E}">
        <p14:creationId xmlns:p14="http://schemas.microsoft.com/office/powerpoint/2010/main" val="5953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6F512-B5CE-141F-54DA-25CB21D2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1476" y="461963"/>
            <a:ext cx="5209365" cy="823912"/>
          </a:xfrm>
        </p:spPr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20031-0307-488C-23C5-51FD68E8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6635" y="1586706"/>
            <a:ext cx="5209365" cy="4782894"/>
          </a:xfrm>
        </p:spPr>
        <p:txBody>
          <a:bodyPr/>
          <a:lstStyle/>
          <a:p>
            <a:r>
              <a:rPr lang="de-DE" dirty="0"/>
              <a:t>Zentrale Definitionen erleichtern Überblick</a:t>
            </a:r>
          </a:p>
          <a:p>
            <a:r>
              <a:rPr lang="de-DE" b="1" dirty="0"/>
              <a:t>Single source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truth</a:t>
            </a:r>
            <a:endParaRPr lang="de-DE" b="1" dirty="0"/>
          </a:p>
          <a:p>
            <a:r>
              <a:rPr lang="de-DE" dirty="0"/>
              <a:t>Strukturiertheit -&gt; Skalierbar/Wartbarkeit</a:t>
            </a:r>
            <a:r>
              <a:rPr lang="de-DE" b="1" dirty="0"/>
              <a:t> </a:t>
            </a:r>
          </a:p>
          <a:p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FCD6C13-AD52-2821-03BC-BA46136B0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9677" y="461963"/>
            <a:ext cx="5183188" cy="823912"/>
          </a:xfrm>
        </p:spPr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A4653F7-C82C-805D-B975-9F04EC2D8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8638" y="1586706"/>
            <a:ext cx="5183188" cy="3684588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Boilerplate</a:t>
            </a:r>
            <a:r>
              <a:rPr lang="de-DE" dirty="0"/>
              <a:t>“</a:t>
            </a:r>
          </a:p>
          <a:p>
            <a:r>
              <a:rPr lang="de-DE" dirty="0" err="1"/>
              <a:t>Race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Code kann leicht zu Spaghetti-Code werden -&gt; </a:t>
            </a:r>
            <a:r>
              <a:rPr lang="de-DE" dirty="0" err="1"/>
              <a:t>selectors</a:t>
            </a:r>
            <a:r>
              <a:rPr lang="de-DE" dirty="0"/>
              <a:t> und </a:t>
            </a:r>
            <a:r>
              <a:rPr lang="de-DE" dirty="0" err="1"/>
              <a:t>dispatches</a:t>
            </a:r>
            <a:r>
              <a:rPr lang="de-DE" dirty="0"/>
              <a:t> an sehr vielen Stellen</a:t>
            </a:r>
          </a:p>
          <a:p>
            <a:r>
              <a:rPr lang="de-DE" dirty="0"/>
              <a:t>Performance von </a:t>
            </a:r>
            <a:r>
              <a:rPr lang="de-DE" dirty="0" err="1"/>
              <a:t>selectors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005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AA51A-4C04-6F1A-89B5-26F31A08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PROJECT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7F4AC0-DB3D-B6D3-B45C-8DA72F168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75967" y="2505075"/>
            <a:ext cx="3702646" cy="3524512"/>
          </a:xfrm>
        </p:spPr>
      </p:pic>
    </p:spTree>
    <p:extLst>
      <p:ext uri="{BB962C8B-B14F-4D97-AF65-F5344CB8AC3E}">
        <p14:creationId xmlns:p14="http://schemas.microsoft.com/office/powerpoint/2010/main" val="422766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Breitbild</PresentationFormat>
  <Paragraphs>46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NGRX – STATE MANAGEMENT</vt:lpstr>
      <vt:lpstr> Angular state</vt:lpstr>
      <vt:lpstr>Übliche Use Cases</vt:lpstr>
      <vt:lpstr>Beispiel: Login</vt:lpstr>
      <vt:lpstr>Probleme</vt:lpstr>
      <vt:lpstr>Ngrx als globaler State manager</vt:lpstr>
      <vt:lpstr> Lokal       vs.      Global ngrx</vt:lpstr>
      <vt:lpstr>PowerPoint-Präsentation</vt:lpstr>
      <vt:lpstr>DEMO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 – STATE MANAGEMENT</dc:title>
  <dc:creator>Heisner, Paul</dc:creator>
  <cp:lastModifiedBy>Heisner, Paul</cp:lastModifiedBy>
  <cp:revision>4</cp:revision>
  <dcterms:created xsi:type="dcterms:W3CDTF">2023-10-23T07:47:09Z</dcterms:created>
  <dcterms:modified xsi:type="dcterms:W3CDTF">2023-10-23T09:57:55Z</dcterms:modified>
</cp:coreProperties>
</file>