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70" r:id="rId4"/>
    <p:sldId id="268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C6250A"/>
    <a:srgbClr val="CC0000"/>
    <a:srgbClr val="FFCF37"/>
    <a:srgbClr val="D2502C"/>
    <a:srgbClr val="BC4D2A"/>
    <a:srgbClr val="AF5137"/>
    <a:srgbClr val="AB0000"/>
    <a:srgbClr val="FFFFFF"/>
    <a:srgbClr val="A34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6" autoAdjust="0"/>
    <p:restoredTop sz="94660"/>
  </p:normalViewPr>
  <p:slideViewPr>
    <p:cSldViewPr snapToGrid="0">
      <p:cViewPr>
        <p:scale>
          <a:sx n="57" d="100"/>
          <a:sy n="57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A71E2-FD9C-47E8-9232-61C158356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BC6C2A-52FF-4FC2-A622-85AE4EA2A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FBE82-D1B5-4F17-9B09-6AE0AB3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401D0-D3BE-4436-8DD6-10DD03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332B7-E647-44E8-9AD3-11C7F5B9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0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BED0C-F198-414A-AA4E-FF07FD4B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648B3C-EBDF-4C1A-952D-D3D1FCD45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6697F-DDAB-4409-ACA9-81B5B3FF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1FA44-5EF3-4CE0-B9FE-4C3AD7FF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F33B8-1A4F-4F1A-BDE0-2D1F4023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0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32E207-6430-49CF-B7BD-7C9F6D04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AB07F-E2B3-418B-BB1F-100ACBF2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864D6-D3F2-4CA1-9E98-D46B4801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3BBEC6-2FB3-4677-82A8-71B09E8D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355A8-94D9-48BE-A3AB-54C6E60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2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24316-E3C5-4A30-B96D-ED53E81B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AD44A-B2EB-4467-83A9-7030A8AB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ED213-84A0-4BA9-9916-F376E0C6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640F5-18EB-4AC7-A4DB-0BF2241F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23B371-B423-4A51-8F92-5DF90AC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9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7828-46FC-43A1-98C0-767E1B26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61CB3-1BF7-4A4D-B71A-4ACA6EF7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DFBF4-C897-4140-92D7-B4B0DB0F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12A73-21C7-46C9-A10F-A74115BE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E5633-DFA1-4B14-81DE-0C41A48A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1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00762-7E7E-40A9-BE62-777A19F6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38627-E7A6-42C8-9882-D5A717CD1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7420C3-F4D2-474F-A4F7-F3E1490F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BB2321-452C-4433-A860-8B78C7FE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B3E02-1339-4FD8-BD7C-E5EE0188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F4D8BE-3212-4490-8991-7889B895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3EB99-BF43-4809-9281-A070E03D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E92695-7C27-4B2C-92B7-C28D9E11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C84D0F-21DE-4AC8-B0B4-BD1092CB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D65E8A-E58A-48A8-8DEC-92C496A55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1AF0FC-CC54-4E8C-A43D-B685CDFD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5FFB29-60B8-4B93-B787-3A8D18D1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39DEA8-A104-4FAB-87B5-9525CF42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5623DD-20CC-44B4-A2EE-6AD4EA26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CED5C-A8E5-4188-834E-AE4087C6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338FF3-8712-4B9D-AAE9-69E59963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D27B3C-3E27-4464-8C5C-972D0B4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122A8D-4B08-44F9-9AC0-3A6EAEA9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2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433041-138B-44A7-AEFD-E2FBD2BD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16D2FD-E83D-4EF7-AE11-F4F6E69F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04F8E6-DD3A-40FE-98D2-35C803C5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4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D0343-311C-4CA0-BDC8-8738AD75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C7EA9-C444-4BD9-86B9-E2EAE2BA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72EA3B-D1C5-490B-9622-DAE41C0B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E11942-64E6-4417-B8FA-3AAB46E1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45C962-FA98-48BE-AD87-4B792251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EB3BF6-637A-4366-ADA6-3A711611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C6D5B-7191-4C55-9017-E6C200CD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4E5C05-72B6-41F8-A664-FEF004AF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CD5D9-9841-45CD-A4DB-E910F254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20D43-7274-4BC8-9886-E02904C3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D2E878-55EB-4678-93FD-6975D82E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7A05A-5F6C-454F-ADF2-E5334E74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03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4A77B4-AEA1-413F-9E17-8135C32E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36C92B-9907-43B1-A3A8-10EA3377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01E4D3-18AE-49D1-AF97-BB18EB4C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6679D5-3187-46E9-AC7E-750C43E53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211E2-0DB0-4B50-A222-260ABC1DA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6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1658C1F-49EB-44F0-811B-36223013C1DA}"/>
              </a:ext>
            </a:extLst>
          </p:cNvPr>
          <p:cNvSpPr>
            <a:spLocks noChangeAspect="1"/>
          </p:cNvSpPr>
          <p:nvPr/>
        </p:nvSpPr>
        <p:spPr>
          <a:xfrm>
            <a:off x="2798901" y="220789"/>
            <a:ext cx="5544000" cy="5544000"/>
          </a:xfrm>
          <a:prstGeom prst="roundRect">
            <a:avLst>
              <a:gd name="adj" fmla="val 8424"/>
            </a:avLst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FE771D8-DBEB-4EBA-B115-D5B9701811CB}"/>
              </a:ext>
            </a:extLst>
          </p:cNvPr>
          <p:cNvSpPr>
            <a:spLocks noChangeAspect="1"/>
          </p:cNvSpPr>
          <p:nvPr/>
        </p:nvSpPr>
        <p:spPr>
          <a:xfrm>
            <a:off x="2798901" y="165372"/>
            <a:ext cx="5544000" cy="5544000"/>
          </a:xfrm>
          <a:prstGeom prst="roundRect">
            <a:avLst>
              <a:gd name="adj" fmla="val 8687"/>
            </a:avLst>
          </a:prstGeom>
          <a:solidFill>
            <a:srgbClr val="AA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4E51DE-BCCB-4B9D-B06C-FE65D5142651}"/>
              </a:ext>
            </a:extLst>
          </p:cNvPr>
          <p:cNvGrpSpPr>
            <a:grpSpLocks noChangeAspect="1"/>
          </p:cNvGrpSpPr>
          <p:nvPr/>
        </p:nvGrpSpPr>
        <p:grpSpPr>
          <a:xfrm>
            <a:off x="3444776" y="809036"/>
            <a:ext cx="4252251" cy="4256673"/>
            <a:chOff x="3789758" y="1050197"/>
            <a:chExt cx="3514257" cy="3517912"/>
          </a:xfrm>
          <a:effectLst/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5FDF3B5-AD75-4A71-ADB9-592F5748BDFE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FEBDBE0-AA77-4171-919C-79E19174C81D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99D340C1-D743-47D1-BFB5-7D8785E0745A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F2CEBE-88FF-4605-824C-2E4AE38164C3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4E0EE8A5-0711-48B4-8D07-A407EC6AA2F5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2E28D21-79DE-4AF1-B4D4-E8E9FC47B6A2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47A1220A-9627-40BD-BD96-20C5DF6508B1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CBEA4391-5741-48F3-9F6F-0F15DF3A19CF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EB62D1D-1F92-4755-9A5B-87662AA1702D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4011297-B85E-404F-A372-30FFE8E75597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AEA07-C7C4-4E32-A437-6949787E5F6F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9751E156-DD97-4763-8E69-AFFD8FC645C3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840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1658C1F-49EB-44F0-811B-36223013C1DA}"/>
              </a:ext>
            </a:extLst>
          </p:cNvPr>
          <p:cNvSpPr>
            <a:spLocks noChangeAspect="1"/>
          </p:cNvSpPr>
          <p:nvPr/>
        </p:nvSpPr>
        <p:spPr>
          <a:xfrm>
            <a:off x="2798901" y="220789"/>
            <a:ext cx="5544000" cy="5544000"/>
          </a:xfrm>
          <a:prstGeom prst="roundRect">
            <a:avLst>
              <a:gd name="adj" fmla="val 8424"/>
            </a:avLst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FE771D8-DBEB-4EBA-B115-D5B9701811CB}"/>
              </a:ext>
            </a:extLst>
          </p:cNvPr>
          <p:cNvSpPr>
            <a:spLocks noChangeAspect="1"/>
          </p:cNvSpPr>
          <p:nvPr/>
        </p:nvSpPr>
        <p:spPr>
          <a:xfrm>
            <a:off x="2798901" y="165372"/>
            <a:ext cx="5544000" cy="5544000"/>
          </a:xfrm>
          <a:prstGeom prst="roundRect">
            <a:avLst>
              <a:gd name="adj" fmla="val 8687"/>
            </a:avLst>
          </a:prstGeom>
          <a:solidFill>
            <a:srgbClr val="AA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4E51DE-BCCB-4B9D-B06C-FE65D5142651}"/>
              </a:ext>
            </a:extLst>
          </p:cNvPr>
          <p:cNvGrpSpPr>
            <a:grpSpLocks noChangeAspect="1"/>
          </p:cNvGrpSpPr>
          <p:nvPr/>
        </p:nvGrpSpPr>
        <p:grpSpPr>
          <a:xfrm>
            <a:off x="3444776" y="809036"/>
            <a:ext cx="4252251" cy="4256673"/>
            <a:chOff x="3789758" y="1050197"/>
            <a:chExt cx="3514257" cy="3517912"/>
          </a:xfrm>
          <a:effectLst/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5FDF3B5-AD75-4A71-ADB9-592F5748BDFE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FEBDBE0-AA77-4171-919C-79E19174C81D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99D340C1-D743-47D1-BFB5-7D8785E0745A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F2CEBE-88FF-4605-824C-2E4AE38164C3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4E0EE8A5-0711-48B4-8D07-A407EC6AA2F5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2E28D21-79DE-4AF1-B4D4-E8E9FC47B6A2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47A1220A-9627-40BD-BD96-20C5DF6508B1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CBEA4391-5741-48F3-9F6F-0F15DF3A19CF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EB62D1D-1F92-4755-9A5B-87662AA1702D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4011297-B85E-404F-A372-30FFE8E75597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AEA07-C7C4-4E32-A437-6949787E5F6F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9751E156-DD97-4763-8E69-AFFD8FC645C3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9921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1658C1F-49EB-44F0-811B-36223013C1DA}"/>
              </a:ext>
            </a:extLst>
          </p:cNvPr>
          <p:cNvSpPr>
            <a:spLocks noChangeAspect="1"/>
          </p:cNvSpPr>
          <p:nvPr/>
        </p:nvSpPr>
        <p:spPr>
          <a:xfrm>
            <a:off x="2798901" y="220789"/>
            <a:ext cx="5544000" cy="5544000"/>
          </a:xfrm>
          <a:prstGeom prst="roundRect">
            <a:avLst>
              <a:gd name="adj" fmla="val 8424"/>
            </a:avLst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FE771D8-DBEB-4EBA-B115-D5B9701811CB}"/>
              </a:ext>
            </a:extLst>
          </p:cNvPr>
          <p:cNvSpPr>
            <a:spLocks noChangeAspect="1"/>
          </p:cNvSpPr>
          <p:nvPr/>
        </p:nvSpPr>
        <p:spPr>
          <a:xfrm>
            <a:off x="2798901" y="165372"/>
            <a:ext cx="5544000" cy="5544000"/>
          </a:xfrm>
          <a:prstGeom prst="roundRect">
            <a:avLst>
              <a:gd name="adj" fmla="val 8687"/>
            </a:avLst>
          </a:prstGeom>
          <a:gradFill flip="none" rotWithShape="1">
            <a:gsLst>
              <a:gs pos="82000">
                <a:srgbClr val="C6250A"/>
              </a:gs>
              <a:gs pos="100000">
                <a:srgbClr val="CC0000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DE5BB443-0A17-4D58-ABCD-352271F7AAA2}"/>
              </a:ext>
            </a:extLst>
          </p:cNvPr>
          <p:cNvSpPr/>
          <p:nvPr/>
        </p:nvSpPr>
        <p:spPr>
          <a:xfrm>
            <a:off x="3450320" y="814580"/>
            <a:ext cx="4257840" cy="4258070"/>
          </a:xfrm>
          <a:custGeom>
            <a:avLst/>
            <a:gdLst>
              <a:gd name="connsiteX0" fmla="*/ 2128919 w 4257840"/>
              <a:gd name="connsiteY0" fmla="*/ 3725812 h 4258070"/>
              <a:gd name="connsiteX1" fmla="*/ 2128920 w 4257840"/>
              <a:gd name="connsiteY1" fmla="*/ 3725813 h 4258070"/>
              <a:gd name="connsiteX2" fmla="*/ 2128920 w 4257840"/>
              <a:gd name="connsiteY2" fmla="*/ 3725812 h 4258070"/>
              <a:gd name="connsiteX3" fmla="*/ 2128920 w 4257840"/>
              <a:gd name="connsiteY3" fmla="*/ 3725813 h 4258070"/>
              <a:gd name="connsiteX4" fmla="*/ 2306330 w 4257840"/>
              <a:gd name="connsiteY4" fmla="*/ 4080651 h 4258070"/>
              <a:gd name="connsiteX5" fmla="*/ 2128920 w 4257840"/>
              <a:gd name="connsiteY5" fmla="*/ 4258070 h 4258070"/>
              <a:gd name="connsiteX6" fmla="*/ 2128920 w 4257840"/>
              <a:gd name="connsiteY6" fmla="*/ 4258070 h 4258070"/>
              <a:gd name="connsiteX7" fmla="*/ 2128920 w 4257840"/>
              <a:gd name="connsiteY7" fmla="*/ 4258070 h 4258070"/>
              <a:gd name="connsiteX8" fmla="*/ 2128919 w 4257840"/>
              <a:gd name="connsiteY8" fmla="*/ 4258070 h 4258070"/>
              <a:gd name="connsiteX9" fmla="*/ 2128919 w 4257840"/>
              <a:gd name="connsiteY9" fmla="*/ 4258070 h 4258070"/>
              <a:gd name="connsiteX10" fmla="*/ 1951509 w 4257840"/>
              <a:gd name="connsiteY10" fmla="*/ 4080651 h 4258070"/>
              <a:gd name="connsiteX11" fmla="*/ 2128919 w 4257840"/>
              <a:gd name="connsiteY11" fmla="*/ 3725813 h 4258070"/>
              <a:gd name="connsiteX12" fmla="*/ 2128919 w 4257840"/>
              <a:gd name="connsiteY12" fmla="*/ 0 h 4258070"/>
              <a:gd name="connsiteX13" fmla="*/ 2838559 w 4257840"/>
              <a:gd name="connsiteY13" fmla="*/ 887094 h 4258070"/>
              <a:gd name="connsiteX14" fmla="*/ 2128920 w 4257840"/>
              <a:gd name="connsiteY14" fmla="*/ 3548392 h 4258070"/>
              <a:gd name="connsiteX15" fmla="*/ 2128920 w 4257840"/>
              <a:gd name="connsiteY15" fmla="*/ 3548393 h 4258070"/>
              <a:gd name="connsiteX16" fmla="*/ 3193380 w 4257840"/>
              <a:gd name="connsiteY16" fmla="*/ 1419352 h 4258070"/>
              <a:gd name="connsiteX17" fmla="*/ 4257840 w 4257840"/>
              <a:gd name="connsiteY17" fmla="*/ 1419352 h 4258070"/>
              <a:gd name="connsiteX18" fmla="*/ 4257840 w 4257840"/>
              <a:gd name="connsiteY18" fmla="*/ 2306462 h 4258070"/>
              <a:gd name="connsiteX19" fmla="*/ 2128922 w 4257840"/>
              <a:gd name="connsiteY19" fmla="*/ 3548393 h 4258070"/>
              <a:gd name="connsiteX20" fmla="*/ 2128926 w 4257840"/>
              <a:gd name="connsiteY20" fmla="*/ 3548393 h 4258070"/>
              <a:gd name="connsiteX21" fmla="*/ 3370789 w 4257840"/>
              <a:gd name="connsiteY21" fmla="*/ 3193555 h 4258070"/>
              <a:gd name="connsiteX22" fmla="*/ 3725608 w 4257840"/>
              <a:gd name="connsiteY22" fmla="*/ 3548393 h 4258070"/>
              <a:gd name="connsiteX23" fmla="*/ 3725610 w 4257840"/>
              <a:gd name="connsiteY23" fmla="*/ 3548393 h 4258070"/>
              <a:gd name="connsiteX24" fmla="*/ 3725609 w 4257840"/>
              <a:gd name="connsiteY24" fmla="*/ 3548394 h 4258070"/>
              <a:gd name="connsiteX25" fmla="*/ 3725610 w 4257840"/>
              <a:gd name="connsiteY25" fmla="*/ 3548395 h 4258070"/>
              <a:gd name="connsiteX26" fmla="*/ 3725608 w 4257840"/>
              <a:gd name="connsiteY26" fmla="*/ 3548395 h 4258070"/>
              <a:gd name="connsiteX27" fmla="*/ 3370789 w 4257840"/>
              <a:gd name="connsiteY27" fmla="*/ 3903233 h 4258070"/>
              <a:gd name="connsiteX28" fmla="*/ 2128926 w 4257840"/>
              <a:gd name="connsiteY28" fmla="*/ 3548395 h 4258070"/>
              <a:gd name="connsiteX29" fmla="*/ 2128920 w 4257840"/>
              <a:gd name="connsiteY29" fmla="*/ 3548395 h 4258070"/>
              <a:gd name="connsiteX30" fmla="*/ 2128921 w 4257840"/>
              <a:gd name="connsiteY30" fmla="*/ 3548395 h 4258070"/>
              <a:gd name="connsiteX31" fmla="*/ 2128923 w 4257840"/>
              <a:gd name="connsiteY31" fmla="*/ 3548394 h 4258070"/>
              <a:gd name="connsiteX32" fmla="*/ 2128921 w 4257840"/>
              <a:gd name="connsiteY32" fmla="*/ 3548394 h 4258070"/>
              <a:gd name="connsiteX33" fmla="*/ 2128921 w 4257840"/>
              <a:gd name="connsiteY33" fmla="*/ 3548394 h 4258070"/>
              <a:gd name="connsiteX34" fmla="*/ 2128921 w 4257840"/>
              <a:gd name="connsiteY34" fmla="*/ 3548395 h 4258070"/>
              <a:gd name="connsiteX35" fmla="*/ 2128921 w 4257840"/>
              <a:gd name="connsiteY35" fmla="*/ 3548394 h 4258070"/>
              <a:gd name="connsiteX36" fmla="*/ 2128919 w 4257840"/>
              <a:gd name="connsiteY36" fmla="*/ 3548395 h 4258070"/>
              <a:gd name="connsiteX37" fmla="*/ 2128920 w 4257840"/>
              <a:gd name="connsiteY37" fmla="*/ 3548394 h 4258070"/>
              <a:gd name="connsiteX38" fmla="*/ 2128919 w 4257840"/>
              <a:gd name="connsiteY38" fmla="*/ 3548393 h 4258070"/>
              <a:gd name="connsiteX39" fmla="*/ 2128916 w 4257840"/>
              <a:gd name="connsiteY39" fmla="*/ 3548394 h 4258070"/>
              <a:gd name="connsiteX40" fmla="*/ 2128920 w 4257840"/>
              <a:gd name="connsiteY40" fmla="*/ 3548395 h 4258070"/>
              <a:gd name="connsiteX41" fmla="*/ 2128919 w 4257840"/>
              <a:gd name="connsiteY41" fmla="*/ 3548395 h 4258070"/>
              <a:gd name="connsiteX42" fmla="*/ 2128913 w 4257840"/>
              <a:gd name="connsiteY42" fmla="*/ 3548395 h 4258070"/>
              <a:gd name="connsiteX43" fmla="*/ 887050 w 4257840"/>
              <a:gd name="connsiteY43" fmla="*/ 3903233 h 4258070"/>
              <a:gd name="connsiteX44" fmla="*/ 532231 w 4257840"/>
              <a:gd name="connsiteY44" fmla="*/ 3548395 h 4258070"/>
              <a:gd name="connsiteX45" fmla="*/ 532229 w 4257840"/>
              <a:gd name="connsiteY45" fmla="*/ 3548395 h 4258070"/>
              <a:gd name="connsiteX46" fmla="*/ 532230 w 4257840"/>
              <a:gd name="connsiteY46" fmla="*/ 3548394 h 4258070"/>
              <a:gd name="connsiteX47" fmla="*/ 532229 w 4257840"/>
              <a:gd name="connsiteY47" fmla="*/ 3548393 h 4258070"/>
              <a:gd name="connsiteX48" fmla="*/ 532231 w 4257840"/>
              <a:gd name="connsiteY48" fmla="*/ 3548393 h 4258070"/>
              <a:gd name="connsiteX49" fmla="*/ 887050 w 4257840"/>
              <a:gd name="connsiteY49" fmla="*/ 3193555 h 4258070"/>
              <a:gd name="connsiteX50" fmla="*/ 2128913 w 4257840"/>
              <a:gd name="connsiteY50" fmla="*/ 3548393 h 4258070"/>
              <a:gd name="connsiteX51" fmla="*/ 2128919 w 4257840"/>
              <a:gd name="connsiteY51" fmla="*/ 3548393 h 4258070"/>
              <a:gd name="connsiteX52" fmla="*/ 0 w 4257840"/>
              <a:gd name="connsiteY52" fmla="*/ 2306462 h 4258070"/>
              <a:gd name="connsiteX53" fmla="*/ 0 w 4257840"/>
              <a:gd name="connsiteY53" fmla="*/ 1419352 h 4258070"/>
              <a:gd name="connsiteX54" fmla="*/ 1064461 w 4257840"/>
              <a:gd name="connsiteY54" fmla="*/ 1419352 h 4258070"/>
              <a:gd name="connsiteX55" fmla="*/ 2128918 w 4257840"/>
              <a:gd name="connsiteY55" fmla="*/ 3548388 h 4258070"/>
              <a:gd name="connsiteX56" fmla="*/ 1419279 w 4257840"/>
              <a:gd name="connsiteY56" fmla="*/ 887094 h 425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257840" h="4258070">
                <a:moveTo>
                  <a:pt x="2128919" y="3725812"/>
                </a:moveTo>
                <a:lnTo>
                  <a:pt x="2128920" y="3725813"/>
                </a:lnTo>
                <a:lnTo>
                  <a:pt x="2128920" y="3725812"/>
                </a:lnTo>
                <a:lnTo>
                  <a:pt x="2128920" y="3725813"/>
                </a:lnTo>
                <a:lnTo>
                  <a:pt x="2306330" y="4080651"/>
                </a:lnTo>
                <a:lnTo>
                  <a:pt x="2128920" y="4258070"/>
                </a:lnTo>
                <a:lnTo>
                  <a:pt x="2128920" y="4258070"/>
                </a:lnTo>
                <a:lnTo>
                  <a:pt x="2128920" y="4258070"/>
                </a:lnTo>
                <a:lnTo>
                  <a:pt x="2128919" y="4258070"/>
                </a:lnTo>
                <a:lnTo>
                  <a:pt x="2128919" y="4258070"/>
                </a:lnTo>
                <a:lnTo>
                  <a:pt x="1951509" y="4080651"/>
                </a:lnTo>
                <a:lnTo>
                  <a:pt x="2128919" y="3725813"/>
                </a:lnTo>
                <a:close/>
                <a:moveTo>
                  <a:pt x="2128919" y="0"/>
                </a:moveTo>
                <a:lnTo>
                  <a:pt x="2838559" y="887094"/>
                </a:lnTo>
                <a:lnTo>
                  <a:pt x="2128920" y="3548392"/>
                </a:lnTo>
                <a:lnTo>
                  <a:pt x="2128920" y="3548393"/>
                </a:lnTo>
                <a:lnTo>
                  <a:pt x="3193380" y="1419352"/>
                </a:lnTo>
                <a:lnTo>
                  <a:pt x="4257840" y="1419352"/>
                </a:lnTo>
                <a:lnTo>
                  <a:pt x="4257840" y="2306462"/>
                </a:lnTo>
                <a:lnTo>
                  <a:pt x="2128922" y="3548393"/>
                </a:lnTo>
                <a:lnTo>
                  <a:pt x="2128926" y="3548393"/>
                </a:lnTo>
                <a:lnTo>
                  <a:pt x="3370789" y="3193555"/>
                </a:lnTo>
                <a:lnTo>
                  <a:pt x="3725608" y="3548393"/>
                </a:lnTo>
                <a:lnTo>
                  <a:pt x="3725610" y="3548393"/>
                </a:lnTo>
                <a:lnTo>
                  <a:pt x="3725609" y="3548394"/>
                </a:lnTo>
                <a:lnTo>
                  <a:pt x="3725610" y="3548395"/>
                </a:lnTo>
                <a:lnTo>
                  <a:pt x="3725608" y="3548395"/>
                </a:lnTo>
                <a:lnTo>
                  <a:pt x="3370789" y="3903233"/>
                </a:lnTo>
                <a:lnTo>
                  <a:pt x="2128926" y="3548395"/>
                </a:lnTo>
                <a:lnTo>
                  <a:pt x="2128920" y="3548395"/>
                </a:lnTo>
                <a:lnTo>
                  <a:pt x="2128921" y="3548395"/>
                </a:lnTo>
                <a:lnTo>
                  <a:pt x="2128923" y="3548394"/>
                </a:lnTo>
                <a:lnTo>
                  <a:pt x="2128921" y="3548394"/>
                </a:lnTo>
                <a:lnTo>
                  <a:pt x="2128921" y="3548394"/>
                </a:lnTo>
                <a:lnTo>
                  <a:pt x="2128921" y="3548395"/>
                </a:lnTo>
                <a:lnTo>
                  <a:pt x="2128921" y="3548394"/>
                </a:lnTo>
                <a:lnTo>
                  <a:pt x="2128919" y="3548395"/>
                </a:lnTo>
                <a:lnTo>
                  <a:pt x="2128920" y="3548394"/>
                </a:lnTo>
                <a:lnTo>
                  <a:pt x="2128919" y="3548393"/>
                </a:lnTo>
                <a:lnTo>
                  <a:pt x="2128916" y="3548394"/>
                </a:lnTo>
                <a:lnTo>
                  <a:pt x="2128920" y="3548395"/>
                </a:lnTo>
                <a:lnTo>
                  <a:pt x="2128919" y="3548395"/>
                </a:lnTo>
                <a:lnTo>
                  <a:pt x="2128913" y="3548395"/>
                </a:lnTo>
                <a:lnTo>
                  <a:pt x="887050" y="3903233"/>
                </a:lnTo>
                <a:lnTo>
                  <a:pt x="532231" y="3548395"/>
                </a:lnTo>
                <a:lnTo>
                  <a:pt x="532229" y="3548395"/>
                </a:lnTo>
                <a:lnTo>
                  <a:pt x="532230" y="3548394"/>
                </a:lnTo>
                <a:lnTo>
                  <a:pt x="532229" y="3548393"/>
                </a:lnTo>
                <a:lnTo>
                  <a:pt x="532231" y="3548393"/>
                </a:lnTo>
                <a:lnTo>
                  <a:pt x="887050" y="3193555"/>
                </a:lnTo>
                <a:lnTo>
                  <a:pt x="2128913" y="3548393"/>
                </a:lnTo>
                <a:lnTo>
                  <a:pt x="2128919" y="3548393"/>
                </a:lnTo>
                <a:lnTo>
                  <a:pt x="0" y="2306462"/>
                </a:lnTo>
                <a:lnTo>
                  <a:pt x="0" y="1419352"/>
                </a:lnTo>
                <a:lnTo>
                  <a:pt x="1064461" y="1419352"/>
                </a:lnTo>
                <a:lnTo>
                  <a:pt x="2128918" y="3548388"/>
                </a:lnTo>
                <a:lnTo>
                  <a:pt x="1419279" y="887094"/>
                </a:lnTo>
                <a:close/>
              </a:path>
            </a:pathLst>
          </a:custGeom>
          <a:solidFill>
            <a:srgbClr val="FFCF37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8CA2A172-DA51-4E3C-AF44-4AA9A20AFEF5}"/>
              </a:ext>
            </a:extLst>
          </p:cNvPr>
          <p:cNvGrpSpPr>
            <a:grpSpLocks noChangeAspect="1"/>
          </p:cNvGrpSpPr>
          <p:nvPr/>
        </p:nvGrpSpPr>
        <p:grpSpPr>
          <a:xfrm>
            <a:off x="2449986" y="394813"/>
            <a:ext cx="6276919" cy="6276919"/>
            <a:chOff x="2449987" y="394814"/>
            <a:chExt cx="3384885" cy="338488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8E973179-851C-44CE-A416-8E70713C9C28}"/>
                </a:ext>
              </a:extLst>
            </p:cNvPr>
            <p:cNvSpPr/>
            <p:nvPr/>
          </p:nvSpPr>
          <p:spPr>
            <a:xfrm>
              <a:off x="2449987" y="394814"/>
              <a:ext cx="3384884" cy="3384885"/>
            </a:xfrm>
            <a:prstGeom prst="roundRect">
              <a:avLst>
                <a:gd name="adj" fmla="val 21406"/>
              </a:avLst>
            </a:prstGeom>
            <a:gradFill>
              <a:gsLst>
                <a:gs pos="0">
                  <a:srgbClr val="C1573C"/>
                </a:gs>
                <a:gs pos="60000">
                  <a:srgbClr val="AB0000"/>
                </a:gs>
              </a:gsLst>
              <a:lin ang="2700000" scaled="1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2063A6-A2BE-4807-9A74-93E3DDABBD2F}"/>
                </a:ext>
              </a:extLst>
            </p:cNvPr>
            <p:cNvSpPr/>
            <p:nvPr/>
          </p:nvSpPr>
          <p:spPr>
            <a:xfrm>
              <a:off x="3054929" y="1006488"/>
              <a:ext cx="2175001" cy="21615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15B1B47-38FD-4808-A8C7-D1AD039EB886}"/>
                </a:ext>
              </a:extLst>
            </p:cNvPr>
            <p:cNvGrpSpPr/>
            <p:nvPr/>
          </p:nvGrpSpPr>
          <p:grpSpPr>
            <a:xfrm>
              <a:off x="3205720" y="1098036"/>
              <a:ext cx="1897707" cy="347476"/>
              <a:chOff x="4972688" y="313437"/>
              <a:chExt cx="1897707" cy="315887"/>
            </a:xfrm>
            <a:solidFill>
              <a:schemeClr val="bg1"/>
            </a:solidFill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A09BB86C-DC4D-475B-9933-6EF8CBF1DF4F}"/>
                  </a:ext>
                </a:extLst>
              </p:cNvPr>
              <p:cNvSpPr/>
              <p:nvPr/>
            </p:nvSpPr>
            <p:spPr>
              <a:xfrm>
                <a:off x="4972688" y="313437"/>
                <a:ext cx="214759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14759" h="311869">
                    <a:moveTo>
                      <a:pt x="0" y="0"/>
                    </a:moveTo>
                    <a:lnTo>
                      <a:pt x="214759" y="0"/>
                    </a:lnTo>
                    <a:lnTo>
                      <a:pt x="214759" y="57150"/>
                    </a:lnTo>
                    <a:lnTo>
                      <a:pt x="77688" y="57150"/>
                    </a:lnTo>
                    <a:lnTo>
                      <a:pt x="77688" y="126801"/>
                    </a:lnTo>
                    <a:lnTo>
                      <a:pt x="214759" y="126801"/>
                    </a:lnTo>
                    <a:lnTo>
                      <a:pt x="214759" y="183951"/>
                    </a:lnTo>
                    <a:lnTo>
                      <a:pt x="77688" y="183951"/>
                    </a:lnTo>
                    <a:lnTo>
                      <a:pt x="77688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EF8BC154-FE64-4680-8B32-A69C7D5DD8B2}"/>
                  </a:ext>
                </a:extLst>
              </p:cNvPr>
              <p:cNvSpPr/>
              <p:nvPr/>
            </p:nvSpPr>
            <p:spPr>
              <a:xfrm>
                <a:off x="5249806" y="313437"/>
                <a:ext cx="229939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29939" h="311869">
                    <a:moveTo>
                      <a:pt x="0" y="0"/>
                    </a:moveTo>
                    <a:lnTo>
                      <a:pt x="226814" y="0"/>
                    </a:lnTo>
                    <a:lnTo>
                      <a:pt x="226814" y="57150"/>
                    </a:lnTo>
                    <a:lnTo>
                      <a:pt x="77688" y="57150"/>
                    </a:lnTo>
                    <a:lnTo>
                      <a:pt x="77688" y="122560"/>
                    </a:lnTo>
                    <a:lnTo>
                      <a:pt x="219894" y="122560"/>
                    </a:lnTo>
                    <a:lnTo>
                      <a:pt x="219894" y="179710"/>
                    </a:lnTo>
                    <a:lnTo>
                      <a:pt x="77688" y="179710"/>
                    </a:lnTo>
                    <a:lnTo>
                      <a:pt x="77688" y="254719"/>
                    </a:lnTo>
                    <a:lnTo>
                      <a:pt x="229939" y="254719"/>
                    </a:lnTo>
                    <a:lnTo>
                      <a:pt x="229939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7BDD624A-48CF-40C4-9AF3-4522AB547E1A}"/>
                  </a:ext>
                </a:extLst>
              </p:cNvPr>
              <p:cNvSpPr/>
              <p:nvPr/>
            </p:nvSpPr>
            <p:spPr>
              <a:xfrm>
                <a:off x="5531761" y="313437"/>
                <a:ext cx="311869" cy="315887"/>
              </a:xfrm>
              <a:custGeom>
                <a:avLst/>
                <a:gdLst/>
                <a:ahLst/>
                <a:cxnLst/>
                <a:rect l="l" t="t" r="r" b="b"/>
                <a:pathLst>
                  <a:path w="311869" h="315887">
                    <a:moveTo>
                      <a:pt x="0" y="0"/>
                    </a:moveTo>
                    <a:lnTo>
                      <a:pt x="77911" y="0"/>
                    </a:lnTo>
                    <a:lnTo>
                      <a:pt x="77911" y="179263"/>
                    </a:lnTo>
                    <a:cubicBezTo>
                      <a:pt x="77911" y="200992"/>
                      <a:pt x="85018" y="218405"/>
                      <a:pt x="99231" y="231502"/>
                    </a:cubicBezTo>
                    <a:cubicBezTo>
                      <a:pt x="113444" y="244599"/>
                      <a:pt x="132085" y="251147"/>
                      <a:pt x="155153" y="251147"/>
                    </a:cubicBezTo>
                    <a:cubicBezTo>
                      <a:pt x="179114" y="251147"/>
                      <a:pt x="198276" y="244450"/>
                      <a:pt x="212638" y="231055"/>
                    </a:cubicBezTo>
                    <a:cubicBezTo>
                      <a:pt x="227000" y="217661"/>
                      <a:pt x="234181" y="198611"/>
                      <a:pt x="234181" y="173905"/>
                    </a:cubicBezTo>
                    <a:lnTo>
                      <a:pt x="234181" y="0"/>
                    </a:lnTo>
                    <a:lnTo>
                      <a:pt x="311869" y="0"/>
                    </a:lnTo>
                    <a:lnTo>
                      <a:pt x="311869" y="177031"/>
                    </a:lnTo>
                    <a:cubicBezTo>
                      <a:pt x="311869" y="222572"/>
                      <a:pt x="298400" y="257100"/>
                      <a:pt x="271462" y="280615"/>
                    </a:cubicBezTo>
                    <a:cubicBezTo>
                      <a:pt x="244525" y="304130"/>
                      <a:pt x="206052" y="315887"/>
                      <a:pt x="156046" y="315887"/>
                    </a:cubicBezTo>
                    <a:cubicBezTo>
                      <a:pt x="106635" y="315887"/>
                      <a:pt x="68275" y="303981"/>
                      <a:pt x="40965" y="280169"/>
                    </a:cubicBezTo>
                    <a:cubicBezTo>
                      <a:pt x="13655" y="256356"/>
                      <a:pt x="0" y="222126"/>
                      <a:pt x="0" y="17747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DB7EAD3E-4C59-4DB1-AB42-76EBBCB7DCA3}"/>
                  </a:ext>
                </a:extLst>
              </p:cNvPr>
              <p:cNvSpPr/>
              <p:nvPr/>
            </p:nvSpPr>
            <p:spPr>
              <a:xfrm>
                <a:off x="5918341" y="313437"/>
                <a:ext cx="77688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77688" h="311869">
                    <a:moveTo>
                      <a:pt x="0" y="0"/>
                    </a:moveTo>
                    <a:lnTo>
                      <a:pt x="77688" y="0"/>
                    </a:lnTo>
                    <a:lnTo>
                      <a:pt x="77688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5C3F45BB-1C3B-4B05-8AFD-6CBF4A169A17}"/>
                  </a:ext>
                </a:extLst>
              </p:cNvPr>
              <p:cNvSpPr/>
              <p:nvPr/>
            </p:nvSpPr>
            <p:spPr>
              <a:xfrm>
                <a:off x="6068063" y="313437"/>
                <a:ext cx="237753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37753" h="311869">
                    <a:moveTo>
                      <a:pt x="0" y="0"/>
                    </a:moveTo>
                    <a:lnTo>
                      <a:pt x="77688" y="0"/>
                    </a:lnTo>
                    <a:lnTo>
                      <a:pt x="77688" y="254719"/>
                    </a:lnTo>
                    <a:lnTo>
                      <a:pt x="237753" y="254719"/>
                    </a:lnTo>
                    <a:lnTo>
                      <a:pt x="237753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C762704C-5E40-4CD3-AFC0-8852378343A6}"/>
                  </a:ext>
                </a:extLst>
              </p:cNvPr>
              <p:cNvSpPr/>
              <p:nvPr/>
            </p:nvSpPr>
            <p:spPr>
              <a:xfrm>
                <a:off x="6353813" y="313437"/>
                <a:ext cx="237753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37753" h="311869">
                    <a:moveTo>
                      <a:pt x="0" y="0"/>
                    </a:moveTo>
                    <a:lnTo>
                      <a:pt x="77688" y="0"/>
                    </a:lnTo>
                    <a:lnTo>
                      <a:pt x="77688" y="254719"/>
                    </a:lnTo>
                    <a:lnTo>
                      <a:pt x="237753" y="254719"/>
                    </a:lnTo>
                    <a:lnTo>
                      <a:pt x="237753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9E9976A7-418A-4FAF-9732-FB65DDA66376}"/>
                  </a:ext>
                </a:extLst>
              </p:cNvPr>
              <p:cNvSpPr/>
              <p:nvPr/>
            </p:nvSpPr>
            <p:spPr>
              <a:xfrm>
                <a:off x="6640456" y="313437"/>
                <a:ext cx="229939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29939" h="311869">
                    <a:moveTo>
                      <a:pt x="0" y="0"/>
                    </a:moveTo>
                    <a:lnTo>
                      <a:pt x="226814" y="0"/>
                    </a:lnTo>
                    <a:lnTo>
                      <a:pt x="226814" y="57150"/>
                    </a:lnTo>
                    <a:lnTo>
                      <a:pt x="77688" y="57150"/>
                    </a:lnTo>
                    <a:lnTo>
                      <a:pt x="77688" y="122560"/>
                    </a:lnTo>
                    <a:lnTo>
                      <a:pt x="219894" y="122560"/>
                    </a:lnTo>
                    <a:lnTo>
                      <a:pt x="219894" y="179710"/>
                    </a:lnTo>
                    <a:lnTo>
                      <a:pt x="77688" y="179710"/>
                    </a:lnTo>
                    <a:lnTo>
                      <a:pt x="77688" y="254719"/>
                    </a:lnTo>
                    <a:lnTo>
                      <a:pt x="229939" y="254719"/>
                    </a:lnTo>
                    <a:lnTo>
                      <a:pt x="229939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B2A51AE-93B1-428A-BFBE-31FDBF629A53}"/>
                </a:ext>
              </a:extLst>
            </p:cNvPr>
            <p:cNvGrpSpPr>
              <a:grpSpLocks noChangeAspect="1"/>
            </p:cNvGrpSpPr>
            <p:nvPr/>
          </p:nvGrpSpPr>
          <p:grpSpPr>
            <a:xfrm rot="7332421">
              <a:off x="3499832" y="2154051"/>
              <a:ext cx="675036" cy="699730"/>
              <a:chOff x="9741049" y="1348264"/>
              <a:chExt cx="1315454" cy="1363575"/>
            </a:xfrm>
            <a:solidFill>
              <a:schemeClr val="bg1"/>
            </a:solidFill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C2734CB9-48BF-43A9-8670-DE5E96F868B0}"/>
                  </a:ext>
                </a:extLst>
              </p:cNvPr>
              <p:cNvSpPr/>
              <p:nvPr/>
            </p:nvSpPr>
            <p:spPr>
              <a:xfrm>
                <a:off x="9741049" y="1348264"/>
                <a:ext cx="1315454" cy="1194343"/>
              </a:xfrm>
              <a:custGeom>
                <a:avLst/>
                <a:gdLst>
                  <a:gd name="connsiteX0" fmla="*/ 657727 w 1315454"/>
                  <a:gd name="connsiteY0" fmla="*/ 0 h 1194342"/>
                  <a:gd name="connsiteX1" fmla="*/ 1315454 w 1315454"/>
                  <a:gd name="connsiteY1" fmla="*/ 629798 h 1194342"/>
                  <a:gd name="connsiteX2" fmla="*/ 1025469 w 1315454"/>
                  <a:gd name="connsiteY2" fmla="*/ 1152037 h 1194342"/>
                  <a:gd name="connsiteX3" fmla="*/ 944071 w 1315454"/>
                  <a:gd name="connsiteY3" fmla="*/ 1194342 h 1194342"/>
                  <a:gd name="connsiteX4" fmla="*/ 657726 w 1315454"/>
                  <a:gd name="connsiteY4" fmla="*/ 629797 h 1194342"/>
                  <a:gd name="connsiteX5" fmla="*/ 371382 w 1315454"/>
                  <a:gd name="connsiteY5" fmla="*/ 1194341 h 1194342"/>
                  <a:gd name="connsiteX6" fmla="*/ 289985 w 1315454"/>
                  <a:gd name="connsiteY6" fmla="*/ 1152037 h 1194342"/>
                  <a:gd name="connsiteX7" fmla="*/ 0 w 1315454"/>
                  <a:gd name="connsiteY7" fmla="*/ 629798 h 1194342"/>
                  <a:gd name="connsiteX8" fmla="*/ 657727 w 1315454"/>
                  <a:gd name="connsiteY8" fmla="*/ 0 h 119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5454" h="1194342">
                    <a:moveTo>
                      <a:pt x="657727" y="0"/>
                    </a:moveTo>
                    <a:cubicBezTo>
                      <a:pt x="1020980" y="0"/>
                      <a:pt x="1315454" y="281970"/>
                      <a:pt x="1315454" y="629798"/>
                    </a:cubicBezTo>
                    <a:cubicBezTo>
                      <a:pt x="1315454" y="847191"/>
                      <a:pt x="1200425" y="1038857"/>
                      <a:pt x="1025469" y="1152037"/>
                    </a:cubicBezTo>
                    <a:lnTo>
                      <a:pt x="944071" y="1194342"/>
                    </a:lnTo>
                    <a:lnTo>
                      <a:pt x="657726" y="629797"/>
                    </a:lnTo>
                    <a:lnTo>
                      <a:pt x="371382" y="1194341"/>
                    </a:lnTo>
                    <a:lnTo>
                      <a:pt x="289985" y="1152037"/>
                    </a:lnTo>
                    <a:cubicBezTo>
                      <a:pt x="115029" y="1038857"/>
                      <a:pt x="0" y="847191"/>
                      <a:pt x="0" y="629798"/>
                    </a:cubicBezTo>
                    <a:cubicBezTo>
                      <a:pt x="0" y="281970"/>
                      <a:pt x="294474" y="0"/>
                      <a:pt x="657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5A534801-D122-492E-819F-623C18B0138B}"/>
                  </a:ext>
                </a:extLst>
              </p:cNvPr>
              <p:cNvSpPr/>
              <p:nvPr/>
            </p:nvSpPr>
            <p:spPr>
              <a:xfrm>
                <a:off x="10107735" y="2082039"/>
                <a:ext cx="572689" cy="629800"/>
              </a:xfrm>
              <a:custGeom>
                <a:avLst/>
                <a:gdLst>
                  <a:gd name="connsiteX0" fmla="*/ 286344 w 572689"/>
                  <a:gd name="connsiteY0" fmla="*/ 0 h 629799"/>
                  <a:gd name="connsiteX1" fmla="*/ 572689 w 572689"/>
                  <a:gd name="connsiteY1" fmla="*/ 564545 h 629799"/>
                  <a:gd name="connsiteX2" fmla="*/ 542362 w 572689"/>
                  <a:gd name="connsiteY2" fmla="*/ 580307 h 629799"/>
                  <a:gd name="connsiteX3" fmla="*/ 286345 w 572689"/>
                  <a:gd name="connsiteY3" fmla="*/ 629799 h 629799"/>
                  <a:gd name="connsiteX4" fmla="*/ 30328 w 572689"/>
                  <a:gd name="connsiteY4" fmla="*/ 580307 h 629799"/>
                  <a:gd name="connsiteX5" fmla="*/ 0 w 572689"/>
                  <a:gd name="connsiteY5" fmla="*/ 564544 h 629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689" h="629799">
                    <a:moveTo>
                      <a:pt x="286344" y="0"/>
                    </a:moveTo>
                    <a:lnTo>
                      <a:pt x="572689" y="564545"/>
                    </a:lnTo>
                    <a:lnTo>
                      <a:pt x="542362" y="580307"/>
                    </a:lnTo>
                    <a:cubicBezTo>
                      <a:pt x="463673" y="612176"/>
                      <a:pt x="377158" y="629799"/>
                      <a:pt x="286345" y="629799"/>
                    </a:cubicBezTo>
                    <a:cubicBezTo>
                      <a:pt x="195532" y="629799"/>
                      <a:pt x="109017" y="612176"/>
                      <a:pt x="30328" y="580307"/>
                    </a:cubicBezTo>
                    <a:lnTo>
                      <a:pt x="0" y="5645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5B71F79D-2D9D-425E-9D30-FC1DE16D4E2B}"/>
                </a:ext>
              </a:extLst>
            </p:cNvPr>
            <p:cNvGrpSpPr/>
            <p:nvPr/>
          </p:nvGrpSpPr>
          <p:grpSpPr>
            <a:xfrm>
              <a:off x="3153417" y="1521077"/>
              <a:ext cx="1547217" cy="443247"/>
              <a:chOff x="4920385" y="692703"/>
              <a:chExt cx="1547217" cy="402952"/>
            </a:xfrm>
            <a:solidFill>
              <a:schemeClr val="bg1"/>
            </a:solidFill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F2C8D32B-36E2-4791-9832-3CB5C4110EDE}"/>
                  </a:ext>
                </a:extLst>
              </p:cNvPr>
              <p:cNvSpPr/>
              <p:nvPr/>
            </p:nvSpPr>
            <p:spPr>
              <a:xfrm>
                <a:off x="4920385" y="692703"/>
                <a:ext cx="133053" cy="402952"/>
              </a:xfrm>
              <a:custGeom>
                <a:avLst/>
                <a:gdLst/>
                <a:ahLst/>
                <a:cxnLst/>
                <a:rect l="l" t="t" r="r" b="b"/>
                <a:pathLst>
                  <a:path w="133053" h="402952">
                    <a:moveTo>
                      <a:pt x="55364" y="0"/>
                    </a:moveTo>
                    <a:lnTo>
                      <a:pt x="133053" y="0"/>
                    </a:lnTo>
                    <a:lnTo>
                      <a:pt x="133053" y="283071"/>
                    </a:lnTo>
                    <a:cubicBezTo>
                      <a:pt x="133053" y="362992"/>
                      <a:pt x="96292" y="402952"/>
                      <a:pt x="22771" y="402952"/>
                    </a:cubicBezTo>
                    <a:cubicBezTo>
                      <a:pt x="15776" y="402952"/>
                      <a:pt x="8186" y="402580"/>
                      <a:pt x="0" y="401836"/>
                    </a:cubicBezTo>
                    <a:lnTo>
                      <a:pt x="0" y="340667"/>
                    </a:lnTo>
                    <a:cubicBezTo>
                      <a:pt x="4167" y="341411"/>
                      <a:pt x="8111" y="341783"/>
                      <a:pt x="11832" y="341783"/>
                    </a:cubicBezTo>
                    <a:cubicBezTo>
                      <a:pt x="40854" y="341783"/>
                      <a:pt x="55364" y="322659"/>
                      <a:pt x="55364" y="284410"/>
                    </a:cubicBezTo>
                    <a:lnTo>
                      <a:pt x="553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A8E20769-00BB-4FE7-8E0D-6BF049ABC526}"/>
                  </a:ext>
                </a:extLst>
              </p:cNvPr>
              <p:cNvSpPr/>
              <p:nvPr/>
            </p:nvSpPr>
            <p:spPr>
              <a:xfrm>
                <a:off x="5088858" y="692704"/>
                <a:ext cx="354508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354508" h="311869">
                    <a:moveTo>
                      <a:pt x="125975" y="0"/>
                    </a:moveTo>
                    <a:lnTo>
                      <a:pt x="215990" y="0"/>
                    </a:lnTo>
                    <a:lnTo>
                      <a:pt x="354508" y="311869"/>
                    </a:lnTo>
                    <a:lnTo>
                      <a:pt x="270970" y="311869"/>
                    </a:lnTo>
                    <a:lnTo>
                      <a:pt x="245273" y="250254"/>
                    </a:lnTo>
                    <a:lnTo>
                      <a:pt x="105611" y="250254"/>
                    </a:lnTo>
                    <a:lnTo>
                      <a:pt x="82324" y="311869"/>
                    </a:lnTo>
                    <a:lnTo>
                      <a:pt x="0" y="311869"/>
                    </a:lnTo>
                    <a:lnTo>
                      <a:pt x="125975" y="0"/>
                    </a:lnTo>
                    <a:close/>
                    <a:moveTo>
                      <a:pt x="172008" y="74563"/>
                    </a:moveTo>
                    <a:lnTo>
                      <a:pt x="126198" y="195783"/>
                    </a:lnTo>
                    <a:lnTo>
                      <a:pt x="222558" y="195783"/>
                    </a:lnTo>
                    <a:lnTo>
                      <a:pt x="172008" y="745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6125E47-7153-4496-8343-F8B1BAB6D328}"/>
                  </a:ext>
                </a:extLst>
              </p:cNvPr>
              <p:cNvSpPr/>
              <p:nvPr/>
            </p:nvSpPr>
            <p:spPr>
              <a:xfrm>
                <a:off x="5462343" y="692705"/>
                <a:ext cx="311869" cy="315887"/>
              </a:xfrm>
              <a:custGeom>
                <a:avLst/>
                <a:gdLst/>
                <a:ahLst/>
                <a:cxnLst/>
                <a:rect l="l" t="t" r="r" b="b"/>
                <a:pathLst>
                  <a:path w="311869" h="315887">
                    <a:moveTo>
                      <a:pt x="0" y="0"/>
                    </a:moveTo>
                    <a:lnTo>
                      <a:pt x="77911" y="0"/>
                    </a:lnTo>
                    <a:lnTo>
                      <a:pt x="77911" y="179263"/>
                    </a:lnTo>
                    <a:cubicBezTo>
                      <a:pt x="77911" y="200992"/>
                      <a:pt x="85018" y="218405"/>
                      <a:pt x="99231" y="231502"/>
                    </a:cubicBezTo>
                    <a:cubicBezTo>
                      <a:pt x="113444" y="244599"/>
                      <a:pt x="132085" y="251147"/>
                      <a:pt x="155153" y="251147"/>
                    </a:cubicBezTo>
                    <a:cubicBezTo>
                      <a:pt x="179114" y="251147"/>
                      <a:pt x="198276" y="244450"/>
                      <a:pt x="212638" y="231055"/>
                    </a:cubicBezTo>
                    <a:cubicBezTo>
                      <a:pt x="227000" y="217661"/>
                      <a:pt x="234181" y="198611"/>
                      <a:pt x="234181" y="173905"/>
                    </a:cubicBezTo>
                    <a:lnTo>
                      <a:pt x="234181" y="0"/>
                    </a:lnTo>
                    <a:lnTo>
                      <a:pt x="311869" y="0"/>
                    </a:lnTo>
                    <a:lnTo>
                      <a:pt x="311869" y="177031"/>
                    </a:lnTo>
                    <a:cubicBezTo>
                      <a:pt x="311869" y="222572"/>
                      <a:pt x="298400" y="257100"/>
                      <a:pt x="271462" y="280615"/>
                    </a:cubicBezTo>
                    <a:cubicBezTo>
                      <a:pt x="244524" y="304130"/>
                      <a:pt x="206052" y="315887"/>
                      <a:pt x="156046" y="315887"/>
                    </a:cubicBezTo>
                    <a:cubicBezTo>
                      <a:pt x="106635" y="315887"/>
                      <a:pt x="68275" y="303981"/>
                      <a:pt x="40965" y="280169"/>
                    </a:cubicBezTo>
                    <a:cubicBezTo>
                      <a:pt x="13655" y="256356"/>
                      <a:pt x="0" y="222126"/>
                      <a:pt x="0" y="17747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1FE1D1B-0A53-42B6-B3DA-94AC9C7F536D}"/>
                  </a:ext>
                </a:extLst>
              </p:cNvPr>
              <p:cNvSpPr/>
              <p:nvPr/>
            </p:nvSpPr>
            <p:spPr>
              <a:xfrm>
                <a:off x="5846690" y="692705"/>
                <a:ext cx="315442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315442" h="311869">
                    <a:moveTo>
                      <a:pt x="0" y="0"/>
                    </a:moveTo>
                    <a:lnTo>
                      <a:pt x="71239" y="0"/>
                    </a:lnTo>
                    <a:lnTo>
                      <a:pt x="237753" y="190649"/>
                    </a:lnTo>
                    <a:lnTo>
                      <a:pt x="237753" y="0"/>
                    </a:lnTo>
                    <a:lnTo>
                      <a:pt x="315442" y="0"/>
                    </a:lnTo>
                    <a:lnTo>
                      <a:pt x="315442" y="311869"/>
                    </a:lnTo>
                    <a:lnTo>
                      <a:pt x="249829" y="311869"/>
                    </a:lnTo>
                    <a:lnTo>
                      <a:pt x="77689" y="112067"/>
                    </a:lnTo>
                    <a:lnTo>
                      <a:pt x="77689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6428BD99-B3CA-46F1-A220-D4237EE8E4B8}"/>
                  </a:ext>
                </a:extLst>
              </p:cNvPr>
              <p:cNvSpPr/>
              <p:nvPr/>
            </p:nvSpPr>
            <p:spPr>
              <a:xfrm>
                <a:off x="6237663" y="692706"/>
                <a:ext cx="229939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29939" h="311869">
                    <a:moveTo>
                      <a:pt x="0" y="0"/>
                    </a:moveTo>
                    <a:lnTo>
                      <a:pt x="226814" y="0"/>
                    </a:lnTo>
                    <a:lnTo>
                      <a:pt x="226814" y="57150"/>
                    </a:lnTo>
                    <a:lnTo>
                      <a:pt x="77688" y="57150"/>
                    </a:lnTo>
                    <a:lnTo>
                      <a:pt x="77688" y="122560"/>
                    </a:lnTo>
                    <a:lnTo>
                      <a:pt x="219894" y="122560"/>
                    </a:lnTo>
                    <a:lnTo>
                      <a:pt x="219894" y="179710"/>
                    </a:lnTo>
                    <a:lnTo>
                      <a:pt x="77688" y="179710"/>
                    </a:lnTo>
                    <a:lnTo>
                      <a:pt x="77688" y="254719"/>
                    </a:lnTo>
                    <a:lnTo>
                      <a:pt x="229939" y="254719"/>
                    </a:lnTo>
                    <a:lnTo>
                      <a:pt x="229939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64D09520-569C-4729-B0A2-9F2A38DB5853}"/>
                </a:ext>
              </a:extLst>
            </p:cNvPr>
            <p:cNvSpPr/>
            <p:nvPr/>
          </p:nvSpPr>
          <p:spPr>
            <a:xfrm>
              <a:off x="2789885" y="723954"/>
              <a:ext cx="3044987" cy="3055745"/>
            </a:xfrm>
            <a:custGeom>
              <a:avLst/>
              <a:gdLst>
                <a:gd name="connsiteX0" fmla="*/ 2926499 w 3044987"/>
                <a:gd name="connsiteY0" fmla="*/ 0 h 3055745"/>
                <a:gd name="connsiteX1" fmla="*/ 2988047 w 3044987"/>
                <a:gd name="connsiteY1" fmla="*/ 113394 h 3055745"/>
                <a:gd name="connsiteX2" fmla="*/ 3044987 w 3044987"/>
                <a:gd name="connsiteY2" fmla="*/ 395428 h 3055745"/>
                <a:gd name="connsiteX3" fmla="*/ 3044987 w 3044987"/>
                <a:gd name="connsiteY3" fmla="*/ 2331177 h 3055745"/>
                <a:gd name="connsiteX4" fmla="*/ 2320419 w 3044987"/>
                <a:gd name="connsiteY4" fmla="*/ 3055745 h 3055745"/>
                <a:gd name="connsiteX5" fmla="*/ 384671 w 3044987"/>
                <a:gd name="connsiteY5" fmla="*/ 3055745 h 3055745"/>
                <a:gd name="connsiteX6" fmla="*/ 102637 w 3044987"/>
                <a:gd name="connsiteY6" fmla="*/ 2998805 h 3055745"/>
                <a:gd name="connsiteX7" fmla="*/ 0 w 3044987"/>
                <a:gd name="connsiteY7" fmla="*/ 2943096 h 305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4987" h="3055745">
                  <a:moveTo>
                    <a:pt x="2926499" y="0"/>
                  </a:moveTo>
                  <a:lnTo>
                    <a:pt x="2988047" y="113394"/>
                  </a:lnTo>
                  <a:cubicBezTo>
                    <a:pt x="3024712" y="200080"/>
                    <a:pt x="3044987" y="295386"/>
                    <a:pt x="3044987" y="395428"/>
                  </a:cubicBezTo>
                  <a:lnTo>
                    <a:pt x="3044987" y="2331177"/>
                  </a:lnTo>
                  <a:cubicBezTo>
                    <a:pt x="3044987" y="2731345"/>
                    <a:pt x="2720587" y="3055745"/>
                    <a:pt x="2320419" y="3055745"/>
                  </a:cubicBezTo>
                  <a:lnTo>
                    <a:pt x="384671" y="3055745"/>
                  </a:lnTo>
                  <a:cubicBezTo>
                    <a:pt x="284629" y="3055745"/>
                    <a:pt x="189323" y="3035470"/>
                    <a:pt x="102637" y="2998805"/>
                  </a:cubicBezTo>
                  <a:lnTo>
                    <a:pt x="0" y="2943096"/>
                  </a:lnTo>
                  <a:close/>
                </a:path>
              </a:pathLst>
            </a:custGeom>
            <a:gradFill>
              <a:gsLst>
                <a:gs pos="0">
                  <a:srgbClr val="BC4D2A"/>
                </a:gs>
                <a:gs pos="87000">
                  <a:srgbClr val="D2502C"/>
                </a:gs>
              </a:gsLst>
              <a:lin ang="2700000" scaled="1"/>
            </a:gradFill>
            <a:ln>
              <a:noFill/>
            </a:ln>
            <a:effectLst>
              <a:outerShdw blurRad="152400" dist="63500" dir="13500000" algn="br" rotWithShape="0">
                <a:srgbClr val="893F2B">
                  <a:alpha val="3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A101E0C6-DB0D-4E52-A4E9-F8C863160C82}"/>
                </a:ext>
              </a:extLst>
            </p:cNvPr>
            <p:cNvSpPr/>
            <p:nvPr/>
          </p:nvSpPr>
          <p:spPr>
            <a:xfrm>
              <a:off x="3535254" y="1480526"/>
              <a:ext cx="1435933" cy="1429779"/>
            </a:xfrm>
            <a:custGeom>
              <a:avLst/>
              <a:gdLst>
                <a:gd name="connsiteX0" fmla="*/ 1393703 w 1393703"/>
                <a:gd name="connsiteY0" fmla="*/ 0 h 1401607"/>
                <a:gd name="connsiteX1" fmla="*/ 1393703 w 1393703"/>
                <a:gd name="connsiteY1" fmla="*/ 1401607 h 1401607"/>
                <a:gd name="connsiteX2" fmla="*/ 0 w 1393703"/>
                <a:gd name="connsiteY2" fmla="*/ 1401607 h 140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703" h="1401607">
                  <a:moveTo>
                    <a:pt x="1393703" y="0"/>
                  </a:moveTo>
                  <a:lnTo>
                    <a:pt x="1393703" y="1401607"/>
                  </a:lnTo>
                  <a:lnTo>
                    <a:pt x="0" y="1401607"/>
                  </a:lnTo>
                  <a:close/>
                </a:path>
              </a:pathLst>
            </a:cu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83296002-E311-48DF-9267-8F88620E4B31}"/>
                </a:ext>
              </a:extLst>
            </p:cNvPr>
            <p:cNvSpPr/>
            <p:nvPr/>
          </p:nvSpPr>
          <p:spPr>
            <a:xfrm>
              <a:off x="4264439" y="2505114"/>
              <a:ext cx="576000" cy="1185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80F0C78-816D-4F19-A5FF-D8E4DD08AFEE}"/>
                </a:ext>
              </a:extLst>
            </p:cNvPr>
            <p:cNvSpPr/>
            <p:nvPr/>
          </p:nvSpPr>
          <p:spPr>
            <a:xfrm>
              <a:off x="4264439" y="2694063"/>
              <a:ext cx="576000" cy="1185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F6C30985-9F4C-4135-B0D7-DE75EF810417}"/>
                </a:ext>
              </a:extLst>
            </p:cNvPr>
            <p:cNvSpPr/>
            <p:nvPr/>
          </p:nvSpPr>
          <p:spPr>
            <a:xfrm>
              <a:off x="4264439" y="2312400"/>
              <a:ext cx="576000" cy="1185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9846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34D7A22-16CC-46D6-BE01-1AEC2C8E6D6A}"/>
              </a:ext>
            </a:extLst>
          </p:cNvPr>
          <p:cNvSpPr/>
          <p:nvPr/>
        </p:nvSpPr>
        <p:spPr>
          <a:xfrm>
            <a:off x="705853" y="1732547"/>
            <a:ext cx="3384884" cy="3384885"/>
          </a:xfrm>
          <a:prstGeom prst="roundRect">
            <a:avLst>
              <a:gd name="adj" fmla="val 21406"/>
            </a:avLst>
          </a:prstGeom>
          <a:gradFill>
            <a:gsLst>
              <a:gs pos="0">
                <a:srgbClr val="C1573C"/>
              </a:gs>
              <a:gs pos="60000">
                <a:srgbClr val="AB0000"/>
              </a:gs>
            </a:gsLst>
            <a:lin ang="2700000" scaled="1"/>
          </a:gra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E6E4A-1BAA-4A16-8645-0E9E865919F9}"/>
              </a:ext>
            </a:extLst>
          </p:cNvPr>
          <p:cNvSpPr/>
          <p:nvPr/>
        </p:nvSpPr>
        <p:spPr>
          <a:xfrm>
            <a:off x="1310795" y="2344221"/>
            <a:ext cx="2175001" cy="2161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2049" name="Groupe 2048">
            <a:extLst>
              <a:ext uri="{FF2B5EF4-FFF2-40B4-BE49-F238E27FC236}">
                <a16:creationId xmlns:a16="http://schemas.microsoft.com/office/drawing/2014/main" id="{A850964A-B3C9-490A-8839-843712EF2A27}"/>
              </a:ext>
            </a:extLst>
          </p:cNvPr>
          <p:cNvGrpSpPr/>
          <p:nvPr/>
        </p:nvGrpSpPr>
        <p:grpSpPr>
          <a:xfrm>
            <a:off x="1461586" y="2435769"/>
            <a:ext cx="1897707" cy="347476"/>
            <a:chOff x="4972688" y="313437"/>
            <a:chExt cx="1897707" cy="315887"/>
          </a:xfrm>
          <a:solidFill>
            <a:schemeClr val="bg1"/>
          </a:solidFill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4EC28F3-DBEC-4EFE-B1BF-43170C403CA8}"/>
                </a:ext>
              </a:extLst>
            </p:cNvPr>
            <p:cNvSpPr/>
            <p:nvPr/>
          </p:nvSpPr>
          <p:spPr>
            <a:xfrm>
              <a:off x="4972688" y="313437"/>
              <a:ext cx="214759" cy="311869"/>
            </a:xfrm>
            <a:custGeom>
              <a:avLst/>
              <a:gdLst/>
              <a:ahLst/>
              <a:cxnLst/>
              <a:rect l="l" t="t" r="r" b="b"/>
              <a:pathLst>
                <a:path w="214759" h="311869">
                  <a:moveTo>
                    <a:pt x="0" y="0"/>
                  </a:moveTo>
                  <a:lnTo>
                    <a:pt x="214759" y="0"/>
                  </a:lnTo>
                  <a:lnTo>
                    <a:pt x="214759" y="57150"/>
                  </a:lnTo>
                  <a:lnTo>
                    <a:pt x="77688" y="57150"/>
                  </a:lnTo>
                  <a:lnTo>
                    <a:pt x="77688" y="126801"/>
                  </a:lnTo>
                  <a:lnTo>
                    <a:pt x="214759" y="126801"/>
                  </a:lnTo>
                  <a:lnTo>
                    <a:pt x="214759" y="183951"/>
                  </a:lnTo>
                  <a:lnTo>
                    <a:pt x="77688" y="183951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02DB7-09F7-475C-9BB8-8F8CBBD8CC33}"/>
                </a:ext>
              </a:extLst>
            </p:cNvPr>
            <p:cNvSpPr/>
            <p:nvPr/>
          </p:nvSpPr>
          <p:spPr>
            <a:xfrm>
              <a:off x="524980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566B37DA-900B-40D6-9B48-EFCEA8593D3F}"/>
                </a:ext>
              </a:extLst>
            </p:cNvPr>
            <p:cNvSpPr/>
            <p:nvPr/>
          </p:nvSpPr>
          <p:spPr>
            <a:xfrm>
              <a:off x="5531761" y="313437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5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99430466-DC86-4B5A-8442-1685AE7AC117}"/>
                </a:ext>
              </a:extLst>
            </p:cNvPr>
            <p:cNvSpPr/>
            <p:nvPr/>
          </p:nvSpPr>
          <p:spPr>
            <a:xfrm>
              <a:off x="5918341" y="313437"/>
              <a:ext cx="77688" cy="311869"/>
            </a:xfrm>
            <a:custGeom>
              <a:avLst/>
              <a:gdLst/>
              <a:ahLst/>
              <a:cxnLst/>
              <a:rect l="l" t="t" r="r" b="b"/>
              <a:pathLst>
                <a:path w="77688" h="311869">
                  <a:moveTo>
                    <a:pt x="0" y="0"/>
                  </a:moveTo>
                  <a:lnTo>
                    <a:pt x="77688" y="0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1A028F86-B281-40EC-8675-7392553295DB}"/>
                </a:ext>
              </a:extLst>
            </p:cNvPr>
            <p:cNvSpPr/>
            <p:nvPr/>
          </p:nvSpPr>
          <p:spPr>
            <a:xfrm>
              <a:off x="606806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62ADE731-9E6E-4893-B8AC-530D5938E0FE}"/>
                </a:ext>
              </a:extLst>
            </p:cNvPr>
            <p:cNvSpPr/>
            <p:nvPr/>
          </p:nvSpPr>
          <p:spPr>
            <a:xfrm>
              <a:off x="635381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AFC80C7-2A48-4132-9ED1-B25FC101D0B9}"/>
                </a:ext>
              </a:extLst>
            </p:cNvPr>
            <p:cNvSpPr/>
            <p:nvPr/>
          </p:nvSpPr>
          <p:spPr>
            <a:xfrm>
              <a:off x="664045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FC695A7-1A2B-450D-8B0D-DFE6AC2BD8C8}"/>
              </a:ext>
            </a:extLst>
          </p:cNvPr>
          <p:cNvGrpSpPr>
            <a:grpSpLocks noChangeAspect="1"/>
          </p:cNvGrpSpPr>
          <p:nvPr/>
        </p:nvGrpSpPr>
        <p:grpSpPr>
          <a:xfrm rot="7332421">
            <a:off x="1755699" y="3491783"/>
            <a:ext cx="675036" cy="699730"/>
            <a:chOff x="9741047" y="1348263"/>
            <a:chExt cx="1315454" cy="1363575"/>
          </a:xfrm>
          <a:solidFill>
            <a:schemeClr val="bg1"/>
          </a:solidFill>
        </p:grpSpPr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CAF68809-516B-49E8-86CC-22C46B8A9E8F}"/>
                </a:ext>
              </a:extLst>
            </p:cNvPr>
            <p:cNvSpPr/>
            <p:nvPr/>
          </p:nvSpPr>
          <p:spPr>
            <a:xfrm>
              <a:off x="9741047" y="1348263"/>
              <a:ext cx="1315454" cy="1194342"/>
            </a:xfrm>
            <a:custGeom>
              <a:avLst/>
              <a:gdLst>
                <a:gd name="connsiteX0" fmla="*/ 657727 w 1315454"/>
                <a:gd name="connsiteY0" fmla="*/ 0 h 1194342"/>
                <a:gd name="connsiteX1" fmla="*/ 1315454 w 1315454"/>
                <a:gd name="connsiteY1" fmla="*/ 629798 h 1194342"/>
                <a:gd name="connsiteX2" fmla="*/ 1025469 w 1315454"/>
                <a:gd name="connsiteY2" fmla="*/ 1152037 h 1194342"/>
                <a:gd name="connsiteX3" fmla="*/ 944071 w 1315454"/>
                <a:gd name="connsiteY3" fmla="*/ 1194342 h 1194342"/>
                <a:gd name="connsiteX4" fmla="*/ 657726 w 1315454"/>
                <a:gd name="connsiteY4" fmla="*/ 629797 h 1194342"/>
                <a:gd name="connsiteX5" fmla="*/ 371382 w 1315454"/>
                <a:gd name="connsiteY5" fmla="*/ 1194341 h 1194342"/>
                <a:gd name="connsiteX6" fmla="*/ 289985 w 1315454"/>
                <a:gd name="connsiteY6" fmla="*/ 1152037 h 1194342"/>
                <a:gd name="connsiteX7" fmla="*/ 0 w 1315454"/>
                <a:gd name="connsiteY7" fmla="*/ 629798 h 1194342"/>
                <a:gd name="connsiteX8" fmla="*/ 657727 w 1315454"/>
                <a:gd name="connsiteY8" fmla="*/ 0 h 11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454" h="1194342">
                  <a:moveTo>
                    <a:pt x="657727" y="0"/>
                  </a:moveTo>
                  <a:cubicBezTo>
                    <a:pt x="1020980" y="0"/>
                    <a:pt x="1315454" y="281970"/>
                    <a:pt x="1315454" y="629798"/>
                  </a:cubicBezTo>
                  <a:cubicBezTo>
                    <a:pt x="1315454" y="847191"/>
                    <a:pt x="1200425" y="1038857"/>
                    <a:pt x="1025469" y="1152037"/>
                  </a:cubicBezTo>
                  <a:lnTo>
                    <a:pt x="944071" y="1194342"/>
                  </a:lnTo>
                  <a:lnTo>
                    <a:pt x="657726" y="629797"/>
                  </a:lnTo>
                  <a:lnTo>
                    <a:pt x="371382" y="1194341"/>
                  </a:lnTo>
                  <a:lnTo>
                    <a:pt x="289985" y="1152037"/>
                  </a:lnTo>
                  <a:cubicBezTo>
                    <a:pt x="115029" y="1038857"/>
                    <a:pt x="0" y="847191"/>
                    <a:pt x="0" y="629798"/>
                  </a:cubicBezTo>
                  <a:cubicBezTo>
                    <a:pt x="0" y="281970"/>
                    <a:pt x="294474" y="0"/>
                    <a:pt x="6577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5FC5F08D-DDB1-4530-B4E4-0BF9E54DA938}"/>
                </a:ext>
              </a:extLst>
            </p:cNvPr>
            <p:cNvSpPr/>
            <p:nvPr/>
          </p:nvSpPr>
          <p:spPr>
            <a:xfrm>
              <a:off x="10107734" y="2082039"/>
              <a:ext cx="572689" cy="629799"/>
            </a:xfrm>
            <a:custGeom>
              <a:avLst/>
              <a:gdLst>
                <a:gd name="connsiteX0" fmla="*/ 286344 w 572689"/>
                <a:gd name="connsiteY0" fmla="*/ 0 h 629799"/>
                <a:gd name="connsiteX1" fmla="*/ 572689 w 572689"/>
                <a:gd name="connsiteY1" fmla="*/ 564545 h 629799"/>
                <a:gd name="connsiteX2" fmla="*/ 542362 w 572689"/>
                <a:gd name="connsiteY2" fmla="*/ 580307 h 629799"/>
                <a:gd name="connsiteX3" fmla="*/ 286345 w 572689"/>
                <a:gd name="connsiteY3" fmla="*/ 629799 h 629799"/>
                <a:gd name="connsiteX4" fmla="*/ 30328 w 572689"/>
                <a:gd name="connsiteY4" fmla="*/ 580307 h 629799"/>
                <a:gd name="connsiteX5" fmla="*/ 0 w 572689"/>
                <a:gd name="connsiteY5" fmla="*/ 564544 h 62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89" h="629799">
                  <a:moveTo>
                    <a:pt x="286344" y="0"/>
                  </a:moveTo>
                  <a:lnTo>
                    <a:pt x="572689" y="564545"/>
                  </a:lnTo>
                  <a:lnTo>
                    <a:pt x="542362" y="580307"/>
                  </a:lnTo>
                  <a:cubicBezTo>
                    <a:pt x="463673" y="612176"/>
                    <a:pt x="377158" y="629799"/>
                    <a:pt x="286345" y="629799"/>
                  </a:cubicBezTo>
                  <a:cubicBezTo>
                    <a:pt x="195532" y="629799"/>
                    <a:pt x="109017" y="612176"/>
                    <a:pt x="30328" y="580307"/>
                  </a:cubicBezTo>
                  <a:lnTo>
                    <a:pt x="0" y="5645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57570D90-465D-4E68-8987-04981694F764}"/>
              </a:ext>
            </a:extLst>
          </p:cNvPr>
          <p:cNvGrpSpPr/>
          <p:nvPr/>
        </p:nvGrpSpPr>
        <p:grpSpPr>
          <a:xfrm>
            <a:off x="1409283" y="2858811"/>
            <a:ext cx="1547217" cy="443247"/>
            <a:chOff x="4920385" y="692705"/>
            <a:chExt cx="1547217" cy="402952"/>
          </a:xfrm>
          <a:solidFill>
            <a:schemeClr val="bg1"/>
          </a:solidFill>
        </p:grpSpPr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50719D0C-46BA-4852-936A-61DE291E0618}"/>
                </a:ext>
              </a:extLst>
            </p:cNvPr>
            <p:cNvSpPr/>
            <p:nvPr/>
          </p:nvSpPr>
          <p:spPr>
            <a:xfrm>
              <a:off x="4920385" y="692705"/>
              <a:ext cx="133053" cy="402952"/>
            </a:xfrm>
            <a:custGeom>
              <a:avLst/>
              <a:gdLst/>
              <a:ahLst/>
              <a:cxnLst/>
              <a:rect l="l" t="t" r="r" b="b"/>
              <a:pathLst>
                <a:path w="133053" h="402952">
                  <a:moveTo>
                    <a:pt x="55364" y="0"/>
                  </a:moveTo>
                  <a:lnTo>
                    <a:pt x="133053" y="0"/>
                  </a:lnTo>
                  <a:lnTo>
                    <a:pt x="133053" y="283071"/>
                  </a:lnTo>
                  <a:cubicBezTo>
                    <a:pt x="133053" y="362992"/>
                    <a:pt x="96292" y="402952"/>
                    <a:pt x="22771" y="402952"/>
                  </a:cubicBezTo>
                  <a:cubicBezTo>
                    <a:pt x="15776" y="402952"/>
                    <a:pt x="8186" y="402580"/>
                    <a:pt x="0" y="401836"/>
                  </a:cubicBezTo>
                  <a:lnTo>
                    <a:pt x="0" y="340667"/>
                  </a:lnTo>
                  <a:cubicBezTo>
                    <a:pt x="4167" y="341411"/>
                    <a:pt x="8111" y="341783"/>
                    <a:pt x="11832" y="341783"/>
                  </a:cubicBezTo>
                  <a:cubicBezTo>
                    <a:pt x="40854" y="341783"/>
                    <a:pt x="55364" y="322659"/>
                    <a:pt x="55364" y="284410"/>
                  </a:cubicBezTo>
                  <a:lnTo>
                    <a:pt x="55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7BB8B7-B65F-44BA-83C9-364EE9E196B6}"/>
                </a:ext>
              </a:extLst>
            </p:cNvPr>
            <p:cNvSpPr/>
            <p:nvPr/>
          </p:nvSpPr>
          <p:spPr>
            <a:xfrm>
              <a:off x="5088858" y="692706"/>
              <a:ext cx="354508" cy="311869"/>
            </a:xfrm>
            <a:custGeom>
              <a:avLst/>
              <a:gdLst/>
              <a:ahLst/>
              <a:cxnLst/>
              <a:rect l="l" t="t" r="r" b="b"/>
              <a:pathLst>
                <a:path w="354508" h="311869">
                  <a:moveTo>
                    <a:pt x="125975" y="0"/>
                  </a:moveTo>
                  <a:lnTo>
                    <a:pt x="215990" y="0"/>
                  </a:lnTo>
                  <a:lnTo>
                    <a:pt x="354508" y="311869"/>
                  </a:lnTo>
                  <a:lnTo>
                    <a:pt x="270970" y="311869"/>
                  </a:lnTo>
                  <a:lnTo>
                    <a:pt x="245273" y="250254"/>
                  </a:lnTo>
                  <a:lnTo>
                    <a:pt x="105611" y="250254"/>
                  </a:lnTo>
                  <a:lnTo>
                    <a:pt x="82324" y="311869"/>
                  </a:lnTo>
                  <a:lnTo>
                    <a:pt x="0" y="311869"/>
                  </a:lnTo>
                  <a:lnTo>
                    <a:pt x="125975" y="0"/>
                  </a:lnTo>
                  <a:close/>
                  <a:moveTo>
                    <a:pt x="172008" y="74563"/>
                  </a:moveTo>
                  <a:lnTo>
                    <a:pt x="126198" y="195783"/>
                  </a:lnTo>
                  <a:lnTo>
                    <a:pt x="222558" y="195783"/>
                  </a:lnTo>
                  <a:lnTo>
                    <a:pt x="172008" y="7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40A24F25-7999-4B73-B6C8-4E444B7D353C}"/>
                </a:ext>
              </a:extLst>
            </p:cNvPr>
            <p:cNvSpPr/>
            <p:nvPr/>
          </p:nvSpPr>
          <p:spPr>
            <a:xfrm>
              <a:off x="5462343" y="692706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4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877F393B-77B7-4920-8E32-C893FE6DA799}"/>
                </a:ext>
              </a:extLst>
            </p:cNvPr>
            <p:cNvSpPr/>
            <p:nvPr/>
          </p:nvSpPr>
          <p:spPr>
            <a:xfrm>
              <a:off x="5846690" y="692706"/>
              <a:ext cx="315442" cy="311869"/>
            </a:xfrm>
            <a:custGeom>
              <a:avLst/>
              <a:gdLst/>
              <a:ahLst/>
              <a:cxnLst/>
              <a:rect l="l" t="t" r="r" b="b"/>
              <a:pathLst>
                <a:path w="315442" h="311869">
                  <a:moveTo>
                    <a:pt x="0" y="0"/>
                  </a:moveTo>
                  <a:lnTo>
                    <a:pt x="71239" y="0"/>
                  </a:lnTo>
                  <a:lnTo>
                    <a:pt x="237753" y="190649"/>
                  </a:lnTo>
                  <a:lnTo>
                    <a:pt x="237753" y="0"/>
                  </a:lnTo>
                  <a:lnTo>
                    <a:pt x="315442" y="0"/>
                  </a:lnTo>
                  <a:lnTo>
                    <a:pt x="315442" y="311869"/>
                  </a:lnTo>
                  <a:lnTo>
                    <a:pt x="249829" y="311869"/>
                  </a:lnTo>
                  <a:lnTo>
                    <a:pt x="77689" y="112067"/>
                  </a:lnTo>
                  <a:lnTo>
                    <a:pt x="7768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F773A456-8FA5-410D-BE04-0CC2E263D402}"/>
                </a:ext>
              </a:extLst>
            </p:cNvPr>
            <p:cNvSpPr/>
            <p:nvPr/>
          </p:nvSpPr>
          <p:spPr>
            <a:xfrm>
              <a:off x="6237663" y="692706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1B233396-81B1-434E-A6D7-AFAE97FCB0D0}"/>
              </a:ext>
            </a:extLst>
          </p:cNvPr>
          <p:cNvSpPr/>
          <p:nvPr/>
        </p:nvSpPr>
        <p:spPr>
          <a:xfrm>
            <a:off x="1045751" y="2061687"/>
            <a:ext cx="3044987" cy="3055745"/>
          </a:xfrm>
          <a:custGeom>
            <a:avLst/>
            <a:gdLst>
              <a:gd name="connsiteX0" fmla="*/ 2926499 w 3044987"/>
              <a:gd name="connsiteY0" fmla="*/ 0 h 3055745"/>
              <a:gd name="connsiteX1" fmla="*/ 2988047 w 3044987"/>
              <a:gd name="connsiteY1" fmla="*/ 113394 h 3055745"/>
              <a:gd name="connsiteX2" fmla="*/ 3044987 w 3044987"/>
              <a:gd name="connsiteY2" fmla="*/ 395428 h 3055745"/>
              <a:gd name="connsiteX3" fmla="*/ 3044987 w 3044987"/>
              <a:gd name="connsiteY3" fmla="*/ 2331177 h 3055745"/>
              <a:gd name="connsiteX4" fmla="*/ 2320419 w 3044987"/>
              <a:gd name="connsiteY4" fmla="*/ 3055745 h 3055745"/>
              <a:gd name="connsiteX5" fmla="*/ 384671 w 3044987"/>
              <a:gd name="connsiteY5" fmla="*/ 3055745 h 3055745"/>
              <a:gd name="connsiteX6" fmla="*/ 102637 w 3044987"/>
              <a:gd name="connsiteY6" fmla="*/ 2998805 h 3055745"/>
              <a:gd name="connsiteX7" fmla="*/ 0 w 3044987"/>
              <a:gd name="connsiteY7" fmla="*/ 2943096 h 30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4987" h="3055745">
                <a:moveTo>
                  <a:pt x="2926499" y="0"/>
                </a:moveTo>
                <a:lnTo>
                  <a:pt x="2988047" y="113394"/>
                </a:lnTo>
                <a:cubicBezTo>
                  <a:pt x="3024712" y="200080"/>
                  <a:pt x="3044987" y="295386"/>
                  <a:pt x="3044987" y="395428"/>
                </a:cubicBezTo>
                <a:lnTo>
                  <a:pt x="3044987" y="2331177"/>
                </a:lnTo>
                <a:cubicBezTo>
                  <a:pt x="3044987" y="2731345"/>
                  <a:pt x="2720587" y="3055745"/>
                  <a:pt x="2320419" y="3055745"/>
                </a:cubicBezTo>
                <a:lnTo>
                  <a:pt x="384671" y="3055745"/>
                </a:lnTo>
                <a:cubicBezTo>
                  <a:pt x="284629" y="3055745"/>
                  <a:pt x="189323" y="3035470"/>
                  <a:pt x="102637" y="2998805"/>
                </a:cubicBezTo>
                <a:lnTo>
                  <a:pt x="0" y="2943096"/>
                </a:lnTo>
                <a:close/>
              </a:path>
            </a:pathLst>
          </a:custGeom>
          <a:gradFill>
            <a:gsLst>
              <a:gs pos="0">
                <a:srgbClr val="BC4D2A"/>
              </a:gs>
              <a:gs pos="87000">
                <a:srgbClr val="D2502C"/>
              </a:gs>
            </a:gsLst>
            <a:lin ang="2700000" scaled="1"/>
          </a:gradFill>
          <a:ln>
            <a:noFill/>
          </a:ln>
          <a:effectLst>
            <a:outerShdw blurRad="152400" dist="63500" dir="13500000" algn="br" rotWithShape="0">
              <a:srgbClr val="893F2B">
                <a:alpha val="3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36" name="Picture 2" descr="app-icon">
            <a:extLst>
              <a:ext uri="{FF2B5EF4-FFF2-40B4-BE49-F238E27FC236}">
                <a16:creationId xmlns:a16="http://schemas.microsoft.com/office/drawing/2014/main" id="{CFEB7F90-0B00-4E60-BBB2-EBAE3BEE8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0" t="10301" r="19529" b="10461"/>
          <a:stretch/>
        </p:blipFill>
        <p:spPr bwMode="auto">
          <a:xfrm>
            <a:off x="8224995" y="1577134"/>
            <a:ext cx="424925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7E025FC-2813-464B-B31A-DDD0749A068A}"/>
              </a:ext>
            </a:extLst>
          </p:cNvPr>
          <p:cNvSpPr/>
          <p:nvPr/>
        </p:nvSpPr>
        <p:spPr>
          <a:xfrm>
            <a:off x="1791120" y="2818259"/>
            <a:ext cx="1435933" cy="1429779"/>
          </a:xfrm>
          <a:custGeom>
            <a:avLst/>
            <a:gdLst>
              <a:gd name="connsiteX0" fmla="*/ 1393703 w 1393703"/>
              <a:gd name="connsiteY0" fmla="*/ 0 h 1401607"/>
              <a:gd name="connsiteX1" fmla="*/ 1393703 w 1393703"/>
              <a:gd name="connsiteY1" fmla="*/ 1401607 h 1401607"/>
              <a:gd name="connsiteX2" fmla="*/ 0 w 1393703"/>
              <a:gd name="connsiteY2" fmla="*/ 1401607 h 140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03" h="1401607">
                <a:moveTo>
                  <a:pt x="1393703" y="0"/>
                </a:moveTo>
                <a:lnTo>
                  <a:pt x="1393703" y="1401607"/>
                </a:lnTo>
                <a:lnTo>
                  <a:pt x="0" y="1401607"/>
                </a:lnTo>
                <a:close/>
              </a:path>
            </a:pathLst>
          </a:cu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53" name="Rectangle : coins arrondis 2052">
            <a:extLst>
              <a:ext uri="{FF2B5EF4-FFF2-40B4-BE49-F238E27FC236}">
                <a16:creationId xmlns:a16="http://schemas.microsoft.com/office/drawing/2014/main" id="{E1E3BDC1-0DDD-4326-9F3B-2A9BAF319D47}"/>
              </a:ext>
            </a:extLst>
          </p:cNvPr>
          <p:cNvSpPr/>
          <p:nvPr/>
        </p:nvSpPr>
        <p:spPr>
          <a:xfrm>
            <a:off x="2520305" y="3842847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BAA44E11-16FA-4B31-A3C9-15DEE23B5F91}"/>
              </a:ext>
            </a:extLst>
          </p:cNvPr>
          <p:cNvSpPr/>
          <p:nvPr/>
        </p:nvSpPr>
        <p:spPr>
          <a:xfrm>
            <a:off x="2520305" y="4031796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EF19C4D-08B5-4D12-959B-AC6294873E47}"/>
              </a:ext>
            </a:extLst>
          </p:cNvPr>
          <p:cNvSpPr/>
          <p:nvPr/>
        </p:nvSpPr>
        <p:spPr>
          <a:xfrm>
            <a:off x="2520305" y="3650133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F409BC71-89E3-4F80-8AF4-8BB73929A064}"/>
              </a:ext>
            </a:extLst>
          </p:cNvPr>
          <p:cNvSpPr/>
          <p:nvPr/>
        </p:nvSpPr>
        <p:spPr>
          <a:xfrm>
            <a:off x="4465423" y="1732547"/>
            <a:ext cx="3384884" cy="3384885"/>
          </a:xfrm>
          <a:prstGeom prst="roundRect">
            <a:avLst>
              <a:gd name="adj" fmla="val 21406"/>
            </a:avLst>
          </a:prstGeom>
          <a:gradFill>
            <a:gsLst>
              <a:gs pos="0">
                <a:srgbClr val="C1573C"/>
              </a:gs>
              <a:gs pos="60000">
                <a:srgbClr val="AB0000"/>
              </a:gs>
            </a:gsLst>
            <a:lin ang="2700000" scaled="1"/>
          </a:gra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90902B-F5F4-4703-9A30-EF70B40DF99E}"/>
              </a:ext>
            </a:extLst>
          </p:cNvPr>
          <p:cNvSpPr/>
          <p:nvPr/>
        </p:nvSpPr>
        <p:spPr>
          <a:xfrm>
            <a:off x="5070365" y="2344221"/>
            <a:ext cx="2175001" cy="2161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7D2BC53-B553-4838-9752-65020112F545}"/>
              </a:ext>
            </a:extLst>
          </p:cNvPr>
          <p:cNvGrpSpPr/>
          <p:nvPr/>
        </p:nvGrpSpPr>
        <p:grpSpPr>
          <a:xfrm>
            <a:off x="5221156" y="2435769"/>
            <a:ext cx="1897707" cy="347476"/>
            <a:chOff x="4972688" y="313437"/>
            <a:chExt cx="1897707" cy="315887"/>
          </a:xfrm>
          <a:solidFill>
            <a:schemeClr val="bg1"/>
          </a:solidFill>
        </p:grpSpPr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CCDC75AB-EDE7-4698-8A92-42B8BCC44516}"/>
                </a:ext>
              </a:extLst>
            </p:cNvPr>
            <p:cNvSpPr/>
            <p:nvPr/>
          </p:nvSpPr>
          <p:spPr>
            <a:xfrm>
              <a:off x="4972688" y="313437"/>
              <a:ext cx="214759" cy="311869"/>
            </a:xfrm>
            <a:custGeom>
              <a:avLst/>
              <a:gdLst/>
              <a:ahLst/>
              <a:cxnLst/>
              <a:rect l="l" t="t" r="r" b="b"/>
              <a:pathLst>
                <a:path w="214759" h="311869">
                  <a:moveTo>
                    <a:pt x="0" y="0"/>
                  </a:moveTo>
                  <a:lnTo>
                    <a:pt x="214759" y="0"/>
                  </a:lnTo>
                  <a:lnTo>
                    <a:pt x="214759" y="57150"/>
                  </a:lnTo>
                  <a:lnTo>
                    <a:pt x="77688" y="57150"/>
                  </a:lnTo>
                  <a:lnTo>
                    <a:pt x="77688" y="126801"/>
                  </a:lnTo>
                  <a:lnTo>
                    <a:pt x="214759" y="126801"/>
                  </a:lnTo>
                  <a:lnTo>
                    <a:pt x="214759" y="183951"/>
                  </a:lnTo>
                  <a:lnTo>
                    <a:pt x="77688" y="183951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48CA358D-6C52-4029-B6E3-0AC4D8CA482B}"/>
                </a:ext>
              </a:extLst>
            </p:cNvPr>
            <p:cNvSpPr/>
            <p:nvPr/>
          </p:nvSpPr>
          <p:spPr>
            <a:xfrm>
              <a:off x="524980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95F5B079-0383-4E89-A2C4-96E9CDBFE965}"/>
                </a:ext>
              </a:extLst>
            </p:cNvPr>
            <p:cNvSpPr/>
            <p:nvPr/>
          </p:nvSpPr>
          <p:spPr>
            <a:xfrm>
              <a:off x="5531761" y="313437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5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8A89B031-22F2-4DD7-8B2A-EAB6B15BCFB0}"/>
                </a:ext>
              </a:extLst>
            </p:cNvPr>
            <p:cNvSpPr/>
            <p:nvPr/>
          </p:nvSpPr>
          <p:spPr>
            <a:xfrm>
              <a:off x="5918341" y="313437"/>
              <a:ext cx="77688" cy="311869"/>
            </a:xfrm>
            <a:custGeom>
              <a:avLst/>
              <a:gdLst/>
              <a:ahLst/>
              <a:cxnLst/>
              <a:rect l="l" t="t" r="r" b="b"/>
              <a:pathLst>
                <a:path w="77688" h="311869">
                  <a:moveTo>
                    <a:pt x="0" y="0"/>
                  </a:moveTo>
                  <a:lnTo>
                    <a:pt x="77688" y="0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2FC3861F-D962-407B-AF48-69185B05B46F}"/>
                </a:ext>
              </a:extLst>
            </p:cNvPr>
            <p:cNvSpPr/>
            <p:nvPr/>
          </p:nvSpPr>
          <p:spPr>
            <a:xfrm>
              <a:off x="606806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C9317DAA-98B3-493A-B653-D2B3470CF9A2}"/>
                </a:ext>
              </a:extLst>
            </p:cNvPr>
            <p:cNvSpPr/>
            <p:nvPr/>
          </p:nvSpPr>
          <p:spPr>
            <a:xfrm>
              <a:off x="635381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3FDB5F7A-F2F8-4567-B8B8-7935DA26DBF6}"/>
                </a:ext>
              </a:extLst>
            </p:cNvPr>
            <p:cNvSpPr/>
            <p:nvPr/>
          </p:nvSpPr>
          <p:spPr>
            <a:xfrm>
              <a:off x="664045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B4B5B865-DFF1-4042-A80C-4042BEC98335}"/>
              </a:ext>
            </a:extLst>
          </p:cNvPr>
          <p:cNvGrpSpPr/>
          <p:nvPr/>
        </p:nvGrpSpPr>
        <p:grpSpPr>
          <a:xfrm>
            <a:off x="5168853" y="2858811"/>
            <a:ext cx="1547217" cy="443247"/>
            <a:chOff x="4920385" y="692705"/>
            <a:chExt cx="1547217" cy="402952"/>
          </a:xfrm>
          <a:solidFill>
            <a:schemeClr val="bg1"/>
          </a:solidFill>
        </p:grpSpPr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F6D9CB8F-CEBC-4DBC-8BAB-C11D6F1525E7}"/>
                </a:ext>
              </a:extLst>
            </p:cNvPr>
            <p:cNvSpPr/>
            <p:nvPr/>
          </p:nvSpPr>
          <p:spPr>
            <a:xfrm>
              <a:off x="4920385" y="692705"/>
              <a:ext cx="133053" cy="402952"/>
            </a:xfrm>
            <a:custGeom>
              <a:avLst/>
              <a:gdLst/>
              <a:ahLst/>
              <a:cxnLst/>
              <a:rect l="l" t="t" r="r" b="b"/>
              <a:pathLst>
                <a:path w="133053" h="402952">
                  <a:moveTo>
                    <a:pt x="55364" y="0"/>
                  </a:moveTo>
                  <a:lnTo>
                    <a:pt x="133053" y="0"/>
                  </a:lnTo>
                  <a:lnTo>
                    <a:pt x="133053" y="283071"/>
                  </a:lnTo>
                  <a:cubicBezTo>
                    <a:pt x="133053" y="362992"/>
                    <a:pt x="96292" y="402952"/>
                    <a:pt x="22771" y="402952"/>
                  </a:cubicBezTo>
                  <a:cubicBezTo>
                    <a:pt x="15776" y="402952"/>
                    <a:pt x="8186" y="402580"/>
                    <a:pt x="0" y="401836"/>
                  </a:cubicBezTo>
                  <a:lnTo>
                    <a:pt x="0" y="340667"/>
                  </a:lnTo>
                  <a:cubicBezTo>
                    <a:pt x="4167" y="341411"/>
                    <a:pt x="8111" y="341783"/>
                    <a:pt x="11832" y="341783"/>
                  </a:cubicBezTo>
                  <a:cubicBezTo>
                    <a:pt x="40854" y="341783"/>
                    <a:pt x="55364" y="322659"/>
                    <a:pt x="55364" y="284410"/>
                  </a:cubicBezTo>
                  <a:lnTo>
                    <a:pt x="55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5FB22A0B-CE86-42B3-8C89-2E101CD569EE}"/>
                </a:ext>
              </a:extLst>
            </p:cNvPr>
            <p:cNvSpPr/>
            <p:nvPr/>
          </p:nvSpPr>
          <p:spPr>
            <a:xfrm>
              <a:off x="5088858" y="692706"/>
              <a:ext cx="354508" cy="311869"/>
            </a:xfrm>
            <a:custGeom>
              <a:avLst/>
              <a:gdLst/>
              <a:ahLst/>
              <a:cxnLst/>
              <a:rect l="l" t="t" r="r" b="b"/>
              <a:pathLst>
                <a:path w="354508" h="311869">
                  <a:moveTo>
                    <a:pt x="125975" y="0"/>
                  </a:moveTo>
                  <a:lnTo>
                    <a:pt x="215990" y="0"/>
                  </a:lnTo>
                  <a:lnTo>
                    <a:pt x="354508" y="311869"/>
                  </a:lnTo>
                  <a:lnTo>
                    <a:pt x="270970" y="311869"/>
                  </a:lnTo>
                  <a:lnTo>
                    <a:pt x="245273" y="250254"/>
                  </a:lnTo>
                  <a:lnTo>
                    <a:pt x="105611" y="250254"/>
                  </a:lnTo>
                  <a:lnTo>
                    <a:pt x="82324" y="311869"/>
                  </a:lnTo>
                  <a:lnTo>
                    <a:pt x="0" y="311869"/>
                  </a:lnTo>
                  <a:lnTo>
                    <a:pt x="125975" y="0"/>
                  </a:lnTo>
                  <a:close/>
                  <a:moveTo>
                    <a:pt x="172008" y="74563"/>
                  </a:moveTo>
                  <a:lnTo>
                    <a:pt x="126198" y="195783"/>
                  </a:lnTo>
                  <a:lnTo>
                    <a:pt x="222558" y="195783"/>
                  </a:lnTo>
                  <a:lnTo>
                    <a:pt x="172008" y="7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95F3958B-610A-42BF-BDD0-01B1010CEF7A}"/>
                </a:ext>
              </a:extLst>
            </p:cNvPr>
            <p:cNvSpPr/>
            <p:nvPr/>
          </p:nvSpPr>
          <p:spPr>
            <a:xfrm>
              <a:off x="5462343" y="692706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4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C0033E05-BAC4-4EBB-85BE-4F24A8D88A95}"/>
                </a:ext>
              </a:extLst>
            </p:cNvPr>
            <p:cNvSpPr/>
            <p:nvPr/>
          </p:nvSpPr>
          <p:spPr>
            <a:xfrm>
              <a:off x="5846690" y="692706"/>
              <a:ext cx="315442" cy="311869"/>
            </a:xfrm>
            <a:custGeom>
              <a:avLst/>
              <a:gdLst/>
              <a:ahLst/>
              <a:cxnLst/>
              <a:rect l="l" t="t" r="r" b="b"/>
              <a:pathLst>
                <a:path w="315442" h="311869">
                  <a:moveTo>
                    <a:pt x="0" y="0"/>
                  </a:moveTo>
                  <a:lnTo>
                    <a:pt x="71239" y="0"/>
                  </a:lnTo>
                  <a:lnTo>
                    <a:pt x="237753" y="190649"/>
                  </a:lnTo>
                  <a:lnTo>
                    <a:pt x="237753" y="0"/>
                  </a:lnTo>
                  <a:lnTo>
                    <a:pt x="315442" y="0"/>
                  </a:lnTo>
                  <a:lnTo>
                    <a:pt x="315442" y="311869"/>
                  </a:lnTo>
                  <a:lnTo>
                    <a:pt x="249829" y="311869"/>
                  </a:lnTo>
                  <a:lnTo>
                    <a:pt x="77689" y="112067"/>
                  </a:lnTo>
                  <a:lnTo>
                    <a:pt x="7768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5F2707-BEB8-4503-9142-6398D83B37FE}"/>
                </a:ext>
              </a:extLst>
            </p:cNvPr>
            <p:cNvSpPr/>
            <p:nvPr/>
          </p:nvSpPr>
          <p:spPr>
            <a:xfrm>
              <a:off x="6237663" y="692706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B7E47E08-B6AF-4FAB-90D1-A74515A62B8B}"/>
              </a:ext>
            </a:extLst>
          </p:cNvPr>
          <p:cNvSpPr/>
          <p:nvPr/>
        </p:nvSpPr>
        <p:spPr>
          <a:xfrm>
            <a:off x="4805321" y="2061687"/>
            <a:ext cx="3044987" cy="3055745"/>
          </a:xfrm>
          <a:custGeom>
            <a:avLst/>
            <a:gdLst>
              <a:gd name="connsiteX0" fmla="*/ 2926499 w 3044987"/>
              <a:gd name="connsiteY0" fmla="*/ 0 h 3055745"/>
              <a:gd name="connsiteX1" fmla="*/ 2988047 w 3044987"/>
              <a:gd name="connsiteY1" fmla="*/ 113394 h 3055745"/>
              <a:gd name="connsiteX2" fmla="*/ 3044987 w 3044987"/>
              <a:gd name="connsiteY2" fmla="*/ 395428 h 3055745"/>
              <a:gd name="connsiteX3" fmla="*/ 3044987 w 3044987"/>
              <a:gd name="connsiteY3" fmla="*/ 2331177 h 3055745"/>
              <a:gd name="connsiteX4" fmla="*/ 2320419 w 3044987"/>
              <a:gd name="connsiteY4" fmla="*/ 3055745 h 3055745"/>
              <a:gd name="connsiteX5" fmla="*/ 384671 w 3044987"/>
              <a:gd name="connsiteY5" fmla="*/ 3055745 h 3055745"/>
              <a:gd name="connsiteX6" fmla="*/ 102637 w 3044987"/>
              <a:gd name="connsiteY6" fmla="*/ 2998805 h 3055745"/>
              <a:gd name="connsiteX7" fmla="*/ 0 w 3044987"/>
              <a:gd name="connsiteY7" fmla="*/ 2943096 h 30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4987" h="3055745">
                <a:moveTo>
                  <a:pt x="2926499" y="0"/>
                </a:moveTo>
                <a:lnTo>
                  <a:pt x="2988047" y="113394"/>
                </a:lnTo>
                <a:cubicBezTo>
                  <a:pt x="3024712" y="200080"/>
                  <a:pt x="3044987" y="295386"/>
                  <a:pt x="3044987" y="395428"/>
                </a:cubicBezTo>
                <a:lnTo>
                  <a:pt x="3044987" y="2331177"/>
                </a:lnTo>
                <a:cubicBezTo>
                  <a:pt x="3044987" y="2731345"/>
                  <a:pt x="2720587" y="3055745"/>
                  <a:pt x="2320419" y="3055745"/>
                </a:cubicBezTo>
                <a:lnTo>
                  <a:pt x="384671" y="3055745"/>
                </a:lnTo>
                <a:cubicBezTo>
                  <a:pt x="284629" y="3055745"/>
                  <a:pt x="189323" y="3035470"/>
                  <a:pt x="102637" y="2998805"/>
                </a:cubicBezTo>
                <a:lnTo>
                  <a:pt x="0" y="2943096"/>
                </a:lnTo>
                <a:close/>
              </a:path>
            </a:pathLst>
          </a:custGeom>
          <a:gradFill>
            <a:gsLst>
              <a:gs pos="0">
                <a:srgbClr val="BC4D2A"/>
              </a:gs>
              <a:gs pos="87000">
                <a:srgbClr val="D2502C"/>
              </a:gs>
            </a:gsLst>
            <a:lin ang="2700000" scaled="1"/>
          </a:gradFill>
          <a:ln>
            <a:noFill/>
          </a:ln>
          <a:effectLst>
            <a:outerShdw blurRad="152400" dist="63500" dir="13500000" algn="br" rotWithShape="0">
              <a:srgbClr val="893F2B">
                <a:alpha val="3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7A3C9E1B-9B36-4D46-9307-461CF4304B2F}"/>
              </a:ext>
            </a:extLst>
          </p:cNvPr>
          <p:cNvGrpSpPr>
            <a:grpSpLocks noChangeAspect="1"/>
          </p:cNvGrpSpPr>
          <p:nvPr/>
        </p:nvGrpSpPr>
        <p:grpSpPr>
          <a:xfrm rot="20933688">
            <a:off x="5281614" y="3366971"/>
            <a:ext cx="774758" cy="775566"/>
            <a:chOff x="3789758" y="1050197"/>
            <a:chExt cx="3514257" cy="3517912"/>
          </a:xfrm>
          <a:solidFill>
            <a:srgbClr val="C00000"/>
          </a:solidFill>
          <a:effectLst/>
        </p:grpSpPr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E591532C-1D39-42A0-AAD5-5B7A264CDFDC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F1180569-5591-4FE9-A807-E8B2DFA3BBB1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A9E8AF4C-0F4A-4349-B24B-1B002862496F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AE92D6B5-3C38-4C76-BC68-AF8BE964CF94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7" name="Forme libre : forme 96">
              <a:extLst>
                <a:ext uri="{FF2B5EF4-FFF2-40B4-BE49-F238E27FC236}">
                  <a16:creationId xmlns:a16="http://schemas.microsoft.com/office/drawing/2014/main" id="{80A9D8B9-0DE7-4A3C-9D5B-811B00A48401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8" name="Forme libre : forme 97">
              <a:extLst>
                <a:ext uri="{FF2B5EF4-FFF2-40B4-BE49-F238E27FC236}">
                  <a16:creationId xmlns:a16="http://schemas.microsoft.com/office/drawing/2014/main" id="{8A54B197-B70E-4BB8-A780-E9A9DF642B26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EC00172A-0EDE-46EF-BB31-741348FE3383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E4587945-33A5-4F20-82F5-8A7E02FB29E5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0EACC23C-8779-4BB1-887B-3FC8B07688F3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DBCFDDCE-18BF-42F5-B127-D5850873D172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F5D3C804-9975-4805-97BD-7501A00FEA58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B7754653-2DD8-4CC2-8EE1-623D97622A32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4F8732CC-074D-4539-85C4-91DF0FE2D117}"/>
              </a:ext>
            </a:extLst>
          </p:cNvPr>
          <p:cNvSpPr/>
          <p:nvPr/>
        </p:nvSpPr>
        <p:spPr>
          <a:xfrm>
            <a:off x="5550690" y="2818259"/>
            <a:ext cx="1435933" cy="1429779"/>
          </a:xfrm>
          <a:custGeom>
            <a:avLst/>
            <a:gdLst>
              <a:gd name="connsiteX0" fmla="*/ 1393703 w 1393703"/>
              <a:gd name="connsiteY0" fmla="*/ 0 h 1401607"/>
              <a:gd name="connsiteX1" fmla="*/ 1393703 w 1393703"/>
              <a:gd name="connsiteY1" fmla="*/ 1401607 h 1401607"/>
              <a:gd name="connsiteX2" fmla="*/ 0 w 1393703"/>
              <a:gd name="connsiteY2" fmla="*/ 1401607 h 140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03" h="1401607">
                <a:moveTo>
                  <a:pt x="1393703" y="0"/>
                </a:moveTo>
                <a:lnTo>
                  <a:pt x="1393703" y="1401607"/>
                </a:lnTo>
                <a:lnTo>
                  <a:pt x="0" y="1401607"/>
                </a:lnTo>
                <a:close/>
              </a:path>
            </a:pathLst>
          </a:cu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B032E8D-BA79-44FF-BCAA-BEB84E1F7C59}"/>
              </a:ext>
            </a:extLst>
          </p:cNvPr>
          <p:cNvSpPr/>
          <p:nvPr/>
        </p:nvSpPr>
        <p:spPr>
          <a:xfrm>
            <a:off x="6279875" y="3842847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265FF163-9CA4-4F7E-BD72-469A4B4BD9B2}"/>
              </a:ext>
            </a:extLst>
          </p:cNvPr>
          <p:cNvSpPr/>
          <p:nvPr/>
        </p:nvSpPr>
        <p:spPr>
          <a:xfrm>
            <a:off x="6279875" y="4031796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37C0A427-2D77-4B82-AD1F-EEEA424E0A46}"/>
              </a:ext>
            </a:extLst>
          </p:cNvPr>
          <p:cNvSpPr/>
          <p:nvPr/>
        </p:nvSpPr>
        <p:spPr>
          <a:xfrm>
            <a:off x="6279875" y="3650133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2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34D7A22-16CC-46D6-BE01-1AEC2C8E6D6A}"/>
              </a:ext>
            </a:extLst>
          </p:cNvPr>
          <p:cNvSpPr/>
          <p:nvPr/>
        </p:nvSpPr>
        <p:spPr>
          <a:xfrm>
            <a:off x="705853" y="1732547"/>
            <a:ext cx="3384884" cy="3384885"/>
          </a:xfrm>
          <a:prstGeom prst="roundRect">
            <a:avLst>
              <a:gd name="adj" fmla="val 21406"/>
            </a:avLst>
          </a:prstGeom>
          <a:gradFill>
            <a:gsLst>
              <a:gs pos="0">
                <a:srgbClr val="C1573C"/>
              </a:gs>
              <a:gs pos="60000">
                <a:srgbClr val="AB0000"/>
              </a:gs>
            </a:gsLst>
            <a:lin ang="2700000" scaled="1"/>
          </a:gra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E6E4A-1BAA-4A16-8645-0E9E865919F9}"/>
              </a:ext>
            </a:extLst>
          </p:cNvPr>
          <p:cNvSpPr/>
          <p:nvPr/>
        </p:nvSpPr>
        <p:spPr>
          <a:xfrm>
            <a:off x="1310795" y="2344221"/>
            <a:ext cx="2175001" cy="2161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2049" name="Groupe 2048">
            <a:extLst>
              <a:ext uri="{FF2B5EF4-FFF2-40B4-BE49-F238E27FC236}">
                <a16:creationId xmlns:a16="http://schemas.microsoft.com/office/drawing/2014/main" id="{A850964A-B3C9-490A-8839-843712EF2A27}"/>
              </a:ext>
            </a:extLst>
          </p:cNvPr>
          <p:cNvGrpSpPr/>
          <p:nvPr/>
        </p:nvGrpSpPr>
        <p:grpSpPr>
          <a:xfrm>
            <a:off x="1461586" y="2435769"/>
            <a:ext cx="1897707" cy="347476"/>
            <a:chOff x="4972688" y="313437"/>
            <a:chExt cx="1897707" cy="315887"/>
          </a:xfrm>
          <a:solidFill>
            <a:schemeClr val="bg1"/>
          </a:solidFill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4EC28F3-DBEC-4EFE-B1BF-43170C403CA8}"/>
                </a:ext>
              </a:extLst>
            </p:cNvPr>
            <p:cNvSpPr/>
            <p:nvPr/>
          </p:nvSpPr>
          <p:spPr>
            <a:xfrm>
              <a:off x="4972688" y="313437"/>
              <a:ext cx="214759" cy="311869"/>
            </a:xfrm>
            <a:custGeom>
              <a:avLst/>
              <a:gdLst/>
              <a:ahLst/>
              <a:cxnLst/>
              <a:rect l="l" t="t" r="r" b="b"/>
              <a:pathLst>
                <a:path w="214759" h="311869">
                  <a:moveTo>
                    <a:pt x="0" y="0"/>
                  </a:moveTo>
                  <a:lnTo>
                    <a:pt x="214759" y="0"/>
                  </a:lnTo>
                  <a:lnTo>
                    <a:pt x="214759" y="57150"/>
                  </a:lnTo>
                  <a:lnTo>
                    <a:pt x="77688" y="57150"/>
                  </a:lnTo>
                  <a:lnTo>
                    <a:pt x="77688" y="126801"/>
                  </a:lnTo>
                  <a:lnTo>
                    <a:pt x="214759" y="126801"/>
                  </a:lnTo>
                  <a:lnTo>
                    <a:pt x="214759" y="183951"/>
                  </a:lnTo>
                  <a:lnTo>
                    <a:pt x="77688" y="183951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02DB7-09F7-475C-9BB8-8F8CBBD8CC33}"/>
                </a:ext>
              </a:extLst>
            </p:cNvPr>
            <p:cNvSpPr/>
            <p:nvPr/>
          </p:nvSpPr>
          <p:spPr>
            <a:xfrm>
              <a:off x="524980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566B37DA-900B-40D6-9B48-EFCEA8593D3F}"/>
                </a:ext>
              </a:extLst>
            </p:cNvPr>
            <p:cNvSpPr/>
            <p:nvPr/>
          </p:nvSpPr>
          <p:spPr>
            <a:xfrm>
              <a:off x="5531761" y="313437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5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99430466-DC86-4B5A-8442-1685AE7AC117}"/>
                </a:ext>
              </a:extLst>
            </p:cNvPr>
            <p:cNvSpPr/>
            <p:nvPr/>
          </p:nvSpPr>
          <p:spPr>
            <a:xfrm>
              <a:off x="5918341" y="313437"/>
              <a:ext cx="77688" cy="311869"/>
            </a:xfrm>
            <a:custGeom>
              <a:avLst/>
              <a:gdLst/>
              <a:ahLst/>
              <a:cxnLst/>
              <a:rect l="l" t="t" r="r" b="b"/>
              <a:pathLst>
                <a:path w="77688" h="311869">
                  <a:moveTo>
                    <a:pt x="0" y="0"/>
                  </a:moveTo>
                  <a:lnTo>
                    <a:pt x="77688" y="0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1A028F86-B281-40EC-8675-7392553295DB}"/>
                </a:ext>
              </a:extLst>
            </p:cNvPr>
            <p:cNvSpPr/>
            <p:nvPr/>
          </p:nvSpPr>
          <p:spPr>
            <a:xfrm>
              <a:off x="606806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62ADE731-9E6E-4893-B8AC-530D5938E0FE}"/>
                </a:ext>
              </a:extLst>
            </p:cNvPr>
            <p:cNvSpPr/>
            <p:nvPr/>
          </p:nvSpPr>
          <p:spPr>
            <a:xfrm>
              <a:off x="635381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AFC80C7-2A48-4132-9ED1-B25FC101D0B9}"/>
                </a:ext>
              </a:extLst>
            </p:cNvPr>
            <p:cNvSpPr/>
            <p:nvPr/>
          </p:nvSpPr>
          <p:spPr>
            <a:xfrm>
              <a:off x="664045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FC695A7-1A2B-450D-8B0D-DFE6AC2BD8C8}"/>
              </a:ext>
            </a:extLst>
          </p:cNvPr>
          <p:cNvGrpSpPr>
            <a:grpSpLocks noChangeAspect="1"/>
          </p:cNvGrpSpPr>
          <p:nvPr/>
        </p:nvGrpSpPr>
        <p:grpSpPr>
          <a:xfrm rot="7332421">
            <a:off x="1755699" y="3491783"/>
            <a:ext cx="675036" cy="699730"/>
            <a:chOff x="9741047" y="1348263"/>
            <a:chExt cx="1315454" cy="1363575"/>
          </a:xfrm>
          <a:solidFill>
            <a:schemeClr val="bg1"/>
          </a:solidFill>
        </p:grpSpPr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CAF68809-516B-49E8-86CC-22C46B8A9E8F}"/>
                </a:ext>
              </a:extLst>
            </p:cNvPr>
            <p:cNvSpPr/>
            <p:nvPr/>
          </p:nvSpPr>
          <p:spPr>
            <a:xfrm>
              <a:off x="9741047" y="1348263"/>
              <a:ext cx="1315454" cy="1194342"/>
            </a:xfrm>
            <a:custGeom>
              <a:avLst/>
              <a:gdLst>
                <a:gd name="connsiteX0" fmla="*/ 657727 w 1315454"/>
                <a:gd name="connsiteY0" fmla="*/ 0 h 1194342"/>
                <a:gd name="connsiteX1" fmla="*/ 1315454 w 1315454"/>
                <a:gd name="connsiteY1" fmla="*/ 629798 h 1194342"/>
                <a:gd name="connsiteX2" fmla="*/ 1025469 w 1315454"/>
                <a:gd name="connsiteY2" fmla="*/ 1152037 h 1194342"/>
                <a:gd name="connsiteX3" fmla="*/ 944071 w 1315454"/>
                <a:gd name="connsiteY3" fmla="*/ 1194342 h 1194342"/>
                <a:gd name="connsiteX4" fmla="*/ 657726 w 1315454"/>
                <a:gd name="connsiteY4" fmla="*/ 629797 h 1194342"/>
                <a:gd name="connsiteX5" fmla="*/ 371382 w 1315454"/>
                <a:gd name="connsiteY5" fmla="*/ 1194341 h 1194342"/>
                <a:gd name="connsiteX6" fmla="*/ 289985 w 1315454"/>
                <a:gd name="connsiteY6" fmla="*/ 1152037 h 1194342"/>
                <a:gd name="connsiteX7" fmla="*/ 0 w 1315454"/>
                <a:gd name="connsiteY7" fmla="*/ 629798 h 1194342"/>
                <a:gd name="connsiteX8" fmla="*/ 657727 w 1315454"/>
                <a:gd name="connsiteY8" fmla="*/ 0 h 11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454" h="1194342">
                  <a:moveTo>
                    <a:pt x="657727" y="0"/>
                  </a:moveTo>
                  <a:cubicBezTo>
                    <a:pt x="1020980" y="0"/>
                    <a:pt x="1315454" y="281970"/>
                    <a:pt x="1315454" y="629798"/>
                  </a:cubicBezTo>
                  <a:cubicBezTo>
                    <a:pt x="1315454" y="847191"/>
                    <a:pt x="1200425" y="1038857"/>
                    <a:pt x="1025469" y="1152037"/>
                  </a:cubicBezTo>
                  <a:lnTo>
                    <a:pt x="944071" y="1194342"/>
                  </a:lnTo>
                  <a:lnTo>
                    <a:pt x="657726" y="629797"/>
                  </a:lnTo>
                  <a:lnTo>
                    <a:pt x="371382" y="1194341"/>
                  </a:lnTo>
                  <a:lnTo>
                    <a:pt x="289985" y="1152037"/>
                  </a:lnTo>
                  <a:cubicBezTo>
                    <a:pt x="115029" y="1038857"/>
                    <a:pt x="0" y="847191"/>
                    <a:pt x="0" y="629798"/>
                  </a:cubicBezTo>
                  <a:cubicBezTo>
                    <a:pt x="0" y="281970"/>
                    <a:pt x="294474" y="0"/>
                    <a:pt x="6577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5FC5F08D-DDB1-4530-B4E4-0BF9E54DA938}"/>
                </a:ext>
              </a:extLst>
            </p:cNvPr>
            <p:cNvSpPr/>
            <p:nvPr/>
          </p:nvSpPr>
          <p:spPr>
            <a:xfrm>
              <a:off x="10107734" y="2082039"/>
              <a:ext cx="572689" cy="629799"/>
            </a:xfrm>
            <a:custGeom>
              <a:avLst/>
              <a:gdLst>
                <a:gd name="connsiteX0" fmla="*/ 286344 w 572689"/>
                <a:gd name="connsiteY0" fmla="*/ 0 h 629799"/>
                <a:gd name="connsiteX1" fmla="*/ 572689 w 572689"/>
                <a:gd name="connsiteY1" fmla="*/ 564545 h 629799"/>
                <a:gd name="connsiteX2" fmla="*/ 542362 w 572689"/>
                <a:gd name="connsiteY2" fmla="*/ 580307 h 629799"/>
                <a:gd name="connsiteX3" fmla="*/ 286345 w 572689"/>
                <a:gd name="connsiteY3" fmla="*/ 629799 h 629799"/>
                <a:gd name="connsiteX4" fmla="*/ 30328 w 572689"/>
                <a:gd name="connsiteY4" fmla="*/ 580307 h 629799"/>
                <a:gd name="connsiteX5" fmla="*/ 0 w 572689"/>
                <a:gd name="connsiteY5" fmla="*/ 564544 h 62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89" h="629799">
                  <a:moveTo>
                    <a:pt x="286344" y="0"/>
                  </a:moveTo>
                  <a:lnTo>
                    <a:pt x="572689" y="564545"/>
                  </a:lnTo>
                  <a:lnTo>
                    <a:pt x="542362" y="580307"/>
                  </a:lnTo>
                  <a:cubicBezTo>
                    <a:pt x="463673" y="612176"/>
                    <a:pt x="377158" y="629799"/>
                    <a:pt x="286345" y="629799"/>
                  </a:cubicBezTo>
                  <a:cubicBezTo>
                    <a:pt x="195532" y="629799"/>
                    <a:pt x="109017" y="612176"/>
                    <a:pt x="30328" y="580307"/>
                  </a:cubicBezTo>
                  <a:lnTo>
                    <a:pt x="0" y="5645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57570D90-465D-4E68-8987-04981694F764}"/>
              </a:ext>
            </a:extLst>
          </p:cNvPr>
          <p:cNvGrpSpPr/>
          <p:nvPr/>
        </p:nvGrpSpPr>
        <p:grpSpPr>
          <a:xfrm>
            <a:off x="1409283" y="2858811"/>
            <a:ext cx="1547217" cy="443247"/>
            <a:chOff x="4920385" y="692705"/>
            <a:chExt cx="1547217" cy="402952"/>
          </a:xfrm>
          <a:solidFill>
            <a:schemeClr val="bg1"/>
          </a:solidFill>
        </p:grpSpPr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50719D0C-46BA-4852-936A-61DE291E0618}"/>
                </a:ext>
              </a:extLst>
            </p:cNvPr>
            <p:cNvSpPr/>
            <p:nvPr/>
          </p:nvSpPr>
          <p:spPr>
            <a:xfrm>
              <a:off x="4920385" y="692705"/>
              <a:ext cx="133053" cy="402952"/>
            </a:xfrm>
            <a:custGeom>
              <a:avLst/>
              <a:gdLst/>
              <a:ahLst/>
              <a:cxnLst/>
              <a:rect l="l" t="t" r="r" b="b"/>
              <a:pathLst>
                <a:path w="133053" h="402952">
                  <a:moveTo>
                    <a:pt x="55364" y="0"/>
                  </a:moveTo>
                  <a:lnTo>
                    <a:pt x="133053" y="0"/>
                  </a:lnTo>
                  <a:lnTo>
                    <a:pt x="133053" y="283071"/>
                  </a:lnTo>
                  <a:cubicBezTo>
                    <a:pt x="133053" y="362992"/>
                    <a:pt x="96292" y="402952"/>
                    <a:pt x="22771" y="402952"/>
                  </a:cubicBezTo>
                  <a:cubicBezTo>
                    <a:pt x="15776" y="402952"/>
                    <a:pt x="8186" y="402580"/>
                    <a:pt x="0" y="401836"/>
                  </a:cubicBezTo>
                  <a:lnTo>
                    <a:pt x="0" y="340667"/>
                  </a:lnTo>
                  <a:cubicBezTo>
                    <a:pt x="4167" y="341411"/>
                    <a:pt x="8111" y="341783"/>
                    <a:pt x="11832" y="341783"/>
                  </a:cubicBezTo>
                  <a:cubicBezTo>
                    <a:pt x="40854" y="341783"/>
                    <a:pt x="55364" y="322659"/>
                    <a:pt x="55364" y="284410"/>
                  </a:cubicBezTo>
                  <a:lnTo>
                    <a:pt x="55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7BB8B7-B65F-44BA-83C9-364EE9E196B6}"/>
                </a:ext>
              </a:extLst>
            </p:cNvPr>
            <p:cNvSpPr/>
            <p:nvPr/>
          </p:nvSpPr>
          <p:spPr>
            <a:xfrm>
              <a:off x="5088858" y="692706"/>
              <a:ext cx="354508" cy="311869"/>
            </a:xfrm>
            <a:custGeom>
              <a:avLst/>
              <a:gdLst/>
              <a:ahLst/>
              <a:cxnLst/>
              <a:rect l="l" t="t" r="r" b="b"/>
              <a:pathLst>
                <a:path w="354508" h="311869">
                  <a:moveTo>
                    <a:pt x="125975" y="0"/>
                  </a:moveTo>
                  <a:lnTo>
                    <a:pt x="215990" y="0"/>
                  </a:lnTo>
                  <a:lnTo>
                    <a:pt x="354508" y="311869"/>
                  </a:lnTo>
                  <a:lnTo>
                    <a:pt x="270970" y="311869"/>
                  </a:lnTo>
                  <a:lnTo>
                    <a:pt x="245273" y="250254"/>
                  </a:lnTo>
                  <a:lnTo>
                    <a:pt x="105611" y="250254"/>
                  </a:lnTo>
                  <a:lnTo>
                    <a:pt x="82324" y="311869"/>
                  </a:lnTo>
                  <a:lnTo>
                    <a:pt x="0" y="311869"/>
                  </a:lnTo>
                  <a:lnTo>
                    <a:pt x="125975" y="0"/>
                  </a:lnTo>
                  <a:close/>
                  <a:moveTo>
                    <a:pt x="172008" y="74563"/>
                  </a:moveTo>
                  <a:lnTo>
                    <a:pt x="126198" y="195783"/>
                  </a:lnTo>
                  <a:lnTo>
                    <a:pt x="222558" y="195783"/>
                  </a:lnTo>
                  <a:lnTo>
                    <a:pt x="172008" y="7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40A24F25-7999-4B73-B6C8-4E444B7D353C}"/>
                </a:ext>
              </a:extLst>
            </p:cNvPr>
            <p:cNvSpPr/>
            <p:nvPr/>
          </p:nvSpPr>
          <p:spPr>
            <a:xfrm>
              <a:off x="5462343" y="692706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4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877F393B-77B7-4920-8E32-C893FE6DA799}"/>
                </a:ext>
              </a:extLst>
            </p:cNvPr>
            <p:cNvSpPr/>
            <p:nvPr/>
          </p:nvSpPr>
          <p:spPr>
            <a:xfrm>
              <a:off x="5846690" y="692706"/>
              <a:ext cx="315442" cy="311869"/>
            </a:xfrm>
            <a:custGeom>
              <a:avLst/>
              <a:gdLst/>
              <a:ahLst/>
              <a:cxnLst/>
              <a:rect l="l" t="t" r="r" b="b"/>
              <a:pathLst>
                <a:path w="315442" h="311869">
                  <a:moveTo>
                    <a:pt x="0" y="0"/>
                  </a:moveTo>
                  <a:lnTo>
                    <a:pt x="71239" y="0"/>
                  </a:lnTo>
                  <a:lnTo>
                    <a:pt x="237753" y="190649"/>
                  </a:lnTo>
                  <a:lnTo>
                    <a:pt x="237753" y="0"/>
                  </a:lnTo>
                  <a:lnTo>
                    <a:pt x="315442" y="0"/>
                  </a:lnTo>
                  <a:lnTo>
                    <a:pt x="315442" y="311869"/>
                  </a:lnTo>
                  <a:lnTo>
                    <a:pt x="249829" y="311869"/>
                  </a:lnTo>
                  <a:lnTo>
                    <a:pt x="77689" y="112067"/>
                  </a:lnTo>
                  <a:lnTo>
                    <a:pt x="7768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F773A456-8FA5-410D-BE04-0CC2E263D402}"/>
                </a:ext>
              </a:extLst>
            </p:cNvPr>
            <p:cNvSpPr/>
            <p:nvPr/>
          </p:nvSpPr>
          <p:spPr>
            <a:xfrm>
              <a:off x="6237663" y="692706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1B233396-81B1-434E-A6D7-AFAE97FCB0D0}"/>
              </a:ext>
            </a:extLst>
          </p:cNvPr>
          <p:cNvSpPr/>
          <p:nvPr/>
        </p:nvSpPr>
        <p:spPr>
          <a:xfrm>
            <a:off x="1045751" y="2061687"/>
            <a:ext cx="3044987" cy="3055745"/>
          </a:xfrm>
          <a:custGeom>
            <a:avLst/>
            <a:gdLst>
              <a:gd name="connsiteX0" fmla="*/ 2926499 w 3044987"/>
              <a:gd name="connsiteY0" fmla="*/ 0 h 3055745"/>
              <a:gd name="connsiteX1" fmla="*/ 2988047 w 3044987"/>
              <a:gd name="connsiteY1" fmla="*/ 113394 h 3055745"/>
              <a:gd name="connsiteX2" fmla="*/ 3044987 w 3044987"/>
              <a:gd name="connsiteY2" fmla="*/ 395428 h 3055745"/>
              <a:gd name="connsiteX3" fmla="*/ 3044987 w 3044987"/>
              <a:gd name="connsiteY3" fmla="*/ 2331177 h 3055745"/>
              <a:gd name="connsiteX4" fmla="*/ 2320419 w 3044987"/>
              <a:gd name="connsiteY4" fmla="*/ 3055745 h 3055745"/>
              <a:gd name="connsiteX5" fmla="*/ 384671 w 3044987"/>
              <a:gd name="connsiteY5" fmla="*/ 3055745 h 3055745"/>
              <a:gd name="connsiteX6" fmla="*/ 102637 w 3044987"/>
              <a:gd name="connsiteY6" fmla="*/ 2998805 h 3055745"/>
              <a:gd name="connsiteX7" fmla="*/ 0 w 3044987"/>
              <a:gd name="connsiteY7" fmla="*/ 2943096 h 30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4987" h="3055745">
                <a:moveTo>
                  <a:pt x="2926499" y="0"/>
                </a:moveTo>
                <a:lnTo>
                  <a:pt x="2988047" y="113394"/>
                </a:lnTo>
                <a:cubicBezTo>
                  <a:pt x="3024712" y="200080"/>
                  <a:pt x="3044987" y="295386"/>
                  <a:pt x="3044987" y="395428"/>
                </a:cubicBezTo>
                <a:lnTo>
                  <a:pt x="3044987" y="2331177"/>
                </a:lnTo>
                <a:cubicBezTo>
                  <a:pt x="3044987" y="2731345"/>
                  <a:pt x="2720587" y="3055745"/>
                  <a:pt x="2320419" y="3055745"/>
                </a:cubicBezTo>
                <a:lnTo>
                  <a:pt x="384671" y="3055745"/>
                </a:lnTo>
                <a:cubicBezTo>
                  <a:pt x="284629" y="3055745"/>
                  <a:pt x="189323" y="3035470"/>
                  <a:pt x="102637" y="2998805"/>
                </a:cubicBezTo>
                <a:lnTo>
                  <a:pt x="0" y="2943096"/>
                </a:lnTo>
                <a:close/>
              </a:path>
            </a:pathLst>
          </a:custGeom>
          <a:gradFill>
            <a:gsLst>
              <a:gs pos="0">
                <a:srgbClr val="BC4D2A"/>
              </a:gs>
              <a:gs pos="87000">
                <a:srgbClr val="D2502C"/>
              </a:gs>
            </a:gsLst>
            <a:lin ang="2700000" scaled="1"/>
          </a:gradFill>
          <a:ln>
            <a:noFill/>
          </a:ln>
          <a:effectLst>
            <a:outerShdw blurRad="152400" dist="63500" dir="13500000" algn="br" rotWithShape="0">
              <a:srgbClr val="893F2B">
                <a:alpha val="3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F2DE354-E60D-48F5-B6ED-9B596BD2DD92}"/>
              </a:ext>
            </a:extLst>
          </p:cNvPr>
          <p:cNvSpPr/>
          <p:nvPr/>
        </p:nvSpPr>
        <p:spPr>
          <a:xfrm>
            <a:off x="4598347" y="1744717"/>
            <a:ext cx="3384884" cy="3384885"/>
          </a:xfrm>
          <a:prstGeom prst="roundRect">
            <a:avLst>
              <a:gd name="adj" fmla="val 21406"/>
            </a:avLst>
          </a:prstGeom>
          <a:gradFill flip="none" rotWithShape="1">
            <a:gsLst>
              <a:gs pos="0">
                <a:srgbClr val="C00000"/>
              </a:gs>
              <a:gs pos="95000">
                <a:srgbClr val="920000"/>
              </a:gs>
            </a:gsLst>
            <a:lin ang="27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2246D3-8051-4FE1-A43B-D5EEE33982A1}"/>
              </a:ext>
            </a:extLst>
          </p:cNvPr>
          <p:cNvSpPr/>
          <p:nvPr/>
        </p:nvSpPr>
        <p:spPr>
          <a:xfrm rot="20802648">
            <a:off x="5175145" y="2387695"/>
            <a:ext cx="2231288" cy="2329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99FF515-3935-47D1-9D70-F9B014E2487A}"/>
              </a:ext>
            </a:extLst>
          </p:cNvPr>
          <p:cNvSpPr txBox="1"/>
          <p:nvPr/>
        </p:nvSpPr>
        <p:spPr>
          <a:xfrm rot="20802647">
            <a:off x="4960711" y="229686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FEUILLE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3D61A78-66D7-4660-952B-CD1D0C846516}"/>
              </a:ext>
            </a:extLst>
          </p:cNvPr>
          <p:cNvSpPr txBox="1"/>
          <p:nvPr/>
        </p:nvSpPr>
        <p:spPr>
          <a:xfrm rot="20802647">
            <a:off x="5072460" y="2752061"/>
            <a:ext cx="222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JAUNE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2471CC5-0685-4FCB-91F8-CF9234195306}"/>
              </a:ext>
            </a:extLst>
          </p:cNvPr>
          <p:cNvGrpSpPr>
            <a:grpSpLocks noChangeAspect="1"/>
          </p:cNvGrpSpPr>
          <p:nvPr/>
        </p:nvGrpSpPr>
        <p:grpSpPr>
          <a:xfrm rot="7332421">
            <a:off x="5499889" y="3529777"/>
            <a:ext cx="742540" cy="769703"/>
            <a:chOff x="9741047" y="1348263"/>
            <a:chExt cx="1315454" cy="1363575"/>
          </a:xfrm>
          <a:solidFill>
            <a:schemeClr val="bg1"/>
          </a:solidFill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DD1E819-B1E3-46F3-95DE-4E812B7135C3}"/>
                </a:ext>
              </a:extLst>
            </p:cNvPr>
            <p:cNvSpPr/>
            <p:nvPr/>
          </p:nvSpPr>
          <p:spPr>
            <a:xfrm>
              <a:off x="9741047" y="1348263"/>
              <a:ext cx="1315454" cy="1194342"/>
            </a:xfrm>
            <a:custGeom>
              <a:avLst/>
              <a:gdLst>
                <a:gd name="connsiteX0" fmla="*/ 657727 w 1315454"/>
                <a:gd name="connsiteY0" fmla="*/ 0 h 1194342"/>
                <a:gd name="connsiteX1" fmla="*/ 1315454 w 1315454"/>
                <a:gd name="connsiteY1" fmla="*/ 629798 h 1194342"/>
                <a:gd name="connsiteX2" fmla="*/ 1025469 w 1315454"/>
                <a:gd name="connsiteY2" fmla="*/ 1152037 h 1194342"/>
                <a:gd name="connsiteX3" fmla="*/ 944071 w 1315454"/>
                <a:gd name="connsiteY3" fmla="*/ 1194342 h 1194342"/>
                <a:gd name="connsiteX4" fmla="*/ 657726 w 1315454"/>
                <a:gd name="connsiteY4" fmla="*/ 629797 h 1194342"/>
                <a:gd name="connsiteX5" fmla="*/ 371382 w 1315454"/>
                <a:gd name="connsiteY5" fmla="*/ 1194341 h 1194342"/>
                <a:gd name="connsiteX6" fmla="*/ 289985 w 1315454"/>
                <a:gd name="connsiteY6" fmla="*/ 1152037 h 1194342"/>
                <a:gd name="connsiteX7" fmla="*/ 0 w 1315454"/>
                <a:gd name="connsiteY7" fmla="*/ 629798 h 1194342"/>
                <a:gd name="connsiteX8" fmla="*/ 657727 w 1315454"/>
                <a:gd name="connsiteY8" fmla="*/ 0 h 11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454" h="1194342">
                  <a:moveTo>
                    <a:pt x="657727" y="0"/>
                  </a:moveTo>
                  <a:cubicBezTo>
                    <a:pt x="1020980" y="0"/>
                    <a:pt x="1315454" y="281970"/>
                    <a:pt x="1315454" y="629798"/>
                  </a:cubicBezTo>
                  <a:cubicBezTo>
                    <a:pt x="1315454" y="847191"/>
                    <a:pt x="1200425" y="1038857"/>
                    <a:pt x="1025469" y="1152037"/>
                  </a:cubicBezTo>
                  <a:lnTo>
                    <a:pt x="944071" y="1194342"/>
                  </a:lnTo>
                  <a:lnTo>
                    <a:pt x="657726" y="629797"/>
                  </a:lnTo>
                  <a:lnTo>
                    <a:pt x="371382" y="1194341"/>
                  </a:lnTo>
                  <a:lnTo>
                    <a:pt x="289985" y="1152037"/>
                  </a:lnTo>
                  <a:cubicBezTo>
                    <a:pt x="115029" y="1038857"/>
                    <a:pt x="0" y="847191"/>
                    <a:pt x="0" y="629798"/>
                  </a:cubicBezTo>
                  <a:cubicBezTo>
                    <a:pt x="0" y="281970"/>
                    <a:pt x="294474" y="0"/>
                    <a:pt x="6577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BD7CE3B7-63C6-4FD0-8FFD-9B7A6242E05A}"/>
                </a:ext>
              </a:extLst>
            </p:cNvPr>
            <p:cNvSpPr/>
            <p:nvPr/>
          </p:nvSpPr>
          <p:spPr>
            <a:xfrm>
              <a:off x="10107734" y="2082039"/>
              <a:ext cx="572689" cy="629799"/>
            </a:xfrm>
            <a:custGeom>
              <a:avLst/>
              <a:gdLst>
                <a:gd name="connsiteX0" fmla="*/ 286344 w 572689"/>
                <a:gd name="connsiteY0" fmla="*/ 0 h 629799"/>
                <a:gd name="connsiteX1" fmla="*/ 572689 w 572689"/>
                <a:gd name="connsiteY1" fmla="*/ 564545 h 629799"/>
                <a:gd name="connsiteX2" fmla="*/ 542362 w 572689"/>
                <a:gd name="connsiteY2" fmla="*/ 580307 h 629799"/>
                <a:gd name="connsiteX3" fmla="*/ 286345 w 572689"/>
                <a:gd name="connsiteY3" fmla="*/ 629799 h 629799"/>
                <a:gd name="connsiteX4" fmla="*/ 30328 w 572689"/>
                <a:gd name="connsiteY4" fmla="*/ 580307 h 629799"/>
                <a:gd name="connsiteX5" fmla="*/ 0 w 572689"/>
                <a:gd name="connsiteY5" fmla="*/ 564544 h 62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89" h="629799">
                  <a:moveTo>
                    <a:pt x="286344" y="0"/>
                  </a:moveTo>
                  <a:lnTo>
                    <a:pt x="572689" y="564545"/>
                  </a:lnTo>
                  <a:lnTo>
                    <a:pt x="542362" y="580307"/>
                  </a:lnTo>
                  <a:cubicBezTo>
                    <a:pt x="463673" y="612176"/>
                    <a:pt x="377158" y="629799"/>
                    <a:pt x="286345" y="629799"/>
                  </a:cubicBezTo>
                  <a:cubicBezTo>
                    <a:pt x="195532" y="629799"/>
                    <a:pt x="109017" y="612176"/>
                    <a:pt x="30328" y="580307"/>
                  </a:cubicBezTo>
                  <a:lnTo>
                    <a:pt x="0" y="5645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D7ABF7B8-F660-4C7A-BD99-BDA568FDC8E5}"/>
              </a:ext>
            </a:extLst>
          </p:cNvPr>
          <p:cNvSpPr/>
          <p:nvPr/>
        </p:nvSpPr>
        <p:spPr>
          <a:xfrm>
            <a:off x="4938245" y="2073857"/>
            <a:ext cx="3044987" cy="3055745"/>
          </a:xfrm>
          <a:custGeom>
            <a:avLst/>
            <a:gdLst>
              <a:gd name="connsiteX0" fmla="*/ 2926499 w 3044987"/>
              <a:gd name="connsiteY0" fmla="*/ 0 h 3055745"/>
              <a:gd name="connsiteX1" fmla="*/ 2988047 w 3044987"/>
              <a:gd name="connsiteY1" fmla="*/ 113394 h 3055745"/>
              <a:gd name="connsiteX2" fmla="*/ 3044987 w 3044987"/>
              <a:gd name="connsiteY2" fmla="*/ 395428 h 3055745"/>
              <a:gd name="connsiteX3" fmla="*/ 3044987 w 3044987"/>
              <a:gd name="connsiteY3" fmla="*/ 2331177 h 3055745"/>
              <a:gd name="connsiteX4" fmla="*/ 2320419 w 3044987"/>
              <a:gd name="connsiteY4" fmla="*/ 3055745 h 3055745"/>
              <a:gd name="connsiteX5" fmla="*/ 384671 w 3044987"/>
              <a:gd name="connsiteY5" fmla="*/ 3055745 h 3055745"/>
              <a:gd name="connsiteX6" fmla="*/ 102637 w 3044987"/>
              <a:gd name="connsiteY6" fmla="*/ 2998805 h 3055745"/>
              <a:gd name="connsiteX7" fmla="*/ 0 w 3044987"/>
              <a:gd name="connsiteY7" fmla="*/ 2943096 h 30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4987" h="3055745">
                <a:moveTo>
                  <a:pt x="2926499" y="0"/>
                </a:moveTo>
                <a:lnTo>
                  <a:pt x="2988047" y="113394"/>
                </a:lnTo>
                <a:cubicBezTo>
                  <a:pt x="3024712" y="200080"/>
                  <a:pt x="3044987" y="295386"/>
                  <a:pt x="3044987" y="395428"/>
                </a:cubicBezTo>
                <a:lnTo>
                  <a:pt x="3044987" y="2331177"/>
                </a:lnTo>
                <a:cubicBezTo>
                  <a:pt x="3044987" y="2731345"/>
                  <a:pt x="2720587" y="3055745"/>
                  <a:pt x="2320419" y="3055745"/>
                </a:cubicBezTo>
                <a:lnTo>
                  <a:pt x="384671" y="3055745"/>
                </a:lnTo>
                <a:cubicBezTo>
                  <a:pt x="284629" y="3055745"/>
                  <a:pt x="189323" y="3035470"/>
                  <a:pt x="102637" y="2998805"/>
                </a:cubicBezTo>
                <a:lnTo>
                  <a:pt x="0" y="294309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39700" dist="38100" dir="13500000" algn="b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Picture 2" descr="app-icon">
            <a:extLst>
              <a:ext uri="{FF2B5EF4-FFF2-40B4-BE49-F238E27FC236}">
                <a16:creationId xmlns:a16="http://schemas.microsoft.com/office/drawing/2014/main" id="{CFEB7F90-0B00-4E60-BBB2-EBAE3BEE8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0" t="10301" r="19529" b="10461"/>
          <a:stretch/>
        </p:blipFill>
        <p:spPr bwMode="auto">
          <a:xfrm>
            <a:off x="8224995" y="1577134"/>
            <a:ext cx="424925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7E025FC-2813-464B-B31A-DDD0749A068A}"/>
              </a:ext>
            </a:extLst>
          </p:cNvPr>
          <p:cNvSpPr/>
          <p:nvPr/>
        </p:nvSpPr>
        <p:spPr>
          <a:xfrm>
            <a:off x="1791120" y="2818259"/>
            <a:ext cx="1435933" cy="1429779"/>
          </a:xfrm>
          <a:custGeom>
            <a:avLst/>
            <a:gdLst>
              <a:gd name="connsiteX0" fmla="*/ 1393703 w 1393703"/>
              <a:gd name="connsiteY0" fmla="*/ 0 h 1401607"/>
              <a:gd name="connsiteX1" fmla="*/ 1393703 w 1393703"/>
              <a:gd name="connsiteY1" fmla="*/ 1401607 h 1401607"/>
              <a:gd name="connsiteX2" fmla="*/ 0 w 1393703"/>
              <a:gd name="connsiteY2" fmla="*/ 1401607 h 140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03" h="1401607">
                <a:moveTo>
                  <a:pt x="1393703" y="0"/>
                </a:moveTo>
                <a:lnTo>
                  <a:pt x="1393703" y="1401607"/>
                </a:lnTo>
                <a:lnTo>
                  <a:pt x="0" y="1401607"/>
                </a:lnTo>
                <a:close/>
              </a:path>
            </a:pathLst>
          </a:cu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E3578E91-0FA8-497A-AC7A-6F765B29BB8D}"/>
              </a:ext>
            </a:extLst>
          </p:cNvPr>
          <p:cNvSpPr/>
          <p:nvPr/>
        </p:nvSpPr>
        <p:spPr>
          <a:xfrm rot="20820000">
            <a:off x="5400516" y="3016414"/>
            <a:ext cx="1922201" cy="1560176"/>
          </a:xfrm>
          <a:custGeom>
            <a:avLst/>
            <a:gdLst>
              <a:gd name="connsiteX0" fmla="*/ 1922201 w 1922201"/>
              <a:gd name="connsiteY0" fmla="*/ 0 h 1560176"/>
              <a:gd name="connsiteX1" fmla="*/ 1922201 w 1922201"/>
              <a:gd name="connsiteY1" fmla="*/ 1560176 h 1560176"/>
              <a:gd name="connsiteX2" fmla="*/ 0 w 1922201"/>
              <a:gd name="connsiteY2" fmla="*/ 1560176 h 1560176"/>
              <a:gd name="connsiteX3" fmla="*/ 0 w 1922201"/>
              <a:gd name="connsiteY3" fmla="*/ 1208695 h 156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201" h="1560176">
                <a:moveTo>
                  <a:pt x="1922201" y="0"/>
                </a:moveTo>
                <a:lnTo>
                  <a:pt x="1922201" y="1560176"/>
                </a:lnTo>
                <a:lnTo>
                  <a:pt x="0" y="1560176"/>
                </a:lnTo>
                <a:lnTo>
                  <a:pt x="0" y="120869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740A518-F41E-496D-8B4B-385357D48576}"/>
              </a:ext>
            </a:extLst>
          </p:cNvPr>
          <p:cNvCxnSpPr>
            <a:cxnSpLocks/>
          </p:cNvCxnSpPr>
          <p:nvPr/>
        </p:nvCxnSpPr>
        <p:spPr>
          <a:xfrm>
            <a:off x="2676455" y="3384850"/>
            <a:ext cx="544082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4F3028F-BBAB-4880-8DF3-4C5E071B6267}"/>
              </a:ext>
            </a:extLst>
          </p:cNvPr>
          <p:cNvCxnSpPr>
            <a:cxnSpLocks/>
          </p:cNvCxnSpPr>
          <p:nvPr/>
        </p:nvCxnSpPr>
        <p:spPr>
          <a:xfrm>
            <a:off x="2484927" y="3557163"/>
            <a:ext cx="73561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A399BCC-F606-4E67-B2E9-B70B857C9264}"/>
              </a:ext>
            </a:extLst>
          </p:cNvPr>
          <p:cNvCxnSpPr>
            <a:cxnSpLocks/>
          </p:cNvCxnSpPr>
          <p:nvPr/>
        </p:nvCxnSpPr>
        <p:spPr>
          <a:xfrm>
            <a:off x="2319180" y="3729476"/>
            <a:ext cx="901357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472F3A-9561-481A-ABC2-A22E2882E787}"/>
              </a:ext>
            </a:extLst>
          </p:cNvPr>
          <p:cNvCxnSpPr>
            <a:cxnSpLocks/>
          </p:cNvCxnSpPr>
          <p:nvPr/>
        </p:nvCxnSpPr>
        <p:spPr>
          <a:xfrm>
            <a:off x="1968643" y="4074102"/>
            <a:ext cx="1251894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778DC18-1596-4B6F-A39A-97D143DE85AF}"/>
              </a:ext>
            </a:extLst>
          </p:cNvPr>
          <p:cNvCxnSpPr>
            <a:cxnSpLocks/>
          </p:cNvCxnSpPr>
          <p:nvPr/>
        </p:nvCxnSpPr>
        <p:spPr>
          <a:xfrm>
            <a:off x="2842711" y="3212537"/>
            <a:ext cx="377826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55D14AC-65C0-4672-B7E1-46DDD47FB3B7}"/>
              </a:ext>
            </a:extLst>
          </p:cNvPr>
          <p:cNvCxnSpPr>
            <a:cxnSpLocks/>
          </p:cNvCxnSpPr>
          <p:nvPr/>
        </p:nvCxnSpPr>
        <p:spPr>
          <a:xfrm>
            <a:off x="2150244" y="3901789"/>
            <a:ext cx="107029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9FEFFFB-FF4B-4BAD-9CAF-F94A90074621}"/>
              </a:ext>
            </a:extLst>
          </p:cNvPr>
          <p:cNvCxnSpPr>
            <a:cxnSpLocks/>
          </p:cNvCxnSpPr>
          <p:nvPr/>
        </p:nvCxnSpPr>
        <p:spPr>
          <a:xfrm>
            <a:off x="3003504" y="3040224"/>
            <a:ext cx="21703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6D760-3982-4D44-B5C9-938C73DAC4CD}"/>
              </a:ext>
            </a:extLst>
          </p:cNvPr>
          <p:cNvSpPr/>
          <p:nvPr/>
        </p:nvSpPr>
        <p:spPr>
          <a:xfrm>
            <a:off x="3027466" y="2858811"/>
            <a:ext cx="193072" cy="138922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FF2F893-3B99-4685-94A9-BE46C084E538}"/>
              </a:ext>
            </a:extLst>
          </p:cNvPr>
          <p:cNvGrpSpPr>
            <a:grpSpLocks noChangeAspect="1"/>
          </p:cNvGrpSpPr>
          <p:nvPr/>
        </p:nvGrpSpPr>
        <p:grpSpPr>
          <a:xfrm>
            <a:off x="6494727" y="3637957"/>
            <a:ext cx="655927" cy="656609"/>
            <a:chOff x="3789758" y="1050197"/>
            <a:chExt cx="3514257" cy="3517912"/>
          </a:xfrm>
          <a:solidFill>
            <a:schemeClr val="bg1"/>
          </a:solidFill>
          <a:effectLst/>
        </p:grpSpPr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C2E25E6C-4125-4490-AD9E-C7182B1D0B0C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939F20B0-35ED-4154-ABBF-F1259567846D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31307B9C-BDD8-454E-B1C5-4917408CFA7C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6CEAB017-D212-4602-B0EF-A2AAB1ADE81D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AFDEE4DB-9127-4645-9330-12D0821E5DE7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791A5094-BA13-4EBF-B9B5-E71178842643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9201744-33A1-4634-8728-B87864966D70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EE03120C-C969-415C-9D46-9B51DEFF38D8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743C6B1B-EF64-44D6-BA7A-1E14A41F30CC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F51DF6D2-022F-4FD1-A488-78FF1DE2BD81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89BA8915-1BDC-4ADA-A1D5-6076E9B17110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DBAF5D51-BBCA-45F4-B94A-90E6A5728D4E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324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rbre, plante, érable&#10;&#10;Description générée avec un niveau de confiance très élevé">
            <a:extLst>
              <a:ext uri="{FF2B5EF4-FFF2-40B4-BE49-F238E27FC236}">
                <a16:creationId xmlns:a16="http://schemas.microsoft.com/office/drawing/2014/main" id="{6E0D2ECE-166D-4CB9-A502-56FD6E73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B3D57E-651A-49EC-A911-8623595E6B81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9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0A09C03-529B-489D-A769-881693816152}"/>
              </a:ext>
            </a:extLst>
          </p:cNvPr>
          <p:cNvGrpSpPr>
            <a:grpSpLocks noChangeAspect="1"/>
          </p:cNvGrpSpPr>
          <p:nvPr/>
        </p:nvGrpSpPr>
        <p:grpSpPr>
          <a:xfrm>
            <a:off x="5205139" y="2538139"/>
            <a:ext cx="1781720" cy="1781720"/>
            <a:chOff x="2449987" y="394814"/>
            <a:chExt cx="3384885" cy="3384885"/>
          </a:xfrm>
          <a:effectLst/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0B780D26-DE71-4889-A8B4-774E2B9CF3DE}"/>
                </a:ext>
              </a:extLst>
            </p:cNvPr>
            <p:cNvSpPr/>
            <p:nvPr/>
          </p:nvSpPr>
          <p:spPr>
            <a:xfrm>
              <a:off x="2449987" y="394814"/>
              <a:ext cx="3384884" cy="3384885"/>
            </a:xfrm>
            <a:prstGeom prst="roundRect">
              <a:avLst>
                <a:gd name="adj" fmla="val 21406"/>
              </a:avLst>
            </a:prstGeom>
            <a:gradFill>
              <a:gsLst>
                <a:gs pos="0">
                  <a:srgbClr val="C1573C"/>
                </a:gs>
                <a:gs pos="60000">
                  <a:srgbClr val="AB0000"/>
                </a:gs>
              </a:gsLst>
              <a:lin ang="2700000" scaled="1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8A68B-8954-4844-8EED-D5D8DB62F3BD}"/>
                </a:ext>
              </a:extLst>
            </p:cNvPr>
            <p:cNvSpPr/>
            <p:nvPr/>
          </p:nvSpPr>
          <p:spPr>
            <a:xfrm>
              <a:off x="3054929" y="1006488"/>
              <a:ext cx="2175001" cy="21615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C7DDC21-05CA-4BDD-979F-0DEE7A58BFD7}"/>
                </a:ext>
              </a:extLst>
            </p:cNvPr>
            <p:cNvGrpSpPr/>
            <p:nvPr/>
          </p:nvGrpSpPr>
          <p:grpSpPr>
            <a:xfrm>
              <a:off x="3205720" y="1098036"/>
              <a:ext cx="1897707" cy="347476"/>
              <a:chOff x="4972688" y="313437"/>
              <a:chExt cx="1897707" cy="315887"/>
            </a:xfrm>
            <a:solidFill>
              <a:schemeClr val="bg1"/>
            </a:solidFill>
          </p:grpSpPr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5D6EBD2C-2841-415B-A6CD-4D37FC888057}"/>
                  </a:ext>
                </a:extLst>
              </p:cNvPr>
              <p:cNvSpPr/>
              <p:nvPr/>
            </p:nvSpPr>
            <p:spPr>
              <a:xfrm>
                <a:off x="4972688" y="313437"/>
                <a:ext cx="214759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14759" h="311869">
                    <a:moveTo>
                      <a:pt x="0" y="0"/>
                    </a:moveTo>
                    <a:lnTo>
                      <a:pt x="214759" y="0"/>
                    </a:lnTo>
                    <a:lnTo>
                      <a:pt x="214759" y="57150"/>
                    </a:lnTo>
                    <a:lnTo>
                      <a:pt x="77688" y="57150"/>
                    </a:lnTo>
                    <a:lnTo>
                      <a:pt x="77688" y="126801"/>
                    </a:lnTo>
                    <a:lnTo>
                      <a:pt x="214759" y="126801"/>
                    </a:lnTo>
                    <a:lnTo>
                      <a:pt x="214759" y="183951"/>
                    </a:lnTo>
                    <a:lnTo>
                      <a:pt x="77688" y="183951"/>
                    </a:lnTo>
                    <a:lnTo>
                      <a:pt x="77688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9A447A86-5B78-460C-BB5D-373BE1AA7907}"/>
                  </a:ext>
                </a:extLst>
              </p:cNvPr>
              <p:cNvSpPr/>
              <p:nvPr/>
            </p:nvSpPr>
            <p:spPr>
              <a:xfrm>
                <a:off x="5249806" y="313437"/>
                <a:ext cx="229939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29939" h="311869">
                    <a:moveTo>
                      <a:pt x="0" y="0"/>
                    </a:moveTo>
                    <a:lnTo>
                      <a:pt x="226814" y="0"/>
                    </a:lnTo>
                    <a:lnTo>
                      <a:pt x="226814" y="57150"/>
                    </a:lnTo>
                    <a:lnTo>
                      <a:pt x="77688" y="57150"/>
                    </a:lnTo>
                    <a:lnTo>
                      <a:pt x="77688" y="122560"/>
                    </a:lnTo>
                    <a:lnTo>
                      <a:pt x="219894" y="122560"/>
                    </a:lnTo>
                    <a:lnTo>
                      <a:pt x="219894" y="179710"/>
                    </a:lnTo>
                    <a:lnTo>
                      <a:pt x="77688" y="179710"/>
                    </a:lnTo>
                    <a:lnTo>
                      <a:pt x="77688" y="254719"/>
                    </a:lnTo>
                    <a:lnTo>
                      <a:pt x="229939" y="254719"/>
                    </a:lnTo>
                    <a:lnTo>
                      <a:pt x="229939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66DF5DA-604C-4C97-9973-63043C7BCF7F}"/>
                  </a:ext>
                </a:extLst>
              </p:cNvPr>
              <p:cNvSpPr/>
              <p:nvPr/>
            </p:nvSpPr>
            <p:spPr>
              <a:xfrm>
                <a:off x="5531761" y="313437"/>
                <a:ext cx="311869" cy="315887"/>
              </a:xfrm>
              <a:custGeom>
                <a:avLst/>
                <a:gdLst/>
                <a:ahLst/>
                <a:cxnLst/>
                <a:rect l="l" t="t" r="r" b="b"/>
                <a:pathLst>
                  <a:path w="311869" h="315887">
                    <a:moveTo>
                      <a:pt x="0" y="0"/>
                    </a:moveTo>
                    <a:lnTo>
                      <a:pt x="77911" y="0"/>
                    </a:lnTo>
                    <a:lnTo>
                      <a:pt x="77911" y="179263"/>
                    </a:lnTo>
                    <a:cubicBezTo>
                      <a:pt x="77911" y="200992"/>
                      <a:pt x="85018" y="218405"/>
                      <a:pt x="99231" y="231502"/>
                    </a:cubicBezTo>
                    <a:cubicBezTo>
                      <a:pt x="113444" y="244599"/>
                      <a:pt x="132085" y="251147"/>
                      <a:pt x="155153" y="251147"/>
                    </a:cubicBezTo>
                    <a:cubicBezTo>
                      <a:pt x="179114" y="251147"/>
                      <a:pt x="198276" y="244450"/>
                      <a:pt x="212638" y="231055"/>
                    </a:cubicBezTo>
                    <a:cubicBezTo>
                      <a:pt x="227000" y="217661"/>
                      <a:pt x="234181" y="198611"/>
                      <a:pt x="234181" y="173905"/>
                    </a:cubicBezTo>
                    <a:lnTo>
                      <a:pt x="234181" y="0"/>
                    </a:lnTo>
                    <a:lnTo>
                      <a:pt x="311869" y="0"/>
                    </a:lnTo>
                    <a:lnTo>
                      <a:pt x="311869" y="177031"/>
                    </a:lnTo>
                    <a:cubicBezTo>
                      <a:pt x="311869" y="222572"/>
                      <a:pt x="298400" y="257100"/>
                      <a:pt x="271462" y="280615"/>
                    </a:cubicBezTo>
                    <a:cubicBezTo>
                      <a:pt x="244525" y="304130"/>
                      <a:pt x="206052" y="315887"/>
                      <a:pt x="156046" y="315887"/>
                    </a:cubicBezTo>
                    <a:cubicBezTo>
                      <a:pt x="106635" y="315887"/>
                      <a:pt x="68275" y="303981"/>
                      <a:pt x="40965" y="280169"/>
                    </a:cubicBezTo>
                    <a:cubicBezTo>
                      <a:pt x="13655" y="256356"/>
                      <a:pt x="0" y="222126"/>
                      <a:pt x="0" y="17747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8E7A7D1F-EAE4-4056-912E-DB961976A7FF}"/>
                  </a:ext>
                </a:extLst>
              </p:cNvPr>
              <p:cNvSpPr/>
              <p:nvPr/>
            </p:nvSpPr>
            <p:spPr>
              <a:xfrm>
                <a:off x="5918341" y="313437"/>
                <a:ext cx="77688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77688" h="311869">
                    <a:moveTo>
                      <a:pt x="0" y="0"/>
                    </a:moveTo>
                    <a:lnTo>
                      <a:pt x="77688" y="0"/>
                    </a:lnTo>
                    <a:lnTo>
                      <a:pt x="77688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1FE68A48-B36A-4ECB-9A55-024C9C600D5B}"/>
                  </a:ext>
                </a:extLst>
              </p:cNvPr>
              <p:cNvSpPr/>
              <p:nvPr/>
            </p:nvSpPr>
            <p:spPr>
              <a:xfrm>
                <a:off x="6068063" y="313437"/>
                <a:ext cx="237753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37753" h="311869">
                    <a:moveTo>
                      <a:pt x="0" y="0"/>
                    </a:moveTo>
                    <a:lnTo>
                      <a:pt x="77688" y="0"/>
                    </a:lnTo>
                    <a:lnTo>
                      <a:pt x="77688" y="254719"/>
                    </a:lnTo>
                    <a:lnTo>
                      <a:pt x="237753" y="254719"/>
                    </a:lnTo>
                    <a:lnTo>
                      <a:pt x="237753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7026A707-1940-42FF-9929-64252697E955}"/>
                  </a:ext>
                </a:extLst>
              </p:cNvPr>
              <p:cNvSpPr/>
              <p:nvPr/>
            </p:nvSpPr>
            <p:spPr>
              <a:xfrm>
                <a:off x="6353813" y="313437"/>
                <a:ext cx="237753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37753" h="311869">
                    <a:moveTo>
                      <a:pt x="0" y="0"/>
                    </a:moveTo>
                    <a:lnTo>
                      <a:pt x="77688" y="0"/>
                    </a:lnTo>
                    <a:lnTo>
                      <a:pt x="77688" y="254719"/>
                    </a:lnTo>
                    <a:lnTo>
                      <a:pt x="237753" y="254719"/>
                    </a:lnTo>
                    <a:lnTo>
                      <a:pt x="237753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307241C8-92D7-4517-957B-A23B07A7AA98}"/>
                  </a:ext>
                </a:extLst>
              </p:cNvPr>
              <p:cNvSpPr/>
              <p:nvPr/>
            </p:nvSpPr>
            <p:spPr>
              <a:xfrm>
                <a:off x="6640456" y="313437"/>
                <a:ext cx="229939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29939" h="311869">
                    <a:moveTo>
                      <a:pt x="0" y="0"/>
                    </a:moveTo>
                    <a:lnTo>
                      <a:pt x="226814" y="0"/>
                    </a:lnTo>
                    <a:lnTo>
                      <a:pt x="226814" y="57150"/>
                    </a:lnTo>
                    <a:lnTo>
                      <a:pt x="77688" y="57150"/>
                    </a:lnTo>
                    <a:lnTo>
                      <a:pt x="77688" y="122560"/>
                    </a:lnTo>
                    <a:lnTo>
                      <a:pt x="219894" y="122560"/>
                    </a:lnTo>
                    <a:lnTo>
                      <a:pt x="219894" y="179710"/>
                    </a:lnTo>
                    <a:lnTo>
                      <a:pt x="77688" y="179710"/>
                    </a:lnTo>
                    <a:lnTo>
                      <a:pt x="77688" y="254719"/>
                    </a:lnTo>
                    <a:lnTo>
                      <a:pt x="229939" y="254719"/>
                    </a:lnTo>
                    <a:lnTo>
                      <a:pt x="229939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BD25EDB-D0B7-43A3-9E0C-B2E2206AE9FF}"/>
                </a:ext>
              </a:extLst>
            </p:cNvPr>
            <p:cNvGrpSpPr>
              <a:grpSpLocks noChangeAspect="1"/>
            </p:cNvGrpSpPr>
            <p:nvPr/>
          </p:nvGrpSpPr>
          <p:grpSpPr>
            <a:xfrm rot="7332421">
              <a:off x="3499832" y="2154051"/>
              <a:ext cx="675036" cy="699730"/>
              <a:chOff x="9741049" y="1348264"/>
              <a:chExt cx="1315454" cy="1363575"/>
            </a:xfrm>
            <a:solidFill>
              <a:schemeClr val="bg1"/>
            </a:solidFill>
          </p:grpSpPr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9D2C161C-7796-44FB-9873-7F201756AF0D}"/>
                  </a:ext>
                </a:extLst>
              </p:cNvPr>
              <p:cNvSpPr/>
              <p:nvPr/>
            </p:nvSpPr>
            <p:spPr>
              <a:xfrm>
                <a:off x="9741049" y="1348264"/>
                <a:ext cx="1315454" cy="1194343"/>
              </a:xfrm>
              <a:custGeom>
                <a:avLst/>
                <a:gdLst>
                  <a:gd name="connsiteX0" fmla="*/ 657727 w 1315454"/>
                  <a:gd name="connsiteY0" fmla="*/ 0 h 1194342"/>
                  <a:gd name="connsiteX1" fmla="*/ 1315454 w 1315454"/>
                  <a:gd name="connsiteY1" fmla="*/ 629798 h 1194342"/>
                  <a:gd name="connsiteX2" fmla="*/ 1025469 w 1315454"/>
                  <a:gd name="connsiteY2" fmla="*/ 1152037 h 1194342"/>
                  <a:gd name="connsiteX3" fmla="*/ 944071 w 1315454"/>
                  <a:gd name="connsiteY3" fmla="*/ 1194342 h 1194342"/>
                  <a:gd name="connsiteX4" fmla="*/ 657726 w 1315454"/>
                  <a:gd name="connsiteY4" fmla="*/ 629797 h 1194342"/>
                  <a:gd name="connsiteX5" fmla="*/ 371382 w 1315454"/>
                  <a:gd name="connsiteY5" fmla="*/ 1194341 h 1194342"/>
                  <a:gd name="connsiteX6" fmla="*/ 289985 w 1315454"/>
                  <a:gd name="connsiteY6" fmla="*/ 1152037 h 1194342"/>
                  <a:gd name="connsiteX7" fmla="*/ 0 w 1315454"/>
                  <a:gd name="connsiteY7" fmla="*/ 629798 h 1194342"/>
                  <a:gd name="connsiteX8" fmla="*/ 657727 w 1315454"/>
                  <a:gd name="connsiteY8" fmla="*/ 0 h 119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5454" h="1194342">
                    <a:moveTo>
                      <a:pt x="657727" y="0"/>
                    </a:moveTo>
                    <a:cubicBezTo>
                      <a:pt x="1020980" y="0"/>
                      <a:pt x="1315454" y="281970"/>
                      <a:pt x="1315454" y="629798"/>
                    </a:cubicBezTo>
                    <a:cubicBezTo>
                      <a:pt x="1315454" y="847191"/>
                      <a:pt x="1200425" y="1038857"/>
                      <a:pt x="1025469" y="1152037"/>
                    </a:cubicBezTo>
                    <a:lnTo>
                      <a:pt x="944071" y="1194342"/>
                    </a:lnTo>
                    <a:lnTo>
                      <a:pt x="657726" y="629797"/>
                    </a:lnTo>
                    <a:lnTo>
                      <a:pt x="371382" y="1194341"/>
                    </a:lnTo>
                    <a:lnTo>
                      <a:pt x="289985" y="1152037"/>
                    </a:lnTo>
                    <a:cubicBezTo>
                      <a:pt x="115029" y="1038857"/>
                      <a:pt x="0" y="847191"/>
                      <a:pt x="0" y="629798"/>
                    </a:cubicBezTo>
                    <a:cubicBezTo>
                      <a:pt x="0" y="281970"/>
                      <a:pt x="294474" y="0"/>
                      <a:pt x="657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AC99F7B4-54C0-4E7D-86C9-BB31DD23F1FF}"/>
                  </a:ext>
                </a:extLst>
              </p:cNvPr>
              <p:cNvSpPr/>
              <p:nvPr/>
            </p:nvSpPr>
            <p:spPr>
              <a:xfrm>
                <a:off x="10107735" y="2082039"/>
                <a:ext cx="572689" cy="629800"/>
              </a:xfrm>
              <a:custGeom>
                <a:avLst/>
                <a:gdLst>
                  <a:gd name="connsiteX0" fmla="*/ 286344 w 572689"/>
                  <a:gd name="connsiteY0" fmla="*/ 0 h 629799"/>
                  <a:gd name="connsiteX1" fmla="*/ 572689 w 572689"/>
                  <a:gd name="connsiteY1" fmla="*/ 564545 h 629799"/>
                  <a:gd name="connsiteX2" fmla="*/ 542362 w 572689"/>
                  <a:gd name="connsiteY2" fmla="*/ 580307 h 629799"/>
                  <a:gd name="connsiteX3" fmla="*/ 286345 w 572689"/>
                  <a:gd name="connsiteY3" fmla="*/ 629799 h 629799"/>
                  <a:gd name="connsiteX4" fmla="*/ 30328 w 572689"/>
                  <a:gd name="connsiteY4" fmla="*/ 580307 h 629799"/>
                  <a:gd name="connsiteX5" fmla="*/ 0 w 572689"/>
                  <a:gd name="connsiteY5" fmla="*/ 564544 h 629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689" h="629799">
                    <a:moveTo>
                      <a:pt x="286344" y="0"/>
                    </a:moveTo>
                    <a:lnTo>
                      <a:pt x="572689" y="564545"/>
                    </a:lnTo>
                    <a:lnTo>
                      <a:pt x="542362" y="580307"/>
                    </a:lnTo>
                    <a:cubicBezTo>
                      <a:pt x="463673" y="612176"/>
                      <a:pt x="377158" y="629799"/>
                      <a:pt x="286345" y="629799"/>
                    </a:cubicBezTo>
                    <a:cubicBezTo>
                      <a:pt x="195532" y="629799"/>
                      <a:pt x="109017" y="612176"/>
                      <a:pt x="30328" y="580307"/>
                    </a:cubicBezTo>
                    <a:lnTo>
                      <a:pt x="0" y="5645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869779B-925E-4190-B86B-07197AFB1AC5}"/>
                </a:ext>
              </a:extLst>
            </p:cNvPr>
            <p:cNvGrpSpPr/>
            <p:nvPr/>
          </p:nvGrpSpPr>
          <p:grpSpPr>
            <a:xfrm>
              <a:off x="3153417" y="1521077"/>
              <a:ext cx="1547217" cy="443247"/>
              <a:chOff x="4920385" y="692703"/>
              <a:chExt cx="1547217" cy="402952"/>
            </a:xfrm>
            <a:solidFill>
              <a:schemeClr val="bg1"/>
            </a:solidFill>
          </p:grpSpPr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D5EC00F-9803-427B-A09C-A357C9C8FCD0}"/>
                  </a:ext>
                </a:extLst>
              </p:cNvPr>
              <p:cNvSpPr/>
              <p:nvPr/>
            </p:nvSpPr>
            <p:spPr>
              <a:xfrm>
                <a:off x="4920385" y="692703"/>
                <a:ext cx="133053" cy="402952"/>
              </a:xfrm>
              <a:custGeom>
                <a:avLst/>
                <a:gdLst/>
                <a:ahLst/>
                <a:cxnLst/>
                <a:rect l="l" t="t" r="r" b="b"/>
                <a:pathLst>
                  <a:path w="133053" h="402952">
                    <a:moveTo>
                      <a:pt x="55364" y="0"/>
                    </a:moveTo>
                    <a:lnTo>
                      <a:pt x="133053" y="0"/>
                    </a:lnTo>
                    <a:lnTo>
                      <a:pt x="133053" y="283071"/>
                    </a:lnTo>
                    <a:cubicBezTo>
                      <a:pt x="133053" y="362992"/>
                      <a:pt x="96292" y="402952"/>
                      <a:pt x="22771" y="402952"/>
                    </a:cubicBezTo>
                    <a:cubicBezTo>
                      <a:pt x="15776" y="402952"/>
                      <a:pt x="8186" y="402580"/>
                      <a:pt x="0" y="401836"/>
                    </a:cubicBezTo>
                    <a:lnTo>
                      <a:pt x="0" y="340667"/>
                    </a:lnTo>
                    <a:cubicBezTo>
                      <a:pt x="4167" y="341411"/>
                      <a:pt x="8111" y="341783"/>
                      <a:pt x="11832" y="341783"/>
                    </a:cubicBezTo>
                    <a:cubicBezTo>
                      <a:pt x="40854" y="341783"/>
                      <a:pt x="55364" y="322659"/>
                      <a:pt x="55364" y="284410"/>
                    </a:cubicBezTo>
                    <a:lnTo>
                      <a:pt x="553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C92F03DD-48D6-4D37-A574-297A4E300D5E}"/>
                  </a:ext>
                </a:extLst>
              </p:cNvPr>
              <p:cNvSpPr/>
              <p:nvPr/>
            </p:nvSpPr>
            <p:spPr>
              <a:xfrm>
                <a:off x="5088858" y="692704"/>
                <a:ext cx="354508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354508" h="311869">
                    <a:moveTo>
                      <a:pt x="125975" y="0"/>
                    </a:moveTo>
                    <a:lnTo>
                      <a:pt x="215990" y="0"/>
                    </a:lnTo>
                    <a:lnTo>
                      <a:pt x="354508" y="311869"/>
                    </a:lnTo>
                    <a:lnTo>
                      <a:pt x="270970" y="311869"/>
                    </a:lnTo>
                    <a:lnTo>
                      <a:pt x="245273" y="250254"/>
                    </a:lnTo>
                    <a:lnTo>
                      <a:pt x="105611" y="250254"/>
                    </a:lnTo>
                    <a:lnTo>
                      <a:pt x="82324" y="311869"/>
                    </a:lnTo>
                    <a:lnTo>
                      <a:pt x="0" y="311869"/>
                    </a:lnTo>
                    <a:lnTo>
                      <a:pt x="125975" y="0"/>
                    </a:lnTo>
                    <a:close/>
                    <a:moveTo>
                      <a:pt x="172008" y="74563"/>
                    </a:moveTo>
                    <a:lnTo>
                      <a:pt x="126198" y="195783"/>
                    </a:lnTo>
                    <a:lnTo>
                      <a:pt x="222558" y="195783"/>
                    </a:lnTo>
                    <a:lnTo>
                      <a:pt x="172008" y="745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92AE42B-E852-473E-BA08-9E1BDC8980F5}"/>
                  </a:ext>
                </a:extLst>
              </p:cNvPr>
              <p:cNvSpPr/>
              <p:nvPr/>
            </p:nvSpPr>
            <p:spPr>
              <a:xfrm>
                <a:off x="5462343" y="692705"/>
                <a:ext cx="311869" cy="315887"/>
              </a:xfrm>
              <a:custGeom>
                <a:avLst/>
                <a:gdLst/>
                <a:ahLst/>
                <a:cxnLst/>
                <a:rect l="l" t="t" r="r" b="b"/>
                <a:pathLst>
                  <a:path w="311869" h="315887">
                    <a:moveTo>
                      <a:pt x="0" y="0"/>
                    </a:moveTo>
                    <a:lnTo>
                      <a:pt x="77911" y="0"/>
                    </a:lnTo>
                    <a:lnTo>
                      <a:pt x="77911" y="179263"/>
                    </a:lnTo>
                    <a:cubicBezTo>
                      <a:pt x="77911" y="200992"/>
                      <a:pt x="85018" y="218405"/>
                      <a:pt x="99231" y="231502"/>
                    </a:cubicBezTo>
                    <a:cubicBezTo>
                      <a:pt x="113444" y="244599"/>
                      <a:pt x="132085" y="251147"/>
                      <a:pt x="155153" y="251147"/>
                    </a:cubicBezTo>
                    <a:cubicBezTo>
                      <a:pt x="179114" y="251147"/>
                      <a:pt x="198276" y="244450"/>
                      <a:pt x="212638" y="231055"/>
                    </a:cubicBezTo>
                    <a:cubicBezTo>
                      <a:pt x="227000" y="217661"/>
                      <a:pt x="234181" y="198611"/>
                      <a:pt x="234181" y="173905"/>
                    </a:cubicBezTo>
                    <a:lnTo>
                      <a:pt x="234181" y="0"/>
                    </a:lnTo>
                    <a:lnTo>
                      <a:pt x="311869" y="0"/>
                    </a:lnTo>
                    <a:lnTo>
                      <a:pt x="311869" y="177031"/>
                    </a:lnTo>
                    <a:cubicBezTo>
                      <a:pt x="311869" y="222572"/>
                      <a:pt x="298400" y="257100"/>
                      <a:pt x="271462" y="280615"/>
                    </a:cubicBezTo>
                    <a:cubicBezTo>
                      <a:pt x="244524" y="304130"/>
                      <a:pt x="206052" y="315887"/>
                      <a:pt x="156046" y="315887"/>
                    </a:cubicBezTo>
                    <a:cubicBezTo>
                      <a:pt x="106635" y="315887"/>
                      <a:pt x="68275" y="303981"/>
                      <a:pt x="40965" y="280169"/>
                    </a:cubicBezTo>
                    <a:cubicBezTo>
                      <a:pt x="13655" y="256356"/>
                      <a:pt x="0" y="222126"/>
                      <a:pt x="0" y="17747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8B564994-0D40-4E01-909A-1AAB70CEB460}"/>
                  </a:ext>
                </a:extLst>
              </p:cNvPr>
              <p:cNvSpPr/>
              <p:nvPr/>
            </p:nvSpPr>
            <p:spPr>
              <a:xfrm>
                <a:off x="5846690" y="692705"/>
                <a:ext cx="315442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315442" h="311869">
                    <a:moveTo>
                      <a:pt x="0" y="0"/>
                    </a:moveTo>
                    <a:lnTo>
                      <a:pt x="71239" y="0"/>
                    </a:lnTo>
                    <a:lnTo>
                      <a:pt x="237753" y="190649"/>
                    </a:lnTo>
                    <a:lnTo>
                      <a:pt x="237753" y="0"/>
                    </a:lnTo>
                    <a:lnTo>
                      <a:pt x="315442" y="0"/>
                    </a:lnTo>
                    <a:lnTo>
                      <a:pt x="315442" y="311869"/>
                    </a:lnTo>
                    <a:lnTo>
                      <a:pt x="249829" y="311869"/>
                    </a:lnTo>
                    <a:lnTo>
                      <a:pt x="77689" y="112067"/>
                    </a:lnTo>
                    <a:lnTo>
                      <a:pt x="77689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A921459-6B78-4F50-B6A0-E2F115CFA80A}"/>
                  </a:ext>
                </a:extLst>
              </p:cNvPr>
              <p:cNvSpPr/>
              <p:nvPr/>
            </p:nvSpPr>
            <p:spPr>
              <a:xfrm>
                <a:off x="6237663" y="692706"/>
                <a:ext cx="229939" cy="311869"/>
              </a:xfrm>
              <a:custGeom>
                <a:avLst/>
                <a:gdLst/>
                <a:ahLst/>
                <a:cxnLst/>
                <a:rect l="l" t="t" r="r" b="b"/>
                <a:pathLst>
                  <a:path w="229939" h="311869">
                    <a:moveTo>
                      <a:pt x="0" y="0"/>
                    </a:moveTo>
                    <a:lnTo>
                      <a:pt x="226814" y="0"/>
                    </a:lnTo>
                    <a:lnTo>
                      <a:pt x="226814" y="57150"/>
                    </a:lnTo>
                    <a:lnTo>
                      <a:pt x="77688" y="57150"/>
                    </a:lnTo>
                    <a:lnTo>
                      <a:pt x="77688" y="122560"/>
                    </a:lnTo>
                    <a:lnTo>
                      <a:pt x="219894" y="122560"/>
                    </a:lnTo>
                    <a:lnTo>
                      <a:pt x="219894" y="179710"/>
                    </a:lnTo>
                    <a:lnTo>
                      <a:pt x="77688" y="179710"/>
                    </a:lnTo>
                    <a:lnTo>
                      <a:pt x="77688" y="254719"/>
                    </a:lnTo>
                    <a:lnTo>
                      <a:pt x="229939" y="254719"/>
                    </a:lnTo>
                    <a:lnTo>
                      <a:pt x="229939" y="311869"/>
                    </a:lnTo>
                    <a:lnTo>
                      <a:pt x="0" y="3118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8588749E-5DD1-4037-B306-6447118B03D4}"/>
                </a:ext>
              </a:extLst>
            </p:cNvPr>
            <p:cNvSpPr/>
            <p:nvPr/>
          </p:nvSpPr>
          <p:spPr>
            <a:xfrm>
              <a:off x="2789885" y="723954"/>
              <a:ext cx="3044987" cy="3055745"/>
            </a:xfrm>
            <a:custGeom>
              <a:avLst/>
              <a:gdLst>
                <a:gd name="connsiteX0" fmla="*/ 2926499 w 3044987"/>
                <a:gd name="connsiteY0" fmla="*/ 0 h 3055745"/>
                <a:gd name="connsiteX1" fmla="*/ 2988047 w 3044987"/>
                <a:gd name="connsiteY1" fmla="*/ 113394 h 3055745"/>
                <a:gd name="connsiteX2" fmla="*/ 3044987 w 3044987"/>
                <a:gd name="connsiteY2" fmla="*/ 395428 h 3055745"/>
                <a:gd name="connsiteX3" fmla="*/ 3044987 w 3044987"/>
                <a:gd name="connsiteY3" fmla="*/ 2331177 h 3055745"/>
                <a:gd name="connsiteX4" fmla="*/ 2320419 w 3044987"/>
                <a:gd name="connsiteY4" fmla="*/ 3055745 h 3055745"/>
                <a:gd name="connsiteX5" fmla="*/ 384671 w 3044987"/>
                <a:gd name="connsiteY5" fmla="*/ 3055745 h 3055745"/>
                <a:gd name="connsiteX6" fmla="*/ 102637 w 3044987"/>
                <a:gd name="connsiteY6" fmla="*/ 2998805 h 3055745"/>
                <a:gd name="connsiteX7" fmla="*/ 0 w 3044987"/>
                <a:gd name="connsiteY7" fmla="*/ 2943096 h 305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4987" h="3055745">
                  <a:moveTo>
                    <a:pt x="2926499" y="0"/>
                  </a:moveTo>
                  <a:lnTo>
                    <a:pt x="2988047" y="113394"/>
                  </a:lnTo>
                  <a:cubicBezTo>
                    <a:pt x="3024712" y="200080"/>
                    <a:pt x="3044987" y="295386"/>
                    <a:pt x="3044987" y="395428"/>
                  </a:cubicBezTo>
                  <a:lnTo>
                    <a:pt x="3044987" y="2331177"/>
                  </a:lnTo>
                  <a:cubicBezTo>
                    <a:pt x="3044987" y="2731345"/>
                    <a:pt x="2720587" y="3055745"/>
                    <a:pt x="2320419" y="3055745"/>
                  </a:cubicBezTo>
                  <a:lnTo>
                    <a:pt x="384671" y="3055745"/>
                  </a:lnTo>
                  <a:cubicBezTo>
                    <a:pt x="284629" y="3055745"/>
                    <a:pt x="189323" y="3035470"/>
                    <a:pt x="102637" y="2998805"/>
                  </a:cubicBezTo>
                  <a:lnTo>
                    <a:pt x="0" y="2943096"/>
                  </a:lnTo>
                  <a:close/>
                </a:path>
              </a:pathLst>
            </a:custGeom>
            <a:gradFill>
              <a:gsLst>
                <a:gs pos="0">
                  <a:srgbClr val="BC4D2A"/>
                </a:gs>
                <a:gs pos="87000">
                  <a:srgbClr val="D2502C"/>
                </a:gs>
              </a:gsLst>
              <a:lin ang="2700000" scaled="1"/>
            </a:gradFill>
            <a:ln>
              <a:noFill/>
            </a:ln>
            <a:effectLst>
              <a:outerShdw blurRad="152400" dist="63500" dir="13500000" algn="br" rotWithShape="0">
                <a:srgbClr val="893F2B">
                  <a:alpha val="3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F89F859-8CF4-43BA-9369-094E83530179}"/>
                </a:ext>
              </a:extLst>
            </p:cNvPr>
            <p:cNvSpPr/>
            <p:nvPr/>
          </p:nvSpPr>
          <p:spPr>
            <a:xfrm>
              <a:off x="3535254" y="1480526"/>
              <a:ext cx="1435933" cy="1429779"/>
            </a:xfrm>
            <a:custGeom>
              <a:avLst/>
              <a:gdLst>
                <a:gd name="connsiteX0" fmla="*/ 1393703 w 1393703"/>
                <a:gd name="connsiteY0" fmla="*/ 0 h 1401607"/>
                <a:gd name="connsiteX1" fmla="*/ 1393703 w 1393703"/>
                <a:gd name="connsiteY1" fmla="*/ 1401607 h 1401607"/>
                <a:gd name="connsiteX2" fmla="*/ 0 w 1393703"/>
                <a:gd name="connsiteY2" fmla="*/ 1401607 h 140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703" h="1401607">
                  <a:moveTo>
                    <a:pt x="1393703" y="0"/>
                  </a:moveTo>
                  <a:lnTo>
                    <a:pt x="1393703" y="1401607"/>
                  </a:lnTo>
                  <a:lnTo>
                    <a:pt x="0" y="1401607"/>
                  </a:lnTo>
                  <a:close/>
                </a:path>
              </a:pathLst>
            </a:cu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BC4D8883-118A-420F-98C1-8FF72E20CDDD}"/>
                </a:ext>
              </a:extLst>
            </p:cNvPr>
            <p:cNvSpPr/>
            <p:nvPr/>
          </p:nvSpPr>
          <p:spPr>
            <a:xfrm>
              <a:off x="4264439" y="2505114"/>
              <a:ext cx="576000" cy="1185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A5ECF69-2CAD-4170-8C52-406469D019CD}"/>
                </a:ext>
              </a:extLst>
            </p:cNvPr>
            <p:cNvSpPr/>
            <p:nvPr/>
          </p:nvSpPr>
          <p:spPr>
            <a:xfrm>
              <a:off x="4264439" y="2694063"/>
              <a:ext cx="576000" cy="1185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EED362A5-3477-41BE-A373-2D9A0A22F160}"/>
                </a:ext>
              </a:extLst>
            </p:cNvPr>
            <p:cNvSpPr/>
            <p:nvPr/>
          </p:nvSpPr>
          <p:spPr>
            <a:xfrm>
              <a:off x="4264439" y="2312400"/>
              <a:ext cx="576000" cy="1185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90203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</Words>
  <Application>Microsoft Office PowerPoint</Application>
  <PresentationFormat>Grand écran</PresentationFormat>
  <Paragraphs>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Carlo Baugé</dc:creator>
  <cp:lastModifiedBy>Carlo Baugé</cp:lastModifiedBy>
  <cp:revision>24</cp:revision>
  <dcterms:created xsi:type="dcterms:W3CDTF">2018-04-12T07:58:11Z</dcterms:created>
  <dcterms:modified xsi:type="dcterms:W3CDTF">2018-04-12T22:08:36Z</dcterms:modified>
</cp:coreProperties>
</file>