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6" r:id="rId8"/>
    <p:sldId id="267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02C"/>
    <a:srgbClr val="BC4D2A"/>
    <a:srgbClr val="AF5137"/>
    <a:srgbClr val="AB0000"/>
    <a:srgbClr val="FFFFFF"/>
    <a:srgbClr val="A34B33"/>
    <a:srgbClr val="893F2B"/>
    <a:srgbClr val="C1573C"/>
    <a:srgbClr val="FFD347"/>
    <a:srgbClr val="F5D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6" autoAdjust="0"/>
    <p:restoredTop sz="94660"/>
  </p:normalViewPr>
  <p:slideViewPr>
    <p:cSldViewPr snapToGrid="0">
      <p:cViewPr>
        <p:scale>
          <a:sx n="57" d="100"/>
          <a:sy n="57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A71E2-FD9C-47E8-9232-61C158356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BC6C2A-52FF-4FC2-A622-85AE4EA2A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FBE82-D1B5-4F17-9B09-6AE0AB3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401D0-D3BE-4436-8DD6-10DD03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332B7-E647-44E8-9AD3-11C7F5B9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0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BED0C-F198-414A-AA4E-FF07FD4B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648B3C-EBDF-4C1A-952D-D3D1FCD45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6697F-DDAB-4409-ACA9-81B5B3FF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1FA44-5EF3-4CE0-B9FE-4C3AD7FF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F33B8-1A4F-4F1A-BDE0-2D1F4023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0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32E207-6430-49CF-B7BD-7C9F6D04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AB07F-E2B3-418B-BB1F-100ACBF2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864D6-D3F2-4CA1-9E98-D46B4801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3BBEC6-2FB3-4677-82A8-71B09E8D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355A8-94D9-48BE-A3AB-54C6E60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2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24316-E3C5-4A30-B96D-ED53E81B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AD44A-B2EB-4467-83A9-7030A8AB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ED213-84A0-4BA9-9916-F376E0C6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640F5-18EB-4AC7-A4DB-0BF2241F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23B371-B423-4A51-8F92-5DF90AC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9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7828-46FC-43A1-98C0-767E1B26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61CB3-1BF7-4A4D-B71A-4ACA6EF7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DFBF4-C897-4140-92D7-B4B0DB0F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12A73-21C7-46C9-A10F-A74115BE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E5633-DFA1-4B14-81DE-0C41A48A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1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00762-7E7E-40A9-BE62-777A19F6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38627-E7A6-42C8-9882-D5A717CD1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7420C3-F4D2-474F-A4F7-F3E1490F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BB2321-452C-4433-A860-8B78C7FE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B3E02-1339-4FD8-BD7C-E5EE0188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F4D8BE-3212-4490-8991-7889B895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3EB99-BF43-4809-9281-A070E03D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E92695-7C27-4B2C-92B7-C28D9E11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C84D0F-21DE-4AC8-B0B4-BD1092CB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D65E8A-E58A-48A8-8DEC-92C496A55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1AF0FC-CC54-4E8C-A43D-B685CDFD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5FFB29-60B8-4B93-B787-3A8D18D1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39DEA8-A104-4FAB-87B5-9525CF42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5623DD-20CC-44B4-A2EE-6AD4EA26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CED5C-A8E5-4188-834E-AE4087C6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338FF3-8712-4B9D-AAE9-69E59963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D27B3C-3E27-4464-8C5C-972D0B4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122A8D-4B08-44F9-9AC0-3A6EAEA9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2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433041-138B-44A7-AEFD-E2FBD2BD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16D2FD-E83D-4EF7-AE11-F4F6E69F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04F8E6-DD3A-40FE-98D2-35C803C5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4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D0343-311C-4CA0-BDC8-8738AD75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C7EA9-C444-4BD9-86B9-E2EAE2BA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72EA3B-D1C5-490B-9622-DAE41C0B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E11942-64E6-4417-B8FA-3AAB46E1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45C962-FA98-48BE-AD87-4B792251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EB3BF6-637A-4366-ADA6-3A711611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C6D5B-7191-4C55-9017-E6C200CD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4E5C05-72B6-41F8-A664-FEF004AF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CD5D9-9841-45CD-A4DB-E910F254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20D43-7274-4BC8-9886-E02904C3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D2E878-55EB-4678-93FD-6975D82E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7A05A-5F6C-454F-ADF2-E5334E74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03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4A77B4-AEA1-413F-9E17-8135C32E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36C92B-9907-43B1-A3A8-10EA3377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01E4D3-18AE-49D1-AF97-BB18EB4C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DD9F-1FA3-4661-AFF5-26F886B66824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6679D5-3187-46E9-AC7E-750C43E53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211E2-0DB0-4B50-A222-260ABC1DA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CB9A-FBBB-4578-85F4-EAD3B3544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6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4FBCD16-771C-4C91-A2F2-7E7A4F3811FD}"/>
              </a:ext>
            </a:extLst>
          </p:cNvPr>
          <p:cNvSpPr>
            <a:spLocks noChangeAspect="1"/>
          </p:cNvSpPr>
          <p:nvPr/>
        </p:nvSpPr>
        <p:spPr>
          <a:xfrm>
            <a:off x="2070191" y="1055510"/>
            <a:ext cx="4165289" cy="4165289"/>
          </a:xfrm>
          <a:prstGeom prst="roundRect">
            <a:avLst>
              <a:gd name="adj" fmla="val 8424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E1D8C37-6653-42DF-8814-3BF0AAEA0860}"/>
              </a:ext>
            </a:extLst>
          </p:cNvPr>
          <p:cNvSpPr>
            <a:spLocks noChangeAspect="1"/>
          </p:cNvSpPr>
          <p:nvPr/>
        </p:nvSpPr>
        <p:spPr>
          <a:xfrm>
            <a:off x="2070191" y="1000093"/>
            <a:ext cx="4165289" cy="4165289"/>
          </a:xfrm>
          <a:prstGeom prst="roundRect">
            <a:avLst>
              <a:gd name="adj" fmla="val 8687"/>
            </a:avLst>
          </a:prstGeom>
          <a:solidFill>
            <a:srgbClr val="FFC6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A75D53-6061-4B52-9ECF-A8352E80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58" y="1263787"/>
            <a:ext cx="2990850" cy="3429000"/>
          </a:xfrm>
          <a:prstGeom prst="rect">
            <a:avLst/>
          </a:prstGeom>
          <a:effectLst>
            <a:innerShdw blurRad="342900" dist="25400" dir="13500000">
              <a:prstClr val="black">
                <a:alpha val="50000"/>
              </a:prstClr>
            </a:innerShdw>
          </a:effec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3DABD1-55E2-4576-BDA0-66FAF7105C40}"/>
              </a:ext>
            </a:extLst>
          </p:cNvPr>
          <p:cNvSpPr>
            <a:spLocks noChangeAspect="1"/>
          </p:cNvSpPr>
          <p:nvPr/>
        </p:nvSpPr>
        <p:spPr>
          <a:xfrm>
            <a:off x="6373347" y="1110927"/>
            <a:ext cx="4165289" cy="4165289"/>
          </a:xfrm>
          <a:prstGeom prst="roundRect">
            <a:avLst>
              <a:gd name="adj" fmla="val 8424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ADDA41-1377-4537-836C-93B3172F2986}"/>
              </a:ext>
            </a:extLst>
          </p:cNvPr>
          <p:cNvSpPr>
            <a:spLocks noChangeAspect="1"/>
          </p:cNvSpPr>
          <p:nvPr/>
        </p:nvSpPr>
        <p:spPr>
          <a:xfrm>
            <a:off x="6373347" y="1055510"/>
            <a:ext cx="4165289" cy="4165289"/>
          </a:xfrm>
          <a:prstGeom prst="roundRect">
            <a:avLst>
              <a:gd name="adj" fmla="val 8687"/>
            </a:avLst>
          </a:prstGeom>
          <a:solidFill>
            <a:srgbClr val="FFC6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2BFB3D8B-EF46-414F-A33C-8AC9B2C5C535}"/>
              </a:ext>
            </a:extLst>
          </p:cNvPr>
          <p:cNvSpPr>
            <a:spLocks noChangeAspect="1"/>
          </p:cNvSpPr>
          <p:nvPr/>
        </p:nvSpPr>
        <p:spPr>
          <a:xfrm>
            <a:off x="6539597" y="1331583"/>
            <a:ext cx="3999038" cy="3944632"/>
          </a:xfrm>
          <a:custGeom>
            <a:avLst/>
            <a:gdLst>
              <a:gd name="connsiteX0" fmla="*/ 2506964 w 3999038"/>
              <a:gd name="connsiteY0" fmla="*/ 0 h 3944632"/>
              <a:gd name="connsiteX1" fmla="*/ 3999038 w 3999038"/>
              <a:gd name="connsiteY1" fmla="*/ 2443559 h 3944632"/>
              <a:gd name="connsiteX2" fmla="*/ 3999038 w 3999038"/>
              <a:gd name="connsiteY2" fmla="*/ 3593748 h 3944632"/>
              <a:gd name="connsiteX3" fmla="*/ 3648154 w 3999038"/>
              <a:gd name="connsiteY3" fmla="*/ 3944632 h 3944632"/>
              <a:gd name="connsiteX4" fmla="*/ 1473929 w 3999038"/>
              <a:gd name="connsiteY4" fmla="*/ 3944632 h 3944632"/>
              <a:gd name="connsiteX5" fmla="*/ 0 w 3999038"/>
              <a:gd name="connsiteY5" fmla="*/ 1530789 h 3944632"/>
              <a:gd name="connsiteX6" fmla="*/ 2506964 w 3999038"/>
              <a:gd name="connsiteY6" fmla="*/ 0 h 394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9038" h="3944632">
                <a:moveTo>
                  <a:pt x="2506964" y="0"/>
                </a:moveTo>
                <a:lnTo>
                  <a:pt x="3999038" y="2443559"/>
                </a:lnTo>
                <a:lnTo>
                  <a:pt x="3999038" y="3593748"/>
                </a:lnTo>
                <a:cubicBezTo>
                  <a:pt x="3999038" y="3787536"/>
                  <a:pt x="3841942" y="3944632"/>
                  <a:pt x="3648154" y="3944632"/>
                </a:cubicBezTo>
                <a:lnTo>
                  <a:pt x="1473929" y="3944632"/>
                </a:lnTo>
                <a:lnTo>
                  <a:pt x="0" y="1530789"/>
                </a:lnTo>
                <a:cubicBezTo>
                  <a:pt x="1102355" y="1503126"/>
                  <a:pt x="1899909" y="1234163"/>
                  <a:pt x="2506964" y="0"/>
                </a:cubicBezTo>
                <a:close/>
              </a:path>
            </a:pathLst>
          </a:cu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F9CE4E-6549-46E5-AC83-C218D99B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14" y="1319204"/>
            <a:ext cx="2990850" cy="3429000"/>
          </a:xfrm>
          <a:prstGeom prst="rect">
            <a:avLst/>
          </a:prstGeom>
          <a:effectLst>
            <a:innerShdw blurRad="342900" dist="254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2491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1658C1F-49EB-44F0-811B-36223013C1DA}"/>
              </a:ext>
            </a:extLst>
          </p:cNvPr>
          <p:cNvSpPr>
            <a:spLocks noChangeAspect="1"/>
          </p:cNvSpPr>
          <p:nvPr/>
        </p:nvSpPr>
        <p:spPr>
          <a:xfrm>
            <a:off x="2798901" y="220789"/>
            <a:ext cx="5544000" cy="5544000"/>
          </a:xfrm>
          <a:prstGeom prst="roundRect">
            <a:avLst>
              <a:gd name="adj" fmla="val 8424"/>
            </a:avLst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FE771D8-DBEB-4EBA-B115-D5B9701811CB}"/>
              </a:ext>
            </a:extLst>
          </p:cNvPr>
          <p:cNvSpPr>
            <a:spLocks noChangeAspect="1"/>
          </p:cNvSpPr>
          <p:nvPr/>
        </p:nvSpPr>
        <p:spPr>
          <a:xfrm>
            <a:off x="2798901" y="165372"/>
            <a:ext cx="5544000" cy="5544000"/>
          </a:xfrm>
          <a:prstGeom prst="roundRect">
            <a:avLst>
              <a:gd name="adj" fmla="val 8687"/>
            </a:avLst>
          </a:prstGeom>
          <a:solidFill>
            <a:srgbClr val="AA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71BFCFE-85AB-41AF-BA8D-B6B1898CC4E3}"/>
              </a:ext>
            </a:extLst>
          </p:cNvPr>
          <p:cNvGrpSpPr/>
          <p:nvPr/>
        </p:nvGrpSpPr>
        <p:grpSpPr>
          <a:xfrm>
            <a:off x="5573693" y="1"/>
            <a:ext cx="4276159" cy="4316394"/>
            <a:chOff x="8988776" y="2143536"/>
            <a:chExt cx="2123332" cy="2123440"/>
          </a:xfrm>
          <a:solidFill>
            <a:schemeClr val="bg1">
              <a:alpha val="31000"/>
            </a:schemeClr>
          </a:solidFill>
        </p:grpSpPr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EAB16571-3418-49B0-94E3-A5CFC015BF41}"/>
                </a:ext>
              </a:extLst>
            </p:cNvPr>
            <p:cNvSpPr/>
            <p:nvPr/>
          </p:nvSpPr>
          <p:spPr>
            <a:xfrm>
              <a:off x="8988776" y="2143536"/>
              <a:ext cx="2123332" cy="2123440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B1A7DC76-E9E9-4BD0-BA84-FD5E9EFCC56D}"/>
                </a:ext>
              </a:extLst>
            </p:cNvPr>
            <p:cNvSpPr/>
            <p:nvPr/>
          </p:nvSpPr>
          <p:spPr>
            <a:xfrm>
              <a:off x="8988776" y="2143536"/>
              <a:ext cx="2123332" cy="2123440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652E525-A11B-4A6F-AFA3-48FF752729F8}"/>
              </a:ext>
            </a:extLst>
          </p:cNvPr>
          <p:cNvGrpSpPr>
            <a:grpSpLocks noChangeAspect="1"/>
          </p:cNvGrpSpPr>
          <p:nvPr/>
        </p:nvGrpSpPr>
        <p:grpSpPr>
          <a:xfrm>
            <a:off x="5614499" y="3286478"/>
            <a:ext cx="4709335" cy="2123441"/>
            <a:chOff x="9515431" y="3284533"/>
            <a:chExt cx="1592499" cy="718058"/>
          </a:xfrm>
          <a:solidFill>
            <a:schemeClr val="bg1">
              <a:alpha val="55000"/>
            </a:schemeClr>
          </a:solidFill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40DF5C8-FD69-46CA-948C-B6DD1D86CA7C}"/>
                </a:ext>
              </a:extLst>
            </p:cNvPr>
            <p:cNvSpPr/>
            <p:nvPr/>
          </p:nvSpPr>
          <p:spPr>
            <a:xfrm>
              <a:off x="9515431" y="3284533"/>
              <a:ext cx="1592499" cy="363220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EC11D699-C765-416E-A7F3-F0C6977D83B4}"/>
                </a:ext>
              </a:extLst>
            </p:cNvPr>
            <p:cNvSpPr/>
            <p:nvPr/>
          </p:nvSpPr>
          <p:spPr>
            <a:xfrm>
              <a:off x="9515431" y="3639371"/>
              <a:ext cx="1592499" cy="363220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solidFill>
              <a:schemeClr val="bg1">
                <a:alpha val="38000"/>
              </a:schemeClr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4127E454-95E2-447E-BFFF-66B2722E532D}"/>
              </a:ext>
            </a:extLst>
          </p:cNvPr>
          <p:cNvSpPr/>
          <p:nvPr/>
        </p:nvSpPr>
        <p:spPr>
          <a:xfrm flipV="1">
            <a:off x="4435193" y="165371"/>
            <a:ext cx="2271416" cy="4101605"/>
          </a:xfrm>
          <a:prstGeom prst="triangle">
            <a:avLst/>
          </a:prstGeom>
          <a:solidFill>
            <a:srgbClr val="FEEDD6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A7FCBE2-027E-416E-91F5-C900079B849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16376" y="3166566"/>
            <a:ext cx="5257317" cy="2370521"/>
            <a:chOff x="9515431" y="3284535"/>
            <a:chExt cx="1592499" cy="718057"/>
          </a:xfrm>
          <a:solidFill>
            <a:schemeClr val="bg1">
              <a:alpha val="55000"/>
            </a:schemeClr>
          </a:solidFill>
        </p:grpSpPr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8A8D0807-507A-42F1-933D-C8DE10C5A0D8}"/>
                </a:ext>
              </a:extLst>
            </p:cNvPr>
            <p:cNvSpPr/>
            <p:nvPr/>
          </p:nvSpPr>
          <p:spPr>
            <a:xfrm>
              <a:off x="9515431" y="3284535"/>
              <a:ext cx="1592499" cy="363220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D7BC9947-1106-4FBB-9E8D-B5BAA982EEB5}"/>
                </a:ext>
              </a:extLst>
            </p:cNvPr>
            <p:cNvSpPr/>
            <p:nvPr/>
          </p:nvSpPr>
          <p:spPr>
            <a:xfrm>
              <a:off x="9515431" y="3639372"/>
              <a:ext cx="1592499" cy="363220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72FBA283-AE34-48DE-8C18-4CA845C20105}"/>
              </a:ext>
            </a:extLst>
          </p:cNvPr>
          <p:cNvGrpSpPr/>
          <p:nvPr/>
        </p:nvGrpSpPr>
        <p:grpSpPr>
          <a:xfrm flipH="1">
            <a:off x="1291950" y="109955"/>
            <a:ext cx="4307467" cy="4199447"/>
            <a:chOff x="8988776" y="2143536"/>
            <a:chExt cx="2123332" cy="2123440"/>
          </a:xfrm>
          <a:solidFill>
            <a:schemeClr val="bg1">
              <a:alpha val="31000"/>
            </a:schemeClr>
          </a:solidFill>
        </p:grpSpPr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61CB99F7-D8A4-4E6E-8E26-4DA3A54441D2}"/>
                </a:ext>
              </a:extLst>
            </p:cNvPr>
            <p:cNvSpPr/>
            <p:nvPr/>
          </p:nvSpPr>
          <p:spPr>
            <a:xfrm>
              <a:off x="8988776" y="2143536"/>
              <a:ext cx="2123332" cy="2123440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solidFill>
              <a:schemeClr val="bg1">
                <a:alpha val="42000"/>
              </a:schemeClr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2D12E116-217C-4C4F-A9C8-033E6FA02B21}"/>
                </a:ext>
              </a:extLst>
            </p:cNvPr>
            <p:cNvSpPr/>
            <p:nvPr/>
          </p:nvSpPr>
          <p:spPr>
            <a:xfrm>
              <a:off x="8988776" y="2143536"/>
              <a:ext cx="2123332" cy="2123440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4E51DE-BCCB-4B9D-B06C-FE65D5142651}"/>
              </a:ext>
            </a:extLst>
          </p:cNvPr>
          <p:cNvGrpSpPr>
            <a:grpSpLocks noChangeAspect="1"/>
          </p:cNvGrpSpPr>
          <p:nvPr/>
        </p:nvGrpSpPr>
        <p:grpSpPr>
          <a:xfrm>
            <a:off x="3444776" y="809036"/>
            <a:ext cx="4252251" cy="4256673"/>
            <a:chOff x="3789758" y="1050197"/>
            <a:chExt cx="3514257" cy="3517912"/>
          </a:xfrm>
          <a:effectLst/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5FDF3B5-AD75-4A71-ADB9-592F5748BDFE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FEBDBE0-AA77-4171-919C-79E19174C81D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99D340C1-D743-47D1-BFB5-7D8785E0745A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F2CEBE-88FF-4605-824C-2E4AE38164C3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4E0EE8A5-0711-48B4-8D07-A407EC6AA2F5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2E28D21-79DE-4AF1-B4D4-E8E9FC47B6A2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47A1220A-9627-40BD-BD96-20C5DF6508B1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CBEA4391-5741-48F3-9F6F-0F15DF3A19CF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EB62D1D-1F92-4755-9A5B-87662AA1702D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4011297-B85E-404F-A372-30FFE8E75597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AEA07-C7C4-4E32-A437-6949787E5F6F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9751E156-DD97-4763-8E69-AFFD8FC645C3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888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low poly leaf&quot;">
            <a:extLst>
              <a:ext uri="{FF2B5EF4-FFF2-40B4-BE49-F238E27FC236}">
                <a16:creationId xmlns:a16="http://schemas.microsoft.com/office/drawing/2014/main" id="{D526677B-0D6F-4D7E-B7F8-7B3944F89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7" r="18241"/>
          <a:stretch/>
        </p:blipFill>
        <p:spPr bwMode="auto">
          <a:xfrm>
            <a:off x="3326523" y="0"/>
            <a:ext cx="52814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1553BFB-5691-437A-BF4D-B0AF6F57344A}"/>
              </a:ext>
            </a:extLst>
          </p:cNvPr>
          <p:cNvSpPr/>
          <p:nvPr/>
        </p:nvSpPr>
        <p:spPr>
          <a:xfrm>
            <a:off x="5975350" y="1727200"/>
            <a:ext cx="2190750" cy="2374900"/>
          </a:xfrm>
          <a:custGeom>
            <a:avLst/>
            <a:gdLst>
              <a:gd name="connsiteX0" fmla="*/ 2190750 w 2190750"/>
              <a:gd name="connsiteY0" fmla="*/ 0 h 2374900"/>
              <a:gd name="connsiteX1" fmla="*/ 647700 w 2190750"/>
              <a:gd name="connsiteY1" fmla="*/ 717550 h 2374900"/>
              <a:gd name="connsiteX2" fmla="*/ 0 w 2190750"/>
              <a:gd name="connsiteY2" fmla="*/ 2374900 h 2374900"/>
              <a:gd name="connsiteX3" fmla="*/ 1720850 w 2190750"/>
              <a:gd name="connsiteY3" fmla="*/ 1485900 h 2374900"/>
              <a:gd name="connsiteX4" fmla="*/ 2190750 w 2190750"/>
              <a:gd name="connsiteY4" fmla="*/ 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0" h="2374900">
                <a:moveTo>
                  <a:pt x="2190750" y="0"/>
                </a:moveTo>
                <a:lnTo>
                  <a:pt x="647700" y="717550"/>
                </a:lnTo>
                <a:lnTo>
                  <a:pt x="0" y="2374900"/>
                </a:lnTo>
                <a:lnTo>
                  <a:pt x="1720850" y="1485900"/>
                </a:lnTo>
                <a:lnTo>
                  <a:pt x="2190750" y="0"/>
                </a:lnTo>
                <a:close/>
              </a:path>
            </a:pathLst>
          </a:custGeom>
          <a:solidFill>
            <a:srgbClr val="B82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CC65E23-BE88-4599-AE19-1C03729946BD}"/>
              </a:ext>
            </a:extLst>
          </p:cNvPr>
          <p:cNvSpPr/>
          <p:nvPr/>
        </p:nvSpPr>
        <p:spPr>
          <a:xfrm flipH="1">
            <a:off x="3600450" y="1727200"/>
            <a:ext cx="2190750" cy="2374900"/>
          </a:xfrm>
          <a:custGeom>
            <a:avLst/>
            <a:gdLst>
              <a:gd name="connsiteX0" fmla="*/ 2190750 w 2190750"/>
              <a:gd name="connsiteY0" fmla="*/ 0 h 2374900"/>
              <a:gd name="connsiteX1" fmla="*/ 647700 w 2190750"/>
              <a:gd name="connsiteY1" fmla="*/ 717550 h 2374900"/>
              <a:gd name="connsiteX2" fmla="*/ 0 w 2190750"/>
              <a:gd name="connsiteY2" fmla="*/ 2374900 h 2374900"/>
              <a:gd name="connsiteX3" fmla="*/ 1720850 w 2190750"/>
              <a:gd name="connsiteY3" fmla="*/ 1485900 h 2374900"/>
              <a:gd name="connsiteX4" fmla="*/ 2190750 w 2190750"/>
              <a:gd name="connsiteY4" fmla="*/ 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0" h="2374900">
                <a:moveTo>
                  <a:pt x="2190750" y="0"/>
                </a:moveTo>
                <a:lnTo>
                  <a:pt x="647700" y="717550"/>
                </a:lnTo>
                <a:lnTo>
                  <a:pt x="0" y="2374900"/>
                </a:lnTo>
                <a:lnTo>
                  <a:pt x="1720850" y="1485900"/>
                </a:lnTo>
                <a:lnTo>
                  <a:pt x="2190750" y="0"/>
                </a:lnTo>
                <a:close/>
              </a:path>
            </a:pathLst>
          </a:custGeom>
          <a:solidFill>
            <a:srgbClr val="B82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E243E21F-91C2-4E4E-B840-C372FB95A60B}"/>
              </a:ext>
            </a:extLst>
          </p:cNvPr>
          <p:cNvSpPr/>
          <p:nvPr/>
        </p:nvSpPr>
        <p:spPr>
          <a:xfrm>
            <a:off x="5204460" y="769620"/>
            <a:ext cx="1386839" cy="3332480"/>
          </a:xfrm>
          <a:prstGeom prst="diamond">
            <a:avLst/>
          </a:prstGeom>
          <a:solidFill>
            <a:srgbClr val="B82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85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E9166FF-0121-415C-B22C-84C3AC800A8A}"/>
              </a:ext>
            </a:extLst>
          </p:cNvPr>
          <p:cNvSpPr>
            <a:spLocks noChangeAspect="1"/>
          </p:cNvSpPr>
          <p:nvPr/>
        </p:nvSpPr>
        <p:spPr>
          <a:xfrm>
            <a:off x="2070190" y="1110927"/>
            <a:ext cx="4165289" cy="4165289"/>
          </a:xfrm>
          <a:prstGeom prst="roundRect">
            <a:avLst>
              <a:gd name="adj" fmla="val 8424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4FBCD16-771C-4C91-A2F2-7E7A4F3811FD}"/>
              </a:ext>
            </a:extLst>
          </p:cNvPr>
          <p:cNvSpPr>
            <a:spLocks noChangeAspect="1"/>
          </p:cNvSpPr>
          <p:nvPr/>
        </p:nvSpPr>
        <p:spPr>
          <a:xfrm>
            <a:off x="2070191" y="1055510"/>
            <a:ext cx="4165289" cy="4165289"/>
          </a:xfrm>
          <a:prstGeom prst="roundRect">
            <a:avLst>
              <a:gd name="adj" fmla="val 8424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E1D8C37-6653-42DF-8814-3BF0AAEA0860}"/>
              </a:ext>
            </a:extLst>
          </p:cNvPr>
          <p:cNvSpPr>
            <a:spLocks noChangeAspect="1"/>
          </p:cNvSpPr>
          <p:nvPr/>
        </p:nvSpPr>
        <p:spPr>
          <a:xfrm>
            <a:off x="2070191" y="1000093"/>
            <a:ext cx="4165289" cy="4165289"/>
          </a:xfrm>
          <a:prstGeom prst="roundRect">
            <a:avLst>
              <a:gd name="adj" fmla="val 8687"/>
            </a:avLst>
          </a:prstGeom>
          <a:solidFill>
            <a:srgbClr val="FFC6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A75D53-6061-4B52-9ECF-A8352E80E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9"/>
          <a:stretch/>
        </p:blipFill>
        <p:spPr>
          <a:xfrm>
            <a:off x="2208058" y="1263787"/>
            <a:ext cx="2990850" cy="2736713"/>
          </a:xfrm>
          <a:prstGeom prst="rect">
            <a:avLst/>
          </a:prstGeom>
          <a:effectLst>
            <a:outerShdw blurRad="76200" dist="38100" dir="4200000" sx="103000" sy="103000" algn="tl" rotWithShape="0">
              <a:srgbClr val="93700F"/>
            </a:outerShdw>
          </a:effec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3DABD1-55E2-4576-BDA0-66FAF7105C40}"/>
              </a:ext>
            </a:extLst>
          </p:cNvPr>
          <p:cNvSpPr>
            <a:spLocks noChangeAspect="1"/>
          </p:cNvSpPr>
          <p:nvPr/>
        </p:nvSpPr>
        <p:spPr>
          <a:xfrm>
            <a:off x="6373347" y="1110927"/>
            <a:ext cx="4165289" cy="4165289"/>
          </a:xfrm>
          <a:prstGeom prst="roundRect">
            <a:avLst>
              <a:gd name="adj" fmla="val 8424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ADDA41-1377-4537-836C-93B3172F2986}"/>
              </a:ext>
            </a:extLst>
          </p:cNvPr>
          <p:cNvSpPr>
            <a:spLocks noChangeAspect="1"/>
          </p:cNvSpPr>
          <p:nvPr/>
        </p:nvSpPr>
        <p:spPr>
          <a:xfrm>
            <a:off x="6373347" y="1055510"/>
            <a:ext cx="4165289" cy="4165289"/>
          </a:xfrm>
          <a:prstGeom prst="roundRect">
            <a:avLst>
              <a:gd name="adj" fmla="val 8687"/>
            </a:avLst>
          </a:prstGeom>
          <a:solidFill>
            <a:srgbClr val="FFC6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F9CE4E-6549-46E5-AC83-C218D99B4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0" b="20415"/>
          <a:stretch/>
        </p:blipFill>
        <p:spPr>
          <a:xfrm rot="1619300">
            <a:off x="6874508" y="1426329"/>
            <a:ext cx="2908897" cy="2728956"/>
          </a:xfrm>
          <a:prstGeom prst="rect">
            <a:avLst/>
          </a:prstGeom>
          <a:effectLst/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2E0CBDF-A035-40A5-965E-B2AEAFC4CBBE}"/>
              </a:ext>
            </a:extLst>
          </p:cNvPr>
          <p:cNvSpPr>
            <a:spLocks noChangeAspect="1"/>
          </p:cNvSpPr>
          <p:nvPr/>
        </p:nvSpPr>
        <p:spPr>
          <a:xfrm>
            <a:off x="2070191" y="1041656"/>
            <a:ext cx="4165289" cy="4165290"/>
          </a:xfrm>
          <a:prstGeom prst="roundRect">
            <a:avLst>
              <a:gd name="adj" fmla="val 8687"/>
            </a:avLst>
          </a:prstGeom>
          <a:gradFill>
            <a:gsLst>
              <a:gs pos="36000">
                <a:srgbClr val="F2B800">
                  <a:alpha val="0"/>
                </a:srgbClr>
              </a:gs>
              <a:gs pos="100000">
                <a:srgbClr val="FFCD2D">
                  <a:alpha val="88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40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4FBCD16-771C-4C91-A2F2-7E7A4F3811FD}"/>
              </a:ext>
            </a:extLst>
          </p:cNvPr>
          <p:cNvSpPr>
            <a:spLocks noChangeAspect="1"/>
          </p:cNvSpPr>
          <p:nvPr/>
        </p:nvSpPr>
        <p:spPr>
          <a:xfrm>
            <a:off x="3774300" y="1097074"/>
            <a:ext cx="4165289" cy="4165289"/>
          </a:xfrm>
          <a:prstGeom prst="roundRect">
            <a:avLst>
              <a:gd name="adj" fmla="val 8424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E1D8C37-6653-42DF-8814-3BF0AAEA0860}"/>
              </a:ext>
            </a:extLst>
          </p:cNvPr>
          <p:cNvSpPr>
            <a:spLocks noChangeAspect="1"/>
          </p:cNvSpPr>
          <p:nvPr/>
        </p:nvSpPr>
        <p:spPr>
          <a:xfrm>
            <a:off x="3774300" y="1041657"/>
            <a:ext cx="4165289" cy="4165289"/>
          </a:xfrm>
          <a:prstGeom prst="roundRect">
            <a:avLst>
              <a:gd name="adj" fmla="val 8687"/>
            </a:avLst>
          </a:prstGeom>
          <a:gradFill>
            <a:gsLst>
              <a:gs pos="0">
                <a:srgbClr val="F2B800"/>
              </a:gs>
              <a:gs pos="100000">
                <a:srgbClr val="FFCD2D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A75D53-6061-4B52-9ECF-A8352E80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66" y="1305351"/>
            <a:ext cx="2990850" cy="3429000"/>
          </a:xfrm>
          <a:prstGeom prst="rect">
            <a:avLst/>
          </a:prstGeom>
          <a:effectLst/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EC0599-5959-470C-8680-FDC84444AC7D}"/>
              </a:ext>
            </a:extLst>
          </p:cNvPr>
          <p:cNvSpPr>
            <a:spLocks noChangeAspect="1"/>
          </p:cNvSpPr>
          <p:nvPr/>
        </p:nvSpPr>
        <p:spPr>
          <a:xfrm>
            <a:off x="3774299" y="1041657"/>
            <a:ext cx="4165289" cy="4165289"/>
          </a:xfrm>
          <a:prstGeom prst="roundRect">
            <a:avLst>
              <a:gd name="adj" fmla="val 8687"/>
            </a:avLst>
          </a:prstGeom>
          <a:gradFill>
            <a:gsLst>
              <a:gs pos="0">
                <a:srgbClr val="F2B800">
                  <a:alpha val="10000"/>
                </a:srgbClr>
              </a:gs>
              <a:gs pos="100000">
                <a:srgbClr val="FFCD2D">
                  <a:alpha val="88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25DC3-E783-40E0-A7B2-9EF93910D4DE}"/>
              </a:ext>
            </a:extLst>
          </p:cNvPr>
          <p:cNvSpPr txBox="1"/>
          <p:nvPr/>
        </p:nvSpPr>
        <p:spPr>
          <a:xfrm>
            <a:off x="7783296" y="1124342"/>
            <a:ext cx="4027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latin typeface="Autumn in November" pitchFamily="2" charset="0"/>
              </a:rPr>
              <a:t>Feuille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BEB738-65F5-4A6C-A99A-FF431A28A412}"/>
              </a:ext>
            </a:extLst>
          </p:cNvPr>
          <p:cNvSpPr/>
          <p:nvPr/>
        </p:nvSpPr>
        <p:spPr>
          <a:xfrm>
            <a:off x="9466574" y="2265294"/>
            <a:ext cx="27254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>
                <a:latin typeface="Autumn in November" pitchFamily="2" charset="0"/>
              </a:rPr>
              <a:t>Jaune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4638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1658C1F-49EB-44F0-811B-36223013C1DA}"/>
              </a:ext>
            </a:extLst>
          </p:cNvPr>
          <p:cNvSpPr>
            <a:spLocks noChangeAspect="1"/>
          </p:cNvSpPr>
          <p:nvPr/>
        </p:nvSpPr>
        <p:spPr>
          <a:xfrm>
            <a:off x="2798901" y="220789"/>
            <a:ext cx="5544000" cy="5544000"/>
          </a:xfrm>
          <a:prstGeom prst="roundRect">
            <a:avLst>
              <a:gd name="adj" fmla="val 8424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FE771D8-DBEB-4EBA-B115-D5B9701811CB}"/>
              </a:ext>
            </a:extLst>
          </p:cNvPr>
          <p:cNvSpPr>
            <a:spLocks noChangeAspect="1"/>
          </p:cNvSpPr>
          <p:nvPr/>
        </p:nvSpPr>
        <p:spPr>
          <a:xfrm>
            <a:off x="2798901" y="165372"/>
            <a:ext cx="5544000" cy="5544000"/>
          </a:xfrm>
          <a:prstGeom prst="roundRect">
            <a:avLst>
              <a:gd name="adj" fmla="val 8687"/>
            </a:avLst>
          </a:prstGeom>
          <a:solidFill>
            <a:srgbClr val="FFC6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Graphique 29">
            <a:extLst>
              <a:ext uri="{FF2B5EF4-FFF2-40B4-BE49-F238E27FC236}">
                <a16:creationId xmlns:a16="http://schemas.microsoft.com/office/drawing/2014/main" id="{E514E186-95F7-4B2B-83BD-FC0B865D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7498" y="854728"/>
            <a:ext cx="3903802" cy="3910553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6A795F06-9AE1-4D9E-B101-8A1359A45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906" y="1672056"/>
            <a:ext cx="2932986" cy="2938056"/>
          </a:xfrm>
          <a:prstGeom prst="rect">
            <a:avLst/>
          </a:prstGeom>
        </p:spPr>
      </p:pic>
      <p:pic>
        <p:nvPicPr>
          <p:cNvPr id="32" name="Graphique 31">
            <a:extLst>
              <a:ext uri="{FF2B5EF4-FFF2-40B4-BE49-F238E27FC236}">
                <a16:creationId xmlns:a16="http://schemas.microsoft.com/office/drawing/2014/main" id="{EF7F1ABF-EF60-4040-8B22-2E0554D7B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4228" y="1908216"/>
            <a:ext cx="2650343" cy="2654925"/>
          </a:xfrm>
          <a:prstGeom prst="rect">
            <a:avLst/>
          </a:prstGeom>
        </p:spPr>
      </p:pic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B5FDF3B5-AD75-4A71-ADB9-592F5748BDFE}"/>
              </a:ext>
            </a:extLst>
          </p:cNvPr>
          <p:cNvSpPr/>
          <p:nvPr/>
        </p:nvSpPr>
        <p:spPr>
          <a:xfrm>
            <a:off x="8951392" y="354511"/>
            <a:ext cx="577243" cy="2932545"/>
          </a:xfrm>
          <a:custGeom>
            <a:avLst/>
            <a:gdLst>
              <a:gd name="connsiteX0" fmla="*/ 591061 w 577243"/>
              <a:gd name="connsiteY0" fmla="*/ 2937139 h 2932545"/>
              <a:gd name="connsiteX1" fmla="*/ 591061 w 577243"/>
              <a:gd name="connsiteY1" fmla="*/ 4582 h 2932545"/>
              <a:gd name="connsiteX2" fmla="*/ 4582 w 577243"/>
              <a:gd name="connsiteY2" fmla="*/ 737718 h 293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2932545">
                <a:moveTo>
                  <a:pt x="591061" y="2937139"/>
                </a:moveTo>
                <a:lnTo>
                  <a:pt x="591061" y="4582"/>
                </a:lnTo>
                <a:lnTo>
                  <a:pt x="4582" y="737718"/>
                </a:lnTo>
                <a:close/>
              </a:path>
            </a:pathLst>
          </a:custGeom>
          <a:solidFill>
            <a:srgbClr val="FF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5FEBDBE0-AA77-4171-919C-79E19174C81D}"/>
              </a:ext>
            </a:extLst>
          </p:cNvPr>
          <p:cNvSpPr/>
          <p:nvPr/>
        </p:nvSpPr>
        <p:spPr>
          <a:xfrm>
            <a:off x="9537871" y="354511"/>
            <a:ext cx="577243" cy="2932545"/>
          </a:xfrm>
          <a:custGeom>
            <a:avLst/>
            <a:gdLst>
              <a:gd name="connsiteX0" fmla="*/ 4582 w 577243"/>
              <a:gd name="connsiteY0" fmla="*/ 2937139 h 2932545"/>
              <a:gd name="connsiteX1" fmla="*/ 4582 w 577243"/>
              <a:gd name="connsiteY1" fmla="*/ 4582 h 2932545"/>
              <a:gd name="connsiteX2" fmla="*/ 591061 w 577243"/>
              <a:gd name="connsiteY2" fmla="*/ 737718 h 293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2932545">
                <a:moveTo>
                  <a:pt x="4582" y="2937139"/>
                </a:moveTo>
                <a:lnTo>
                  <a:pt x="4582" y="4582"/>
                </a:lnTo>
                <a:lnTo>
                  <a:pt x="591061" y="737718"/>
                </a:lnTo>
                <a:close/>
              </a:path>
            </a:pathLst>
          </a:custGeom>
          <a:solidFill>
            <a:srgbClr val="D4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99D340C1-D743-47D1-BFB5-7D8785E0745A}"/>
              </a:ext>
            </a:extLst>
          </p:cNvPr>
          <p:cNvSpPr/>
          <p:nvPr/>
        </p:nvSpPr>
        <p:spPr>
          <a:xfrm>
            <a:off x="9537871" y="1527530"/>
            <a:ext cx="1754820" cy="1754909"/>
          </a:xfrm>
          <a:custGeom>
            <a:avLst/>
            <a:gdLst>
              <a:gd name="connsiteX0" fmla="*/ 4582 w 1754819"/>
              <a:gd name="connsiteY0" fmla="*/ 1764121 h 1754909"/>
              <a:gd name="connsiteX1" fmla="*/ 1764020 w 1754819"/>
              <a:gd name="connsiteY1" fmla="*/ 4582 h 1754909"/>
              <a:gd name="connsiteX2" fmla="*/ 884301 w 1754819"/>
              <a:gd name="connsiteY2" fmla="*/ 4582 h 175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4819" h="1754909">
                <a:moveTo>
                  <a:pt x="4582" y="1764121"/>
                </a:moveTo>
                <a:lnTo>
                  <a:pt x="1764020" y="4582"/>
                </a:lnTo>
                <a:lnTo>
                  <a:pt x="884301" y="4582"/>
                </a:lnTo>
                <a:close/>
              </a:path>
            </a:pathLst>
          </a:custGeom>
          <a:solidFill>
            <a:srgbClr val="FF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84F2CEBE-88FF-4605-824C-2E4AE38164C3}"/>
              </a:ext>
            </a:extLst>
          </p:cNvPr>
          <p:cNvSpPr/>
          <p:nvPr/>
        </p:nvSpPr>
        <p:spPr>
          <a:xfrm>
            <a:off x="9537871" y="1527530"/>
            <a:ext cx="1754820" cy="1754909"/>
          </a:xfrm>
          <a:custGeom>
            <a:avLst/>
            <a:gdLst>
              <a:gd name="connsiteX0" fmla="*/ 4582 w 1754819"/>
              <a:gd name="connsiteY0" fmla="*/ 1764121 h 1754909"/>
              <a:gd name="connsiteX1" fmla="*/ 1764020 w 1754819"/>
              <a:gd name="connsiteY1" fmla="*/ 737730 h 1754909"/>
              <a:gd name="connsiteX2" fmla="*/ 1764020 w 1754819"/>
              <a:gd name="connsiteY2" fmla="*/ 4582 h 175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4819" h="1754909">
                <a:moveTo>
                  <a:pt x="4582" y="1764121"/>
                </a:moveTo>
                <a:lnTo>
                  <a:pt x="1764020" y="737730"/>
                </a:lnTo>
                <a:lnTo>
                  <a:pt x="1764020" y="4582"/>
                </a:lnTo>
                <a:close/>
              </a:path>
            </a:pathLst>
          </a:custGeom>
          <a:solidFill>
            <a:srgbClr val="AA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4E0EE8A5-0711-48B4-8D07-A407EC6AA2F5}"/>
              </a:ext>
            </a:extLst>
          </p:cNvPr>
          <p:cNvSpPr/>
          <p:nvPr/>
        </p:nvSpPr>
        <p:spPr>
          <a:xfrm>
            <a:off x="9537871" y="2993814"/>
            <a:ext cx="1316115" cy="300182"/>
          </a:xfrm>
          <a:custGeom>
            <a:avLst/>
            <a:gdLst>
              <a:gd name="connsiteX0" fmla="*/ 4582 w 1316114"/>
              <a:gd name="connsiteY0" fmla="*/ 297837 h 300181"/>
              <a:gd name="connsiteX1" fmla="*/ 1030920 w 1316114"/>
              <a:gd name="connsiteY1" fmla="*/ 4582 h 300181"/>
              <a:gd name="connsiteX2" fmla="*/ 1324160 w 1316114"/>
              <a:gd name="connsiteY2" fmla="*/ 297837 h 30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114" h="300181">
                <a:moveTo>
                  <a:pt x="4582" y="297837"/>
                </a:moveTo>
                <a:lnTo>
                  <a:pt x="1030920" y="4582"/>
                </a:lnTo>
                <a:lnTo>
                  <a:pt x="1324160" y="297837"/>
                </a:lnTo>
                <a:close/>
              </a:path>
            </a:pathLst>
          </a:custGeom>
          <a:solidFill>
            <a:srgbClr val="FF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92E28D21-79DE-4AF1-B4D4-E8E9FC47B6A2}"/>
              </a:ext>
            </a:extLst>
          </p:cNvPr>
          <p:cNvSpPr/>
          <p:nvPr/>
        </p:nvSpPr>
        <p:spPr>
          <a:xfrm>
            <a:off x="9537871" y="3287068"/>
            <a:ext cx="1316115" cy="300182"/>
          </a:xfrm>
          <a:custGeom>
            <a:avLst/>
            <a:gdLst>
              <a:gd name="connsiteX0" fmla="*/ 4582 w 1316114"/>
              <a:gd name="connsiteY0" fmla="*/ 4582 h 300181"/>
              <a:gd name="connsiteX1" fmla="*/ 1324160 w 1316114"/>
              <a:gd name="connsiteY1" fmla="*/ 4582 h 300181"/>
              <a:gd name="connsiteX2" fmla="*/ 1030920 w 1316114"/>
              <a:gd name="connsiteY2" fmla="*/ 297837 h 30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114" h="300181">
                <a:moveTo>
                  <a:pt x="4582" y="4582"/>
                </a:moveTo>
                <a:lnTo>
                  <a:pt x="1324160" y="4582"/>
                </a:lnTo>
                <a:lnTo>
                  <a:pt x="1030920" y="297837"/>
                </a:lnTo>
                <a:close/>
              </a:path>
            </a:pathLst>
          </a:custGeom>
          <a:solidFill>
            <a:srgbClr val="8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47A1220A-9627-40BD-BD96-20C5DF6508B1}"/>
              </a:ext>
            </a:extLst>
          </p:cNvPr>
          <p:cNvSpPr/>
          <p:nvPr/>
        </p:nvSpPr>
        <p:spPr>
          <a:xfrm>
            <a:off x="7778434" y="1527530"/>
            <a:ext cx="1754820" cy="1754909"/>
          </a:xfrm>
          <a:custGeom>
            <a:avLst/>
            <a:gdLst>
              <a:gd name="connsiteX0" fmla="*/ 1764020 w 1754819"/>
              <a:gd name="connsiteY0" fmla="*/ 1764121 h 1754909"/>
              <a:gd name="connsiteX1" fmla="*/ 884301 w 1754819"/>
              <a:gd name="connsiteY1" fmla="*/ 4582 h 1754909"/>
              <a:gd name="connsiteX2" fmla="*/ 4582 w 1754819"/>
              <a:gd name="connsiteY2" fmla="*/ 4582 h 175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4819" h="1754909">
                <a:moveTo>
                  <a:pt x="1764020" y="1764121"/>
                </a:moveTo>
                <a:lnTo>
                  <a:pt x="884301" y="4582"/>
                </a:lnTo>
                <a:lnTo>
                  <a:pt x="4582" y="4582"/>
                </a:lnTo>
                <a:close/>
              </a:path>
            </a:pathLst>
          </a:custGeom>
          <a:solidFill>
            <a:srgbClr val="FF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CBEA4391-5741-48F3-9F6F-0F15DF3A19CF}"/>
              </a:ext>
            </a:extLst>
          </p:cNvPr>
          <p:cNvSpPr/>
          <p:nvPr/>
        </p:nvSpPr>
        <p:spPr>
          <a:xfrm>
            <a:off x="7778434" y="1527530"/>
            <a:ext cx="1754820" cy="1754909"/>
          </a:xfrm>
          <a:custGeom>
            <a:avLst/>
            <a:gdLst>
              <a:gd name="connsiteX0" fmla="*/ 1764020 w 1754819"/>
              <a:gd name="connsiteY0" fmla="*/ 1764121 h 1754909"/>
              <a:gd name="connsiteX1" fmla="*/ 4582 w 1754819"/>
              <a:gd name="connsiteY1" fmla="*/ 4582 h 1754909"/>
              <a:gd name="connsiteX2" fmla="*/ 4582 w 1754819"/>
              <a:gd name="connsiteY2" fmla="*/ 737730 h 175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4819" h="1754909">
                <a:moveTo>
                  <a:pt x="1764020" y="1764121"/>
                </a:moveTo>
                <a:lnTo>
                  <a:pt x="4582" y="4582"/>
                </a:lnTo>
                <a:lnTo>
                  <a:pt x="4582" y="737730"/>
                </a:lnTo>
                <a:close/>
              </a:path>
            </a:pathLst>
          </a:custGeom>
          <a:solidFill>
            <a:srgbClr val="D4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4EB62D1D-1F92-4755-9A5B-87662AA1702D}"/>
              </a:ext>
            </a:extLst>
          </p:cNvPr>
          <p:cNvSpPr/>
          <p:nvPr/>
        </p:nvSpPr>
        <p:spPr>
          <a:xfrm>
            <a:off x="8218293" y="2993814"/>
            <a:ext cx="1316115" cy="300182"/>
          </a:xfrm>
          <a:custGeom>
            <a:avLst/>
            <a:gdLst>
              <a:gd name="connsiteX0" fmla="*/ 1324160 w 1316114"/>
              <a:gd name="connsiteY0" fmla="*/ 297837 h 300181"/>
              <a:gd name="connsiteX1" fmla="*/ 297822 w 1316114"/>
              <a:gd name="connsiteY1" fmla="*/ 4582 h 300181"/>
              <a:gd name="connsiteX2" fmla="*/ 4582 w 1316114"/>
              <a:gd name="connsiteY2" fmla="*/ 297837 h 30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114" h="300181">
                <a:moveTo>
                  <a:pt x="1324160" y="297837"/>
                </a:moveTo>
                <a:lnTo>
                  <a:pt x="297822" y="4582"/>
                </a:lnTo>
                <a:lnTo>
                  <a:pt x="4582" y="297837"/>
                </a:lnTo>
                <a:close/>
              </a:path>
            </a:pathLst>
          </a:custGeom>
          <a:solidFill>
            <a:srgbClr val="FF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A4011297-B85E-404F-A372-30FFE8E75597}"/>
              </a:ext>
            </a:extLst>
          </p:cNvPr>
          <p:cNvSpPr/>
          <p:nvPr/>
        </p:nvSpPr>
        <p:spPr>
          <a:xfrm>
            <a:off x="8218293" y="3287068"/>
            <a:ext cx="1316115" cy="300182"/>
          </a:xfrm>
          <a:custGeom>
            <a:avLst/>
            <a:gdLst>
              <a:gd name="connsiteX0" fmla="*/ 1324160 w 1316114"/>
              <a:gd name="connsiteY0" fmla="*/ 4582 h 300181"/>
              <a:gd name="connsiteX1" fmla="*/ 4582 w 1316114"/>
              <a:gd name="connsiteY1" fmla="*/ 4582 h 300181"/>
              <a:gd name="connsiteX2" fmla="*/ 297822 w 1316114"/>
              <a:gd name="connsiteY2" fmla="*/ 297837 h 30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114" h="300181">
                <a:moveTo>
                  <a:pt x="1324160" y="4582"/>
                </a:moveTo>
                <a:lnTo>
                  <a:pt x="4582" y="4582"/>
                </a:lnTo>
                <a:lnTo>
                  <a:pt x="297822" y="297837"/>
                </a:lnTo>
                <a:close/>
              </a:path>
            </a:pathLst>
          </a:custGeom>
          <a:solidFill>
            <a:srgbClr val="AA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B6EAEA07-C7C4-4E32-A437-6949787E5F6F}"/>
              </a:ext>
            </a:extLst>
          </p:cNvPr>
          <p:cNvSpPr/>
          <p:nvPr/>
        </p:nvSpPr>
        <p:spPr>
          <a:xfrm>
            <a:off x="9537871" y="3433696"/>
            <a:ext cx="138538" cy="438727"/>
          </a:xfrm>
          <a:custGeom>
            <a:avLst/>
            <a:gdLst>
              <a:gd name="connsiteX0" fmla="*/ 4582 w 138538"/>
              <a:gd name="connsiteY0" fmla="*/ 4582 h 438727"/>
              <a:gd name="connsiteX1" fmla="*/ 151202 w 138538"/>
              <a:gd name="connsiteY1" fmla="*/ 297837 h 438727"/>
              <a:gd name="connsiteX2" fmla="*/ 4582 w 138538"/>
              <a:gd name="connsiteY2" fmla="*/ 444464 h 43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38" h="438727">
                <a:moveTo>
                  <a:pt x="4582" y="4582"/>
                </a:moveTo>
                <a:lnTo>
                  <a:pt x="151202" y="297837"/>
                </a:lnTo>
                <a:lnTo>
                  <a:pt x="4582" y="444464"/>
                </a:lnTo>
                <a:close/>
              </a:path>
            </a:pathLst>
          </a:custGeom>
          <a:solidFill>
            <a:srgbClr val="80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9751E156-DD97-4763-8E69-AFFD8FC645C3}"/>
              </a:ext>
            </a:extLst>
          </p:cNvPr>
          <p:cNvSpPr/>
          <p:nvPr/>
        </p:nvSpPr>
        <p:spPr>
          <a:xfrm>
            <a:off x="9391251" y="3433696"/>
            <a:ext cx="138538" cy="438727"/>
          </a:xfrm>
          <a:custGeom>
            <a:avLst/>
            <a:gdLst>
              <a:gd name="connsiteX0" fmla="*/ 151202 w 138538"/>
              <a:gd name="connsiteY0" fmla="*/ 4582 h 438727"/>
              <a:gd name="connsiteX1" fmla="*/ 4582 w 138538"/>
              <a:gd name="connsiteY1" fmla="*/ 297837 h 438727"/>
              <a:gd name="connsiteX2" fmla="*/ 151202 w 138538"/>
              <a:gd name="connsiteY2" fmla="*/ 444464 h 43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38" h="438727">
                <a:moveTo>
                  <a:pt x="151202" y="4582"/>
                </a:moveTo>
                <a:lnTo>
                  <a:pt x="4582" y="297837"/>
                </a:lnTo>
                <a:lnTo>
                  <a:pt x="151202" y="444464"/>
                </a:lnTo>
                <a:close/>
              </a:path>
            </a:pathLst>
          </a:custGeom>
          <a:solidFill>
            <a:srgbClr val="D40000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5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1658C1F-49EB-44F0-811B-36223013C1DA}"/>
              </a:ext>
            </a:extLst>
          </p:cNvPr>
          <p:cNvSpPr>
            <a:spLocks noChangeAspect="1"/>
          </p:cNvSpPr>
          <p:nvPr/>
        </p:nvSpPr>
        <p:spPr>
          <a:xfrm>
            <a:off x="552000" y="461421"/>
            <a:ext cx="5544000" cy="5544000"/>
          </a:xfrm>
          <a:prstGeom prst="roundRect">
            <a:avLst>
              <a:gd name="adj" fmla="val 8424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FE771D8-DBEB-4EBA-B115-D5B9701811CB}"/>
              </a:ext>
            </a:extLst>
          </p:cNvPr>
          <p:cNvSpPr>
            <a:spLocks noChangeAspect="1"/>
          </p:cNvSpPr>
          <p:nvPr/>
        </p:nvSpPr>
        <p:spPr>
          <a:xfrm>
            <a:off x="552000" y="406004"/>
            <a:ext cx="5544000" cy="5544000"/>
          </a:xfrm>
          <a:prstGeom prst="roundRect">
            <a:avLst>
              <a:gd name="adj" fmla="val 8687"/>
            </a:avLst>
          </a:prstGeom>
          <a:solidFill>
            <a:srgbClr val="FFC61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4E51DE-BCCB-4B9D-B06C-FE65D5142651}"/>
              </a:ext>
            </a:extLst>
          </p:cNvPr>
          <p:cNvGrpSpPr>
            <a:grpSpLocks noChangeAspect="1"/>
          </p:cNvGrpSpPr>
          <p:nvPr/>
        </p:nvGrpSpPr>
        <p:grpSpPr>
          <a:xfrm>
            <a:off x="1566872" y="576675"/>
            <a:ext cx="3514257" cy="3517912"/>
            <a:chOff x="3789758" y="1050197"/>
            <a:chExt cx="3514257" cy="35179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5FDF3B5-AD75-4A71-ADB9-592F5748BDFE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solidFill>
              <a:srgbClr val="FF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FEBDBE0-AA77-4171-919C-79E19174C81D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solidFill>
              <a:srgbClr val="D4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99D340C1-D743-47D1-BFB5-7D8785E0745A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solidFill>
              <a:srgbClr val="FF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F2CEBE-88FF-4605-824C-2E4AE38164C3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solidFill>
              <a:srgbClr val="AA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4E0EE8A5-0711-48B4-8D07-A407EC6AA2F5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solidFill>
              <a:srgbClr val="FF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2E28D21-79DE-4AF1-B4D4-E8E9FC47B6A2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solidFill>
              <a:srgbClr val="80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47A1220A-9627-40BD-BD96-20C5DF6508B1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solidFill>
              <a:srgbClr val="FF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CBEA4391-5741-48F3-9F6F-0F15DF3A19CF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solidFill>
              <a:srgbClr val="D4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EB62D1D-1F92-4755-9A5B-87662AA1702D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solidFill>
              <a:srgbClr val="FF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4011297-B85E-404F-A372-30FFE8E75597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solidFill>
              <a:srgbClr val="AA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AEA07-C7C4-4E32-A437-6949787E5F6F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solidFill>
              <a:srgbClr val="80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9751E156-DD97-4763-8E69-AFFD8FC645C3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solidFill>
              <a:srgbClr val="D40000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525C9A57-E741-4052-8CAD-73FD909EE77F}"/>
              </a:ext>
            </a:extLst>
          </p:cNvPr>
          <p:cNvSpPr/>
          <p:nvPr/>
        </p:nvSpPr>
        <p:spPr>
          <a:xfrm>
            <a:off x="1909210" y="5111017"/>
            <a:ext cx="2829580" cy="738746"/>
          </a:xfrm>
          <a:custGeom>
            <a:avLst/>
            <a:gdLst/>
            <a:ahLst/>
            <a:cxnLst/>
            <a:rect l="l" t="t" r="r" b="b"/>
            <a:pathLst>
              <a:path w="2572345" h="671587">
                <a:moveTo>
                  <a:pt x="570644" y="124271"/>
                </a:moveTo>
                <a:lnTo>
                  <a:pt x="494294" y="326306"/>
                </a:lnTo>
                <a:lnTo>
                  <a:pt x="654894" y="326306"/>
                </a:lnTo>
                <a:close/>
                <a:moveTo>
                  <a:pt x="2189112" y="0"/>
                </a:moveTo>
                <a:lnTo>
                  <a:pt x="2567136" y="0"/>
                </a:lnTo>
                <a:lnTo>
                  <a:pt x="2567136" y="95250"/>
                </a:lnTo>
                <a:lnTo>
                  <a:pt x="2318593" y="95250"/>
                </a:lnTo>
                <a:lnTo>
                  <a:pt x="2318593" y="204266"/>
                </a:lnTo>
                <a:lnTo>
                  <a:pt x="2555601" y="204266"/>
                </a:lnTo>
                <a:lnTo>
                  <a:pt x="2555601" y="299516"/>
                </a:lnTo>
                <a:lnTo>
                  <a:pt x="2318593" y="299516"/>
                </a:lnTo>
                <a:lnTo>
                  <a:pt x="2318593" y="424532"/>
                </a:lnTo>
                <a:lnTo>
                  <a:pt x="2572345" y="424532"/>
                </a:lnTo>
                <a:lnTo>
                  <a:pt x="2572345" y="519782"/>
                </a:lnTo>
                <a:lnTo>
                  <a:pt x="2189112" y="519782"/>
                </a:lnTo>
                <a:close/>
                <a:moveTo>
                  <a:pt x="1540668" y="0"/>
                </a:moveTo>
                <a:lnTo>
                  <a:pt x="1659399" y="0"/>
                </a:lnTo>
                <a:lnTo>
                  <a:pt x="1936923" y="317748"/>
                </a:lnTo>
                <a:lnTo>
                  <a:pt x="1936923" y="0"/>
                </a:lnTo>
                <a:lnTo>
                  <a:pt x="2066403" y="0"/>
                </a:lnTo>
                <a:lnTo>
                  <a:pt x="2066403" y="519782"/>
                </a:lnTo>
                <a:lnTo>
                  <a:pt x="1957050" y="519782"/>
                </a:lnTo>
                <a:lnTo>
                  <a:pt x="1670149" y="186779"/>
                </a:lnTo>
                <a:lnTo>
                  <a:pt x="1670149" y="519782"/>
                </a:lnTo>
                <a:lnTo>
                  <a:pt x="1540668" y="519782"/>
                </a:lnTo>
                <a:close/>
                <a:moveTo>
                  <a:pt x="906437" y="0"/>
                </a:moveTo>
                <a:lnTo>
                  <a:pt x="1036290" y="0"/>
                </a:lnTo>
                <a:lnTo>
                  <a:pt x="1036290" y="298772"/>
                </a:lnTo>
                <a:cubicBezTo>
                  <a:pt x="1036290" y="334987"/>
                  <a:pt x="1048134" y="364009"/>
                  <a:pt x="1071822" y="385837"/>
                </a:cubicBezTo>
                <a:cubicBezTo>
                  <a:pt x="1095511" y="407665"/>
                  <a:pt x="1126579" y="418579"/>
                  <a:pt x="1165026" y="418579"/>
                </a:cubicBezTo>
                <a:cubicBezTo>
                  <a:pt x="1204961" y="418579"/>
                  <a:pt x="1236898" y="407417"/>
                  <a:pt x="1260834" y="385093"/>
                </a:cubicBezTo>
                <a:cubicBezTo>
                  <a:pt x="1284771" y="362768"/>
                  <a:pt x="1296739" y="331018"/>
                  <a:pt x="1296739" y="289843"/>
                </a:cubicBezTo>
                <a:lnTo>
                  <a:pt x="1296739" y="0"/>
                </a:lnTo>
                <a:lnTo>
                  <a:pt x="1426219" y="0"/>
                </a:lnTo>
                <a:lnTo>
                  <a:pt x="1426219" y="295052"/>
                </a:lnTo>
                <a:cubicBezTo>
                  <a:pt x="1426219" y="370954"/>
                  <a:pt x="1403771" y="428501"/>
                  <a:pt x="1358875" y="467692"/>
                </a:cubicBezTo>
                <a:cubicBezTo>
                  <a:pt x="1313978" y="506884"/>
                  <a:pt x="1249858" y="526479"/>
                  <a:pt x="1166514" y="526479"/>
                </a:cubicBezTo>
                <a:cubicBezTo>
                  <a:pt x="1084163" y="526479"/>
                  <a:pt x="1020229" y="506636"/>
                  <a:pt x="974712" y="466948"/>
                </a:cubicBezTo>
                <a:cubicBezTo>
                  <a:pt x="929195" y="427261"/>
                  <a:pt x="906437" y="370210"/>
                  <a:pt x="906437" y="295796"/>
                </a:cubicBezTo>
                <a:close/>
                <a:moveTo>
                  <a:pt x="493922" y="0"/>
                </a:moveTo>
                <a:lnTo>
                  <a:pt x="643947" y="0"/>
                </a:lnTo>
                <a:lnTo>
                  <a:pt x="874811" y="519782"/>
                </a:lnTo>
                <a:lnTo>
                  <a:pt x="735582" y="519782"/>
                </a:lnTo>
                <a:lnTo>
                  <a:pt x="692753" y="417091"/>
                </a:lnTo>
                <a:lnTo>
                  <a:pt x="459982" y="417091"/>
                </a:lnTo>
                <a:lnTo>
                  <a:pt x="421170" y="519782"/>
                </a:lnTo>
                <a:lnTo>
                  <a:pt x="283964" y="519782"/>
                </a:lnTo>
                <a:close/>
                <a:moveTo>
                  <a:pt x="92273" y="0"/>
                </a:moveTo>
                <a:lnTo>
                  <a:pt x="221754" y="0"/>
                </a:lnTo>
                <a:lnTo>
                  <a:pt x="221754" y="471785"/>
                </a:lnTo>
                <a:cubicBezTo>
                  <a:pt x="221754" y="604986"/>
                  <a:pt x="160486" y="671587"/>
                  <a:pt x="37951" y="671587"/>
                </a:cubicBezTo>
                <a:cubicBezTo>
                  <a:pt x="26293" y="671587"/>
                  <a:pt x="13642" y="670967"/>
                  <a:pt x="0" y="669726"/>
                </a:cubicBezTo>
                <a:lnTo>
                  <a:pt x="0" y="567779"/>
                </a:lnTo>
                <a:cubicBezTo>
                  <a:pt x="6945" y="569019"/>
                  <a:pt x="13518" y="569640"/>
                  <a:pt x="19719" y="569640"/>
                </a:cubicBezTo>
                <a:cubicBezTo>
                  <a:pt x="68088" y="569640"/>
                  <a:pt x="92273" y="537765"/>
                  <a:pt x="92273" y="474017"/>
                </a:cubicBezTo>
                <a:close/>
              </a:path>
            </a:pathLst>
          </a:custGeom>
          <a:solidFill>
            <a:srgbClr val="A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AFD4B6B-D5D8-4C38-AEAA-FB9178CD7D09}"/>
              </a:ext>
            </a:extLst>
          </p:cNvPr>
          <p:cNvGrpSpPr/>
          <p:nvPr/>
        </p:nvGrpSpPr>
        <p:grpSpPr>
          <a:xfrm>
            <a:off x="1597929" y="4396378"/>
            <a:ext cx="3452142" cy="579128"/>
            <a:chOff x="1664697" y="4476588"/>
            <a:chExt cx="3452142" cy="579128"/>
          </a:xfrm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078ACF86-A67B-4456-8CF8-83523DA17FC3}"/>
                </a:ext>
              </a:extLst>
            </p:cNvPr>
            <p:cNvSpPr/>
            <p:nvPr/>
          </p:nvSpPr>
          <p:spPr>
            <a:xfrm>
              <a:off x="1664697" y="4476588"/>
              <a:ext cx="393724" cy="571760"/>
            </a:xfrm>
            <a:custGeom>
              <a:avLst/>
              <a:gdLst>
                <a:gd name="connsiteX0" fmla="*/ 0 w 393724"/>
                <a:gd name="connsiteY0" fmla="*/ 0 h 571760"/>
                <a:gd name="connsiteX1" fmla="*/ 393724 w 393724"/>
                <a:gd name="connsiteY1" fmla="*/ 0 h 571760"/>
                <a:gd name="connsiteX2" fmla="*/ 393724 w 393724"/>
                <a:gd name="connsiteY2" fmla="*/ 104775 h 571760"/>
                <a:gd name="connsiteX3" fmla="*/ 142428 w 393724"/>
                <a:gd name="connsiteY3" fmla="*/ 104775 h 571760"/>
                <a:gd name="connsiteX4" fmla="*/ 142428 w 393724"/>
                <a:gd name="connsiteY4" fmla="*/ 232469 h 571760"/>
                <a:gd name="connsiteX5" fmla="*/ 393724 w 393724"/>
                <a:gd name="connsiteY5" fmla="*/ 232469 h 571760"/>
                <a:gd name="connsiteX6" fmla="*/ 393724 w 393724"/>
                <a:gd name="connsiteY6" fmla="*/ 337244 h 571760"/>
                <a:gd name="connsiteX7" fmla="*/ 142428 w 393724"/>
                <a:gd name="connsiteY7" fmla="*/ 337244 h 571760"/>
                <a:gd name="connsiteX8" fmla="*/ 142428 w 393724"/>
                <a:gd name="connsiteY8" fmla="*/ 571760 h 571760"/>
                <a:gd name="connsiteX9" fmla="*/ 0 w 393724"/>
                <a:gd name="connsiteY9" fmla="*/ 571760 h 571760"/>
                <a:gd name="connsiteX10" fmla="*/ 0 w 393724"/>
                <a:gd name="connsiteY10" fmla="*/ 0 h 57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3724" h="571760">
                  <a:moveTo>
                    <a:pt x="0" y="0"/>
                  </a:moveTo>
                  <a:lnTo>
                    <a:pt x="393724" y="0"/>
                  </a:lnTo>
                  <a:lnTo>
                    <a:pt x="393724" y="104775"/>
                  </a:lnTo>
                  <a:lnTo>
                    <a:pt x="142428" y="104775"/>
                  </a:lnTo>
                  <a:lnTo>
                    <a:pt x="142428" y="232469"/>
                  </a:lnTo>
                  <a:lnTo>
                    <a:pt x="393724" y="232469"/>
                  </a:lnTo>
                  <a:lnTo>
                    <a:pt x="393724" y="337244"/>
                  </a:lnTo>
                  <a:lnTo>
                    <a:pt x="142428" y="337244"/>
                  </a:lnTo>
                  <a:lnTo>
                    <a:pt x="142428" y="571760"/>
                  </a:lnTo>
                  <a:lnTo>
                    <a:pt x="0" y="57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84DFB2D5-271F-4614-A2C6-0683425C8B9C}"/>
                </a:ext>
              </a:extLst>
            </p:cNvPr>
            <p:cNvSpPr/>
            <p:nvPr/>
          </p:nvSpPr>
          <p:spPr>
            <a:xfrm>
              <a:off x="2171159" y="4476588"/>
              <a:ext cx="421555" cy="571760"/>
            </a:xfrm>
            <a:custGeom>
              <a:avLst/>
              <a:gdLst>
                <a:gd name="connsiteX0" fmla="*/ 0 w 421555"/>
                <a:gd name="connsiteY0" fmla="*/ 0 h 571760"/>
                <a:gd name="connsiteX1" fmla="*/ 415825 w 421555"/>
                <a:gd name="connsiteY1" fmla="*/ 0 h 571760"/>
                <a:gd name="connsiteX2" fmla="*/ 415825 w 421555"/>
                <a:gd name="connsiteY2" fmla="*/ 104775 h 571760"/>
                <a:gd name="connsiteX3" fmla="*/ 142428 w 421555"/>
                <a:gd name="connsiteY3" fmla="*/ 104775 h 571760"/>
                <a:gd name="connsiteX4" fmla="*/ 142428 w 421555"/>
                <a:gd name="connsiteY4" fmla="*/ 224693 h 571760"/>
                <a:gd name="connsiteX5" fmla="*/ 403137 w 421555"/>
                <a:gd name="connsiteY5" fmla="*/ 224693 h 571760"/>
                <a:gd name="connsiteX6" fmla="*/ 403137 w 421555"/>
                <a:gd name="connsiteY6" fmla="*/ 329468 h 571760"/>
                <a:gd name="connsiteX7" fmla="*/ 142428 w 421555"/>
                <a:gd name="connsiteY7" fmla="*/ 329468 h 571760"/>
                <a:gd name="connsiteX8" fmla="*/ 142428 w 421555"/>
                <a:gd name="connsiteY8" fmla="*/ 466985 h 571760"/>
                <a:gd name="connsiteX9" fmla="*/ 421555 w 421555"/>
                <a:gd name="connsiteY9" fmla="*/ 466985 h 571760"/>
                <a:gd name="connsiteX10" fmla="*/ 421555 w 421555"/>
                <a:gd name="connsiteY10" fmla="*/ 571760 h 571760"/>
                <a:gd name="connsiteX11" fmla="*/ 0 w 421555"/>
                <a:gd name="connsiteY11" fmla="*/ 571760 h 571760"/>
                <a:gd name="connsiteX12" fmla="*/ 0 w 421555"/>
                <a:gd name="connsiteY12" fmla="*/ 0 h 57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1555" h="571760">
                  <a:moveTo>
                    <a:pt x="0" y="0"/>
                  </a:moveTo>
                  <a:lnTo>
                    <a:pt x="415825" y="0"/>
                  </a:lnTo>
                  <a:lnTo>
                    <a:pt x="415825" y="104775"/>
                  </a:lnTo>
                  <a:lnTo>
                    <a:pt x="142428" y="104775"/>
                  </a:lnTo>
                  <a:lnTo>
                    <a:pt x="142428" y="224693"/>
                  </a:lnTo>
                  <a:lnTo>
                    <a:pt x="403137" y="224693"/>
                  </a:lnTo>
                  <a:lnTo>
                    <a:pt x="403137" y="329468"/>
                  </a:lnTo>
                  <a:lnTo>
                    <a:pt x="142428" y="329468"/>
                  </a:lnTo>
                  <a:lnTo>
                    <a:pt x="142428" y="466985"/>
                  </a:lnTo>
                  <a:lnTo>
                    <a:pt x="421555" y="466985"/>
                  </a:lnTo>
                  <a:lnTo>
                    <a:pt x="421555" y="571760"/>
                  </a:lnTo>
                  <a:lnTo>
                    <a:pt x="0" y="57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D214FA58-C550-48D0-9C5A-96CE3C195F36}"/>
                </a:ext>
              </a:extLst>
            </p:cNvPr>
            <p:cNvSpPr/>
            <p:nvPr/>
          </p:nvSpPr>
          <p:spPr>
            <a:xfrm>
              <a:off x="2697601" y="4476589"/>
              <a:ext cx="571760" cy="579127"/>
            </a:xfrm>
            <a:custGeom>
              <a:avLst/>
              <a:gdLst>
                <a:gd name="connsiteX0" fmla="*/ 0 w 571760"/>
                <a:gd name="connsiteY0" fmla="*/ 0 h 579127"/>
                <a:gd name="connsiteX1" fmla="*/ 142837 w 571760"/>
                <a:gd name="connsiteY1" fmla="*/ 0 h 579127"/>
                <a:gd name="connsiteX2" fmla="*/ 142837 w 571760"/>
                <a:gd name="connsiteY2" fmla="*/ 328649 h 579127"/>
                <a:gd name="connsiteX3" fmla="*/ 181923 w 571760"/>
                <a:gd name="connsiteY3" fmla="*/ 424420 h 579127"/>
                <a:gd name="connsiteX4" fmla="*/ 284447 w 571760"/>
                <a:gd name="connsiteY4" fmla="*/ 460437 h 579127"/>
                <a:gd name="connsiteX5" fmla="*/ 389837 w 571760"/>
                <a:gd name="connsiteY5" fmla="*/ 423602 h 579127"/>
                <a:gd name="connsiteX6" fmla="*/ 429332 w 571760"/>
                <a:gd name="connsiteY6" fmla="*/ 318827 h 579127"/>
                <a:gd name="connsiteX7" fmla="*/ 429332 w 571760"/>
                <a:gd name="connsiteY7" fmla="*/ 0 h 579127"/>
                <a:gd name="connsiteX8" fmla="*/ 571760 w 571760"/>
                <a:gd name="connsiteY8" fmla="*/ 0 h 579127"/>
                <a:gd name="connsiteX9" fmla="*/ 571760 w 571760"/>
                <a:gd name="connsiteY9" fmla="*/ 324557 h 579127"/>
                <a:gd name="connsiteX10" fmla="*/ 497681 w 571760"/>
                <a:gd name="connsiteY10" fmla="*/ 514461 h 579127"/>
                <a:gd name="connsiteX11" fmla="*/ 286085 w 571760"/>
                <a:gd name="connsiteY11" fmla="*/ 579127 h 579127"/>
                <a:gd name="connsiteX12" fmla="*/ 75102 w 571760"/>
                <a:gd name="connsiteY12" fmla="*/ 513643 h 579127"/>
                <a:gd name="connsiteX13" fmla="*/ 0 w 571760"/>
                <a:gd name="connsiteY13" fmla="*/ 325375 h 579127"/>
                <a:gd name="connsiteX14" fmla="*/ 0 w 571760"/>
                <a:gd name="connsiteY14" fmla="*/ 0 h 57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760" h="579127">
                  <a:moveTo>
                    <a:pt x="0" y="0"/>
                  </a:moveTo>
                  <a:lnTo>
                    <a:pt x="142837" y="0"/>
                  </a:lnTo>
                  <a:lnTo>
                    <a:pt x="142837" y="328649"/>
                  </a:lnTo>
                  <a:cubicBezTo>
                    <a:pt x="142837" y="368486"/>
                    <a:pt x="155866" y="400409"/>
                    <a:pt x="181923" y="424420"/>
                  </a:cubicBezTo>
                  <a:cubicBezTo>
                    <a:pt x="207981" y="448431"/>
                    <a:pt x="242155" y="460437"/>
                    <a:pt x="284447" y="460437"/>
                  </a:cubicBezTo>
                  <a:cubicBezTo>
                    <a:pt x="328377" y="460437"/>
                    <a:pt x="363506" y="448158"/>
                    <a:pt x="389837" y="423602"/>
                  </a:cubicBezTo>
                  <a:cubicBezTo>
                    <a:pt x="416167" y="399045"/>
                    <a:pt x="429332" y="364120"/>
                    <a:pt x="429332" y="318827"/>
                  </a:cubicBezTo>
                  <a:lnTo>
                    <a:pt x="429332" y="0"/>
                  </a:lnTo>
                  <a:lnTo>
                    <a:pt x="571760" y="0"/>
                  </a:lnTo>
                  <a:lnTo>
                    <a:pt x="571760" y="324557"/>
                  </a:lnTo>
                  <a:cubicBezTo>
                    <a:pt x="571760" y="408049"/>
                    <a:pt x="547067" y="471351"/>
                    <a:pt x="497681" y="514461"/>
                  </a:cubicBezTo>
                  <a:cubicBezTo>
                    <a:pt x="448295" y="557572"/>
                    <a:pt x="377763" y="579127"/>
                    <a:pt x="286085" y="579127"/>
                  </a:cubicBezTo>
                  <a:cubicBezTo>
                    <a:pt x="195498" y="579127"/>
                    <a:pt x="125170" y="557299"/>
                    <a:pt x="75102" y="513643"/>
                  </a:cubicBezTo>
                  <a:cubicBezTo>
                    <a:pt x="25034" y="469987"/>
                    <a:pt x="0" y="407231"/>
                    <a:pt x="0" y="3253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3E231C35-1916-44A6-9452-B45011110C8F}"/>
                </a:ext>
              </a:extLst>
            </p:cNvPr>
            <p:cNvSpPr/>
            <p:nvPr/>
          </p:nvSpPr>
          <p:spPr>
            <a:xfrm>
              <a:off x="3393633" y="4476588"/>
              <a:ext cx="142428" cy="571760"/>
            </a:xfrm>
            <a:custGeom>
              <a:avLst/>
              <a:gdLst>
                <a:gd name="connsiteX0" fmla="*/ 0 w 142428"/>
                <a:gd name="connsiteY0" fmla="*/ 0 h 571760"/>
                <a:gd name="connsiteX1" fmla="*/ 142428 w 142428"/>
                <a:gd name="connsiteY1" fmla="*/ 0 h 571760"/>
                <a:gd name="connsiteX2" fmla="*/ 142428 w 142428"/>
                <a:gd name="connsiteY2" fmla="*/ 571760 h 571760"/>
                <a:gd name="connsiteX3" fmla="*/ 0 w 142428"/>
                <a:gd name="connsiteY3" fmla="*/ 571760 h 571760"/>
                <a:gd name="connsiteX4" fmla="*/ 0 w 142428"/>
                <a:gd name="connsiteY4" fmla="*/ 0 h 57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28" h="571760">
                  <a:moveTo>
                    <a:pt x="0" y="0"/>
                  </a:moveTo>
                  <a:lnTo>
                    <a:pt x="142428" y="0"/>
                  </a:lnTo>
                  <a:lnTo>
                    <a:pt x="142428" y="571760"/>
                  </a:lnTo>
                  <a:lnTo>
                    <a:pt x="0" y="57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E114D813-2852-4A0A-8A08-DA8F6A2B6DF1}"/>
                </a:ext>
              </a:extLst>
            </p:cNvPr>
            <p:cNvSpPr/>
            <p:nvPr/>
          </p:nvSpPr>
          <p:spPr>
            <a:xfrm>
              <a:off x="3664946" y="4476588"/>
              <a:ext cx="435881" cy="571760"/>
            </a:xfrm>
            <a:custGeom>
              <a:avLst/>
              <a:gdLst>
                <a:gd name="connsiteX0" fmla="*/ 0 w 435881"/>
                <a:gd name="connsiteY0" fmla="*/ 0 h 571760"/>
                <a:gd name="connsiteX1" fmla="*/ 142429 w 435881"/>
                <a:gd name="connsiteY1" fmla="*/ 0 h 571760"/>
                <a:gd name="connsiteX2" fmla="*/ 142429 w 435881"/>
                <a:gd name="connsiteY2" fmla="*/ 466985 h 571760"/>
                <a:gd name="connsiteX3" fmla="*/ 435881 w 435881"/>
                <a:gd name="connsiteY3" fmla="*/ 466985 h 571760"/>
                <a:gd name="connsiteX4" fmla="*/ 435881 w 435881"/>
                <a:gd name="connsiteY4" fmla="*/ 571760 h 571760"/>
                <a:gd name="connsiteX5" fmla="*/ 0 w 435881"/>
                <a:gd name="connsiteY5" fmla="*/ 571760 h 571760"/>
                <a:gd name="connsiteX6" fmla="*/ 0 w 435881"/>
                <a:gd name="connsiteY6" fmla="*/ 0 h 57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881" h="571760">
                  <a:moveTo>
                    <a:pt x="0" y="0"/>
                  </a:moveTo>
                  <a:lnTo>
                    <a:pt x="142429" y="0"/>
                  </a:lnTo>
                  <a:lnTo>
                    <a:pt x="142429" y="466985"/>
                  </a:lnTo>
                  <a:lnTo>
                    <a:pt x="435881" y="466985"/>
                  </a:lnTo>
                  <a:lnTo>
                    <a:pt x="435881" y="571760"/>
                  </a:lnTo>
                  <a:lnTo>
                    <a:pt x="0" y="57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CA33A9B5-0A68-4019-B82C-24DF18587120}"/>
                </a:ext>
              </a:extLst>
            </p:cNvPr>
            <p:cNvSpPr/>
            <p:nvPr/>
          </p:nvSpPr>
          <p:spPr>
            <a:xfrm>
              <a:off x="4179296" y="4476588"/>
              <a:ext cx="435881" cy="571760"/>
            </a:xfrm>
            <a:custGeom>
              <a:avLst/>
              <a:gdLst>
                <a:gd name="connsiteX0" fmla="*/ 0 w 435881"/>
                <a:gd name="connsiteY0" fmla="*/ 0 h 571760"/>
                <a:gd name="connsiteX1" fmla="*/ 142429 w 435881"/>
                <a:gd name="connsiteY1" fmla="*/ 0 h 571760"/>
                <a:gd name="connsiteX2" fmla="*/ 142429 w 435881"/>
                <a:gd name="connsiteY2" fmla="*/ 466985 h 571760"/>
                <a:gd name="connsiteX3" fmla="*/ 435881 w 435881"/>
                <a:gd name="connsiteY3" fmla="*/ 466985 h 571760"/>
                <a:gd name="connsiteX4" fmla="*/ 435881 w 435881"/>
                <a:gd name="connsiteY4" fmla="*/ 571760 h 571760"/>
                <a:gd name="connsiteX5" fmla="*/ 0 w 435881"/>
                <a:gd name="connsiteY5" fmla="*/ 571760 h 571760"/>
                <a:gd name="connsiteX6" fmla="*/ 0 w 435881"/>
                <a:gd name="connsiteY6" fmla="*/ 0 h 57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881" h="571760">
                  <a:moveTo>
                    <a:pt x="0" y="0"/>
                  </a:moveTo>
                  <a:lnTo>
                    <a:pt x="142429" y="0"/>
                  </a:lnTo>
                  <a:lnTo>
                    <a:pt x="142429" y="466985"/>
                  </a:lnTo>
                  <a:lnTo>
                    <a:pt x="435881" y="466985"/>
                  </a:lnTo>
                  <a:lnTo>
                    <a:pt x="435881" y="571760"/>
                  </a:lnTo>
                  <a:lnTo>
                    <a:pt x="0" y="57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9FAAB79-3C39-411F-BD10-BBD5CAA9E18F}"/>
                </a:ext>
              </a:extLst>
            </p:cNvPr>
            <p:cNvSpPr/>
            <p:nvPr/>
          </p:nvSpPr>
          <p:spPr>
            <a:xfrm>
              <a:off x="4695284" y="4476588"/>
              <a:ext cx="421555" cy="571760"/>
            </a:xfrm>
            <a:custGeom>
              <a:avLst/>
              <a:gdLst>
                <a:gd name="connsiteX0" fmla="*/ 0 w 421555"/>
                <a:gd name="connsiteY0" fmla="*/ 0 h 571760"/>
                <a:gd name="connsiteX1" fmla="*/ 415825 w 421555"/>
                <a:gd name="connsiteY1" fmla="*/ 0 h 571760"/>
                <a:gd name="connsiteX2" fmla="*/ 415825 w 421555"/>
                <a:gd name="connsiteY2" fmla="*/ 104775 h 571760"/>
                <a:gd name="connsiteX3" fmla="*/ 142428 w 421555"/>
                <a:gd name="connsiteY3" fmla="*/ 104775 h 571760"/>
                <a:gd name="connsiteX4" fmla="*/ 142428 w 421555"/>
                <a:gd name="connsiteY4" fmla="*/ 224693 h 571760"/>
                <a:gd name="connsiteX5" fmla="*/ 403138 w 421555"/>
                <a:gd name="connsiteY5" fmla="*/ 224693 h 571760"/>
                <a:gd name="connsiteX6" fmla="*/ 403138 w 421555"/>
                <a:gd name="connsiteY6" fmla="*/ 329468 h 571760"/>
                <a:gd name="connsiteX7" fmla="*/ 142428 w 421555"/>
                <a:gd name="connsiteY7" fmla="*/ 329468 h 571760"/>
                <a:gd name="connsiteX8" fmla="*/ 142428 w 421555"/>
                <a:gd name="connsiteY8" fmla="*/ 466985 h 571760"/>
                <a:gd name="connsiteX9" fmla="*/ 421555 w 421555"/>
                <a:gd name="connsiteY9" fmla="*/ 466985 h 571760"/>
                <a:gd name="connsiteX10" fmla="*/ 421555 w 421555"/>
                <a:gd name="connsiteY10" fmla="*/ 571760 h 571760"/>
                <a:gd name="connsiteX11" fmla="*/ 0 w 421555"/>
                <a:gd name="connsiteY11" fmla="*/ 571760 h 571760"/>
                <a:gd name="connsiteX12" fmla="*/ 0 w 421555"/>
                <a:gd name="connsiteY12" fmla="*/ 0 h 57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1555" h="571760">
                  <a:moveTo>
                    <a:pt x="0" y="0"/>
                  </a:moveTo>
                  <a:lnTo>
                    <a:pt x="415825" y="0"/>
                  </a:lnTo>
                  <a:lnTo>
                    <a:pt x="415825" y="104775"/>
                  </a:lnTo>
                  <a:lnTo>
                    <a:pt x="142428" y="104775"/>
                  </a:lnTo>
                  <a:lnTo>
                    <a:pt x="142428" y="224693"/>
                  </a:lnTo>
                  <a:lnTo>
                    <a:pt x="403138" y="224693"/>
                  </a:lnTo>
                  <a:lnTo>
                    <a:pt x="403138" y="329468"/>
                  </a:lnTo>
                  <a:lnTo>
                    <a:pt x="142428" y="329468"/>
                  </a:lnTo>
                  <a:lnTo>
                    <a:pt x="142428" y="466985"/>
                  </a:lnTo>
                  <a:lnTo>
                    <a:pt x="421555" y="466985"/>
                  </a:lnTo>
                  <a:lnTo>
                    <a:pt x="421555" y="571760"/>
                  </a:lnTo>
                  <a:lnTo>
                    <a:pt x="0" y="57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74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1658C1F-49EB-44F0-811B-36223013C1DA}"/>
              </a:ext>
            </a:extLst>
          </p:cNvPr>
          <p:cNvSpPr>
            <a:spLocks noChangeAspect="1"/>
          </p:cNvSpPr>
          <p:nvPr/>
        </p:nvSpPr>
        <p:spPr>
          <a:xfrm>
            <a:off x="2798901" y="220789"/>
            <a:ext cx="5544000" cy="5544000"/>
          </a:xfrm>
          <a:prstGeom prst="roundRect">
            <a:avLst>
              <a:gd name="adj" fmla="val 8424"/>
            </a:avLst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FE771D8-DBEB-4EBA-B115-D5B9701811CB}"/>
              </a:ext>
            </a:extLst>
          </p:cNvPr>
          <p:cNvSpPr>
            <a:spLocks noChangeAspect="1"/>
          </p:cNvSpPr>
          <p:nvPr/>
        </p:nvSpPr>
        <p:spPr>
          <a:xfrm>
            <a:off x="2798901" y="165372"/>
            <a:ext cx="5544000" cy="5544000"/>
          </a:xfrm>
          <a:prstGeom prst="roundRect">
            <a:avLst>
              <a:gd name="adj" fmla="val 8687"/>
            </a:avLst>
          </a:prstGeom>
          <a:solidFill>
            <a:srgbClr val="AA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4E51DE-BCCB-4B9D-B06C-FE65D5142651}"/>
              </a:ext>
            </a:extLst>
          </p:cNvPr>
          <p:cNvGrpSpPr>
            <a:grpSpLocks noChangeAspect="1"/>
          </p:cNvGrpSpPr>
          <p:nvPr/>
        </p:nvGrpSpPr>
        <p:grpSpPr>
          <a:xfrm>
            <a:off x="3444776" y="809036"/>
            <a:ext cx="4252251" cy="4256673"/>
            <a:chOff x="3789758" y="1050197"/>
            <a:chExt cx="3514257" cy="3517912"/>
          </a:xfrm>
          <a:effectLst/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5FDF3B5-AD75-4A71-ADB9-592F5748BDFE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FEBDBE0-AA77-4171-919C-79E19174C81D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99D340C1-D743-47D1-BFB5-7D8785E0745A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F2CEBE-88FF-4605-824C-2E4AE38164C3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4E0EE8A5-0711-48B4-8D07-A407EC6AA2F5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2E28D21-79DE-4AF1-B4D4-E8E9FC47B6A2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47A1220A-9627-40BD-BD96-20C5DF6508B1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CBEA4391-5741-48F3-9F6F-0F15DF3A19CF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EB62D1D-1F92-4755-9A5B-87662AA1702D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4011297-B85E-404F-A372-30FFE8E75597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AEA07-C7C4-4E32-A437-6949787E5F6F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9751E156-DD97-4763-8E69-AFFD8FC645C3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94" name="Picture 2" descr="app-icon">
            <a:extLst>
              <a:ext uri="{FF2B5EF4-FFF2-40B4-BE49-F238E27FC236}">
                <a16:creationId xmlns:a16="http://schemas.microsoft.com/office/drawing/2014/main" id="{8FA9FD4E-9502-4A0E-85FA-B473BB75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9286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34D7A22-16CC-46D6-BE01-1AEC2C8E6D6A}"/>
              </a:ext>
            </a:extLst>
          </p:cNvPr>
          <p:cNvSpPr/>
          <p:nvPr/>
        </p:nvSpPr>
        <p:spPr>
          <a:xfrm>
            <a:off x="705853" y="1732547"/>
            <a:ext cx="3384884" cy="3384885"/>
          </a:xfrm>
          <a:prstGeom prst="roundRect">
            <a:avLst>
              <a:gd name="adj" fmla="val 21406"/>
            </a:avLst>
          </a:prstGeom>
          <a:gradFill>
            <a:gsLst>
              <a:gs pos="0">
                <a:srgbClr val="C1573C"/>
              </a:gs>
              <a:gs pos="60000">
                <a:srgbClr val="AB0000"/>
              </a:gs>
            </a:gsLst>
            <a:lin ang="2700000" scaled="1"/>
          </a:gra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E6E4A-1BAA-4A16-8645-0E9E865919F9}"/>
              </a:ext>
            </a:extLst>
          </p:cNvPr>
          <p:cNvSpPr/>
          <p:nvPr/>
        </p:nvSpPr>
        <p:spPr>
          <a:xfrm>
            <a:off x="1310795" y="2344221"/>
            <a:ext cx="2175001" cy="2161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2049" name="Groupe 2048">
            <a:extLst>
              <a:ext uri="{FF2B5EF4-FFF2-40B4-BE49-F238E27FC236}">
                <a16:creationId xmlns:a16="http://schemas.microsoft.com/office/drawing/2014/main" id="{A850964A-B3C9-490A-8839-843712EF2A27}"/>
              </a:ext>
            </a:extLst>
          </p:cNvPr>
          <p:cNvGrpSpPr/>
          <p:nvPr/>
        </p:nvGrpSpPr>
        <p:grpSpPr>
          <a:xfrm>
            <a:off x="1461586" y="2435769"/>
            <a:ext cx="1897707" cy="347476"/>
            <a:chOff x="4972688" y="313437"/>
            <a:chExt cx="1897707" cy="315887"/>
          </a:xfrm>
          <a:solidFill>
            <a:schemeClr val="bg1"/>
          </a:solidFill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4EC28F3-DBEC-4EFE-B1BF-43170C403CA8}"/>
                </a:ext>
              </a:extLst>
            </p:cNvPr>
            <p:cNvSpPr/>
            <p:nvPr/>
          </p:nvSpPr>
          <p:spPr>
            <a:xfrm>
              <a:off x="4972688" y="313437"/>
              <a:ext cx="214759" cy="311869"/>
            </a:xfrm>
            <a:custGeom>
              <a:avLst/>
              <a:gdLst/>
              <a:ahLst/>
              <a:cxnLst/>
              <a:rect l="l" t="t" r="r" b="b"/>
              <a:pathLst>
                <a:path w="214759" h="311869">
                  <a:moveTo>
                    <a:pt x="0" y="0"/>
                  </a:moveTo>
                  <a:lnTo>
                    <a:pt x="214759" y="0"/>
                  </a:lnTo>
                  <a:lnTo>
                    <a:pt x="214759" y="57150"/>
                  </a:lnTo>
                  <a:lnTo>
                    <a:pt x="77688" y="57150"/>
                  </a:lnTo>
                  <a:lnTo>
                    <a:pt x="77688" y="126801"/>
                  </a:lnTo>
                  <a:lnTo>
                    <a:pt x="214759" y="126801"/>
                  </a:lnTo>
                  <a:lnTo>
                    <a:pt x="214759" y="183951"/>
                  </a:lnTo>
                  <a:lnTo>
                    <a:pt x="77688" y="183951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02DB7-09F7-475C-9BB8-8F8CBBD8CC33}"/>
                </a:ext>
              </a:extLst>
            </p:cNvPr>
            <p:cNvSpPr/>
            <p:nvPr/>
          </p:nvSpPr>
          <p:spPr>
            <a:xfrm>
              <a:off x="524980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566B37DA-900B-40D6-9B48-EFCEA8593D3F}"/>
                </a:ext>
              </a:extLst>
            </p:cNvPr>
            <p:cNvSpPr/>
            <p:nvPr/>
          </p:nvSpPr>
          <p:spPr>
            <a:xfrm>
              <a:off x="5531761" y="313437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5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99430466-DC86-4B5A-8442-1685AE7AC117}"/>
                </a:ext>
              </a:extLst>
            </p:cNvPr>
            <p:cNvSpPr/>
            <p:nvPr/>
          </p:nvSpPr>
          <p:spPr>
            <a:xfrm>
              <a:off x="5918341" y="313437"/>
              <a:ext cx="77688" cy="311869"/>
            </a:xfrm>
            <a:custGeom>
              <a:avLst/>
              <a:gdLst/>
              <a:ahLst/>
              <a:cxnLst/>
              <a:rect l="l" t="t" r="r" b="b"/>
              <a:pathLst>
                <a:path w="77688" h="311869">
                  <a:moveTo>
                    <a:pt x="0" y="0"/>
                  </a:moveTo>
                  <a:lnTo>
                    <a:pt x="77688" y="0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1A028F86-B281-40EC-8675-7392553295DB}"/>
                </a:ext>
              </a:extLst>
            </p:cNvPr>
            <p:cNvSpPr/>
            <p:nvPr/>
          </p:nvSpPr>
          <p:spPr>
            <a:xfrm>
              <a:off x="606806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62ADE731-9E6E-4893-B8AC-530D5938E0FE}"/>
                </a:ext>
              </a:extLst>
            </p:cNvPr>
            <p:cNvSpPr/>
            <p:nvPr/>
          </p:nvSpPr>
          <p:spPr>
            <a:xfrm>
              <a:off x="635381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AFC80C7-2A48-4132-9ED1-B25FC101D0B9}"/>
                </a:ext>
              </a:extLst>
            </p:cNvPr>
            <p:cNvSpPr/>
            <p:nvPr/>
          </p:nvSpPr>
          <p:spPr>
            <a:xfrm>
              <a:off x="664045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FC695A7-1A2B-450D-8B0D-DFE6AC2BD8C8}"/>
              </a:ext>
            </a:extLst>
          </p:cNvPr>
          <p:cNvGrpSpPr>
            <a:grpSpLocks noChangeAspect="1"/>
          </p:cNvGrpSpPr>
          <p:nvPr/>
        </p:nvGrpSpPr>
        <p:grpSpPr>
          <a:xfrm rot="7332421">
            <a:off x="1755699" y="3491783"/>
            <a:ext cx="675036" cy="699730"/>
            <a:chOff x="9741047" y="1348263"/>
            <a:chExt cx="1315454" cy="1363575"/>
          </a:xfrm>
          <a:solidFill>
            <a:schemeClr val="bg1"/>
          </a:solidFill>
        </p:grpSpPr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CAF68809-516B-49E8-86CC-22C46B8A9E8F}"/>
                </a:ext>
              </a:extLst>
            </p:cNvPr>
            <p:cNvSpPr/>
            <p:nvPr/>
          </p:nvSpPr>
          <p:spPr>
            <a:xfrm>
              <a:off x="9741047" y="1348263"/>
              <a:ext cx="1315454" cy="1194342"/>
            </a:xfrm>
            <a:custGeom>
              <a:avLst/>
              <a:gdLst>
                <a:gd name="connsiteX0" fmla="*/ 657727 w 1315454"/>
                <a:gd name="connsiteY0" fmla="*/ 0 h 1194342"/>
                <a:gd name="connsiteX1" fmla="*/ 1315454 w 1315454"/>
                <a:gd name="connsiteY1" fmla="*/ 629798 h 1194342"/>
                <a:gd name="connsiteX2" fmla="*/ 1025469 w 1315454"/>
                <a:gd name="connsiteY2" fmla="*/ 1152037 h 1194342"/>
                <a:gd name="connsiteX3" fmla="*/ 944071 w 1315454"/>
                <a:gd name="connsiteY3" fmla="*/ 1194342 h 1194342"/>
                <a:gd name="connsiteX4" fmla="*/ 657726 w 1315454"/>
                <a:gd name="connsiteY4" fmla="*/ 629797 h 1194342"/>
                <a:gd name="connsiteX5" fmla="*/ 371382 w 1315454"/>
                <a:gd name="connsiteY5" fmla="*/ 1194341 h 1194342"/>
                <a:gd name="connsiteX6" fmla="*/ 289985 w 1315454"/>
                <a:gd name="connsiteY6" fmla="*/ 1152037 h 1194342"/>
                <a:gd name="connsiteX7" fmla="*/ 0 w 1315454"/>
                <a:gd name="connsiteY7" fmla="*/ 629798 h 1194342"/>
                <a:gd name="connsiteX8" fmla="*/ 657727 w 1315454"/>
                <a:gd name="connsiteY8" fmla="*/ 0 h 11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454" h="1194342">
                  <a:moveTo>
                    <a:pt x="657727" y="0"/>
                  </a:moveTo>
                  <a:cubicBezTo>
                    <a:pt x="1020980" y="0"/>
                    <a:pt x="1315454" y="281970"/>
                    <a:pt x="1315454" y="629798"/>
                  </a:cubicBezTo>
                  <a:cubicBezTo>
                    <a:pt x="1315454" y="847191"/>
                    <a:pt x="1200425" y="1038857"/>
                    <a:pt x="1025469" y="1152037"/>
                  </a:cubicBezTo>
                  <a:lnTo>
                    <a:pt x="944071" y="1194342"/>
                  </a:lnTo>
                  <a:lnTo>
                    <a:pt x="657726" y="629797"/>
                  </a:lnTo>
                  <a:lnTo>
                    <a:pt x="371382" y="1194341"/>
                  </a:lnTo>
                  <a:lnTo>
                    <a:pt x="289985" y="1152037"/>
                  </a:lnTo>
                  <a:cubicBezTo>
                    <a:pt x="115029" y="1038857"/>
                    <a:pt x="0" y="847191"/>
                    <a:pt x="0" y="629798"/>
                  </a:cubicBezTo>
                  <a:cubicBezTo>
                    <a:pt x="0" y="281970"/>
                    <a:pt x="294474" y="0"/>
                    <a:pt x="6577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5FC5F08D-DDB1-4530-B4E4-0BF9E54DA938}"/>
                </a:ext>
              </a:extLst>
            </p:cNvPr>
            <p:cNvSpPr/>
            <p:nvPr/>
          </p:nvSpPr>
          <p:spPr>
            <a:xfrm>
              <a:off x="10107734" y="2082039"/>
              <a:ext cx="572689" cy="629799"/>
            </a:xfrm>
            <a:custGeom>
              <a:avLst/>
              <a:gdLst>
                <a:gd name="connsiteX0" fmla="*/ 286344 w 572689"/>
                <a:gd name="connsiteY0" fmla="*/ 0 h 629799"/>
                <a:gd name="connsiteX1" fmla="*/ 572689 w 572689"/>
                <a:gd name="connsiteY1" fmla="*/ 564545 h 629799"/>
                <a:gd name="connsiteX2" fmla="*/ 542362 w 572689"/>
                <a:gd name="connsiteY2" fmla="*/ 580307 h 629799"/>
                <a:gd name="connsiteX3" fmla="*/ 286345 w 572689"/>
                <a:gd name="connsiteY3" fmla="*/ 629799 h 629799"/>
                <a:gd name="connsiteX4" fmla="*/ 30328 w 572689"/>
                <a:gd name="connsiteY4" fmla="*/ 580307 h 629799"/>
                <a:gd name="connsiteX5" fmla="*/ 0 w 572689"/>
                <a:gd name="connsiteY5" fmla="*/ 564544 h 62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89" h="629799">
                  <a:moveTo>
                    <a:pt x="286344" y="0"/>
                  </a:moveTo>
                  <a:lnTo>
                    <a:pt x="572689" y="564545"/>
                  </a:lnTo>
                  <a:lnTo>
                    <a:pt x="542362" y="580307"/>
                  </a:lnTo>
                  <a:cubicBezTo>
                    <a:pt x="463673" y="612176"/>
                    <a:pt x="377158" y="629799"/>
                    <a:pt x="286345" y="629799"/>
                  </a:cubicBezTo>
                  <a:cubicBezTo>
                    <a:pt x="195532" y="629799"/>
                    <a:pt x="109017" y="612176"/>
                    <a:pt x="30328" y="580307"/>
                  </a:cubicBezTo>
                  <a:lnTo>
                    <a:pt x="0" y="5645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57570D90-465D-4E68-8987-04981694F764}"/>
              </a:ext>
            </a:extLst>
          </p:cNvPr>
          <p:cNvGrpSpPr/>
          <p:nvPr/>
        </p:nvGrpSpPr>
        <p:grpSpPr>
          <a:xfrm>
            <a:off x="1409283" y="2858811"/>
            <a:ext cx="1547217" cy="443247"/>
            <a:chOff x="4920385" y="692705"/>
            <a:chExt cx="1547217" cy="402952"/>
          </a:xfrm>
          <a:solidFill>
            <a:schemeClr val="bg1"/>
          </a:solidFill>
        </p:grpSpPr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50719D0C-46BA-4852-936A-61DE291E0618}"/>
                </a:ext>
              </a:extLst>
            </p:cNvPr>
            <p:cNvSpPr/>
            <p:nvPr/>
          </p:nvSpPr>
          <p:spPr>
            <a:xfrm>
              <a:off x="4920385" y="692705"/>
              <a:ext cx="133053" cy="402952"/>
            </a:xfrm>
            <a:custGeom>
              <a:avLst/>
              <a:gdLst/>
              <a:ahLst/>
              <a:cxnLst/>
              <a:rect l="l" t="t" r="r" b="b"/>
              <a:pathLst>
                <a:path w="133053" h="402952">
                  <a:moveTo>
                    <a:pt x="55364" y="0"/>
                  </a:moveTo>
                  <a:lnTo>
                    <a:pt x="133053" y="0"/>
                  </a:lnTo>
                  <a:lnTo>
                    <a:pt x="133053" y="283071"/>
                  </a:lnTo>
                  <a:cubicBezTo>
                    <a:pt x="133053" y="362992"/>
                    <a:pt x="96292" y="402952"/>
                    <a:pt x="22771" y="402952"/>
                  </a:cubicBezTo>
                  <a:cubicBezTo>
                    <a:pt x="15776" y="402952"/>
                    <a:pt x="8186" y="402580"/>
                    <a:pt x="0" y="401836"/>
                  </a:cubicBezTo>
                  <a:lnTo>
                    <a:pt x="0" y="340667"/>
                  </a:lnTo>
                  <a:cubicBezTo>
                    <a:pt x="4167" y="341411"/>
                    <a:pt x="8111" y="341783"/>
                    <a:pt x="11832" y="341783"/>
                  </a:cubicBezTo>
                  <a:cubicBezTo>
                    <a:pt x="40854" y="341783"/>
                    <a:pt x="55364" y="322659"/>
                    <a:pt x="55364" y="284410"/>
                  </a:cubicBezTo>
                  <a:lnTo>
                    <a:pt x="55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7BB8B7-B65F-44BA-83C9-364EE9E196B6}"/>
                </a:ext>
              </a:extLst>
            </p:cNvPr>
            <p:cNvSpPr/>
            <p:nvPr/>
          </p:nvSpPr>
          <p:spPr>
            <a:xfrm>
              <a:off x="5088858" y="692706"/>
              <a:ext cx="354508" cy="311869"/>
            </a:xfrm>
            <a:custGeom>
              <a:avLst/>
              <a:gdLst/>
              <a:ahLst/>
              <a:cxnLst/>
              <a:rect l="l" t="t" r="r" b="b"/>
              <a:pathLst>
                <a:path w="354508" h="311869">
                  <a:moveTo>
                    <a:pt x="125975" y="0"/>
                  </a:moveTo>
                  <a:lnTo>
                    <a:pt x="215990" y="0"/>
                  </a:lnTo>
                  <a:lnTo>
                    <a:pt x="354508" y="311869"/>
                  </a:lnTo>
                  <a:lnTo>
                    <a:pt x="270970" y="311869"/>
                  </a:lnTo>
                  <a:lnTo>
                    <a:pt x="245273" y="250254"/>
                  </a:lnTo>
                  <a:lnTo>
                    <a:pt x="105611" y="250254"/>
                  </a:lnTo>
                  <a:lnTo>
                    <a:pt x="82324" y="311869"/>
                  </a:lnTo>
                  <a:lnTo>
                    <a:pt x="0" y="311869"/>
                  </a:lnTo>
                  <a:lnTo>
                    <a:pt x="125975" y="0"/>
                  </a:lnTo>
                  <a:close/>
                  <a:moveTo>
                    <a:pt x="172008" y="74563"/>
                  </a:moveTo>
                  <a:lnTo>
                    <a:pt x="126198" y="195783"/>
                  </a:lnTo>
                  <a:lnTo>
                    <a:pt x="222558" y="195783"/>
                  </a:lnTo>
                  <a:lnTo>
                    <a:pt x="172008" y="7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40A24F25-7999-4B73-B6C8-4E444B7D353C}"/>
                </a:ext>
              </a:extLst>
            </p:cNvPr>
            <p:cNvSpPr/>
            <p:nvPr/>
          </p:nvSpPr>
          <p:spPr>
            <a:xfrm>
              <a:off x="5462343" y="692706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4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877F393B-77B7-4920-8E32-C893FE6DA799}"/>
                </a:ext>
              </a:extLst>
            </p:cNvPr>
            <p:cNvSpPr/>
            <p:nvPr/>
          </p:nvSpPr>
          <p:spPr>
            <a:xfrm>
              <a:off x="5846690" y="692706"/>
              <a:ext cx="315442" cy="311869"/>
            </a:xfrm>
            <a:custGeom>
              <a:avLst/>
              <a:gdLst/>
              <a:ahLst/>
              <a:cxnLst/>
              <a:rect l="l" t="t" r="r" b="b"/>
              <a:pathLst>
                <a:path w="315442" h="311869">
                  <a:moveTo>
                    <a:pt x="0" y="0"/>
                  </a:moveTo>
                  <a:lnTo>
                    <a:pt x="71239" y="0"/>
                  </a:lnTo>
                  <a:lnTo>
                    <a:pt x="237753" y="190649"/>
                  </a:lnTo>
                  <a:lnTo>
                    <a:pt x="237753" y="0"/>
                  </a:lnTo>
                  <a:lnTo>
                    <a:pt x="315442" y="0"/>
                  </a:lnTo>
                  <a:lnTo>
                    <a:pt x="315442" y="311869"/>
                  </a:lnTo>
                  <a:lnTo>
                    <a:pt x="249829" y="311869"/>
                  </a:lnTo>
                  <a:lnTo>
                    <a:pt x="77689" y="112067"/>
                  </a:lnTo>
                  <a:lnTo>
                    <a:pt x="7768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F773A456-8FA5-410D-BE04-0CC2E263D402}"/>
                </a:ext>
              </a:extLst>
            </p:cNvPr>
            <p:cNvSpPr/>
            <p:nvPr/>
          </p:nvSpPr>
          <p:spPr>
            <a:xfrm>
              <a:off x="6237663" y="692706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1B233396-81B1-434E-A6D7-AFAE97FCB0D0}"/>
              </a:ext>
            </a:extLst>
          </p:cNvPr>
          <p:cNvSpPr/>
          <p:nvPr/>
        </p:nvSpPr>
        <p:spPr>
          <a:xfrm>
            <a:off x="1045751" y="2061687"/>
            <a:ext cx="3044987" cy="3055745"/>
          </a:xfrm>
          <a:custGeom>
            <a:avLst/>
            <a:gdLst>
              <a:gd name="connsiteX0" fmla="*/ 2926499 w 3044987"/>
              <a:gd name="connsiteY0" fmla="*/ 0 h 3055745"/>
              <a:gd name="connsiteX1" fmla="*/ 2988047 w 3044987"/>
              <a:gd name="connsiteY1" fmla="*/ 113394 h 3055745"/>
              <a:gd name="connsiteX2" fmla="*/ 3044987 w 3044987"/>
              <a:gd name="connsiteY2" fmla="*/ 395428 h 3055745"/>
              <a:gd name="connsiteX3" fmla="*/ 3044987 w 3044987"/>
              <a:gd name="connsiteY3" fmla="*/ 2331177 h 3055745"/>
              <a:gd name="connsiteX4" fmla="*/ 2320419 w 3044987"/>
              <a:gd name="connsiteY4" fmla="*/ 3055745 h 3055745"/>
              <a:gd name="connsiteX5" fmla="*/ 384671 w 3044987"/>
              <a:gd name="connsiteY5" fmla="*/ 3055745 h 3055745"/>
              <a:gd name="connsiteX6" fmla="*/ 102637 w 3044987"/>
              <a:gd name="connsiteY6" fmla="*/ 2998805 h 3055745"/>
              <a:gd name="connsiteX7" fmla="*/ 0 w 3044987"/>
              <a:gd name="connsiteY7" fmla="*/ 2943096 h 30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4987" h="3055745">
                <a:moveTo>
                  <a:pt x="2926499" y="0"/>
                </a:moveTo>
                <a:lnTo>
                  <a:pt x="2988047" y="113394"/>
                </a:lnTo>
                <a:cubicBezTo>
                  <a:pt x="3024712" y="200080"/>
                  <a:pt x="3044987" y="295386"/>
                  <a:pt x="3044987" y="395428"/>
                </a:cubicBezTo>
                <a:lnTo>
                  <a:pt x="3044987" y="2331177"/>
                </a:lnTo>
                <a:cubicBezTo>
                  <a:pt x="3044987" y="2731345"/>
                  <a:pt x="2720587" y="3055745"/>
                  <a:pt x="2320419" y="3055745"/>
                </a:cubicBezTo>
                <a:lnTo>
                  <a:pt x="384671" y="3055745"/>
                </a:lnTo>
                <a:cubicBezTo>
                  <a:pt x="284629" y="3055745"/>
                  <a:pt x="189323" y="3035470"/>
                  <a:pt x="102637" y="2998805"/>
                </a:cubicBezTo>
                <a:lnTo>
                  <a:pt x="0" y="2943096"/>
                </a:lnTo>
                <a:close/>
              </a:path>
            </a:pathLst>
          </a:custGeom>
          <a:gradFill>
            <a:gsLst>
              <a:gs pos="0">
                <a:srgbClr val="BC4D2A"/>
              </a:gs>
              <a:gs pos="87000">
                <a:srgbClr val="D2502C"/>
              </a:gs>
            </a:gsLst>
            <a:lin ang="2700000" scaled="1"/>
          </a:gradFill>
          <a:ln>
            <a:noFill/>
          </a:ln>
          <a:effectLst>
            <a:outerShdw blurRad="152400" dist="63500" dir="13500000" algn="br" rotWithShape="0">
              <a:srgbClr val="893F2B">
                <a:alpha val="3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36" name="Picture 2" descr="app-icon">
            <a:extLst>
              <a:ext uri="{FF2B5EF4-FFF2-40B4-BE49-F238E27FC236}">
                <a16:creationId xmlns:a16="http://schemas.microsoft.com/office/drawing/2014/main" id="{CFEB7F90-0B00-4E60-BBB2-EBAE3BEE8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0" t="10301" r="19529" b="10461"/>
          <a:stretch/>
        </p:blipFill>
        <p:spPr bwMode="auto">
          <a:xfrm>
            <a:off x="8224995" y="1577134"/>
            <a:ext cx="424925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7E025FC-2813-464B-B31A-DDD0749A068A}"/>
              </a:ext>
            </a:extLst>
          </p:cNvPr>
          <p:cNvSpPr/>
          <p:nvPr/>
        </p:nvSpPr>
        <p:spPr>
          <a:xfrm>
            <a:off x="1791120" y="2818259"/>
            <a:ext cx="1435933" cy="1429779"/>
          </a:xfrm>
          <a:custGeom>
            <a:avLst/>
            <a:gdLst>
              <a:gd name="connsiteX0" fmla="*/ 1393703 w 1393703"/>
              <a:gd name="connsiteY0" fmla="*/ 0 h 1401607"/>
              <a:gd name="connsiteX1" fmla="*/ 1393703 w 1393703"/>
              <a:gd name="connsiteY1" fmla="*/ 1401607 h 1401607"/>
              <a:gd name="connsiteX2" fmla="*/ 0 w 1393703"/>
              <a:gd name="connsiteY2" fmla="*/ 1401607 h 140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03" h="1401607">
                <a:moveTo>
                  <a:pt x="1393703" y="0"/>
                </a:moveTo>
                <a:lnTo>
                  <a:pt x="1393703" y="1401607"/>
                </a:lnTo>
                <a:lnTo>
                  <a:pt x="0" y="1401607"/>
                </a:lnTo>
                <a:close/>
              </a:path>
            </a:pathLst>
          </a:cu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53" name="Rectangle : coins arrondis 2052">
            <a:extLst>
              <a:ext uri="{FF2B5EF4-FFF2-40B4-BE49-F238E27FC236}">
                <a16:creationId xmlns:a16="http://schemas.microsoft.com/office/drawing/2014/main" id="{E1E3BDC1-0DDD-4326-9F3B-2A9BAF319D47}"/>
              </a:ext>
            </a:extLst>
          </p:cNvPr>
          <p:cNvSpPr/>
          <p:nvPr/>
        </p:nvSpPr>
        <p:spPr>
          <a:xfrm>
            <a:off x="2520305" y="3842847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BAA44E11-16FA-4B31-A3C9-15DEE23B5F91}"/>
              </a:ext>
            </a:extLst>
          </p:cNvPr>
          <p:cNvSpPr/>
          <p:nvPr/>
        </p:nvSpPr>
        <p:spPr>
          <a:xfrm>
            <a:off x="2520305" y="4031796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EF19C4D-08B5-4D12-959B-AC6294873E47}"/>
              </a:ext>
            </a:extLst>
          </p:cNvPr>
          <p:cNvSpPr/>
          <p:nvPr/>
        </p:nvSpPr>
        <p:spPr>
          <a:xfrm>
            <a:off x="2520305" y="3650133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F409BC71-89E3-4F80-8AF4-8BB73929A064}"/>
              </a:ext>
            </a:extLst>
          </p:cNvPr>
          <p:cNvSpPr/>
          <p:nvPr/>
        </p:nvSpPr>
        <p:spPr>
          <a:xfrm>
            <a:off x="4465423" y="1732547"/>
            <a:ext cx="3384884" cy="3384885"/>
          </a:xfrm>
          <a:prstGeom prst="roundRect">
            <a:avLst>
              <a:gd name="adj" fmla="val 21406"/>
            </a:avLst>
          </a:prstGeom>
          <a:gradFill>
            <a:gsLst>
              <a:gs pos="0">
                <a:srgbClr val="C1573C"/>
              </a:gs>
              <a:gs pos="60000">
                <a:srgbClr val="AB0000"/>
              </a:gs>
            </a:gsLst>
            <a:lin ang="2700000" scaled="1"/>
          </a:gra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90902B-F5F4-4703-9A30-EF70B40DF99E}"/>
              </a:ext>
            </a:extLst>
          </p:cNvPr>
          <p:cNvSpPr/>
          <p:nvPr/>
        </p:nvSpPr>
        <p:spPr>
          <a:xfrm>
            <a:off x="5070365" y="2344221"/>
            <a:ext cx="2175001" cy="2161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7D2BC53-B553-4838-9752-65020112F545}"/>
              </a:ext>
            </a:extLst>
          </p:cNvPr>
          <p:cNvGrpSpPr/>
          <p:nvPr/>
        </p:nvGrpSpPr>
        <p:grpSpPr>
          <a:xfrm>
            <a:off x="5221156" y="2435769"/>
            <a:ext cx="1897707" cy="347476"/>
            <a:chOff x="4972688" y="313437"/>
            <a:chExt cx="1897707" cy="315887"/>
          </a:xfrm>
          <a:solidFill>
            <a:schemeClr val="bg1"/>
          </a:solidFill>
        </p:grpSpPr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CCDC75AB-EDE7-4698-8A92-42B8BCC44516}"/>
                </a:ext>
              </a:extLst>
            </p:cNvPr>
            <p:cNvSpPr/>
            <p:nvPr/>
          </p:nvSpPr>
          <p:spPr>
            <a:xfrm>
              <a:off x="4972688" y="313437"/>
              <a:ext cx="214759" cy="311869"/>
            </a:xfrm>
            <a:custGeom>
              <a:avLst/>
              <a:gdLst/>
              <a:ahLst/>
              <a:cxnLst/>
              <a:rect l="l" t="t" r="r" b="b"/>
              <a:pathLst>
                <a:path w="214759" h="311869">
                  <a:moveTo>
                    <a:pt x="0" y="0"/>
                  </a:moveTo>
                  <a:lnTo>
                    <a:pt x="214759" y="0"/>
                  </a:lnTo>
                  <a:lnTo>
                    <a:pt x="214759" y="57150"/>
                  </a:lnTo>
                  <a:lnTo>
                    <a:pt x="77688" y="57150"/>
                  </a:lnTo>
                  <a:lnTo>
                    <a:pt x="77688" y="126801"/>
                  </a:lnTo>
                  <a:lnTo>
                    <a:pt x="214759" y="126801"/>
                  </a:lnTo>
                  <a:lnTo>
                    <a:pt x="214759" y="183951"/>
                  </a:lnTo>
                  <a:lnTo>
                    <a:pt x="77688" y="183951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48CA358D-6C52-4029-B6E3-0AC4D8CA482B}"/>
                </a:ext>
              </a:extLst>
            </p:cNvPr>
            <p:cNvSpPr/>
            <p:nvPr/>
          </p:nvSpPr>
          <p:spPr>
            <a:xfrm>
              <a:off x="524980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95F5B079-0383-4E89-A2C4-96E9CDBFE965}"/>
                </a:ext>
              </a:extLst>
            </p:cNvPr>
            <p:cNvSpPr/>
            <p:nvPr/>
          </p:nvSpPr>
          <p:spPr>
            <a:xfrm>
              <a:off x="5531761" y="313437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5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8A89B031-22F2-4DD7-8B2A-EAB6B15BCFB0}"/>
                </a:ext>
              </a:extLst>
            </p:cNvPr>
            <p:cNvSpPr/>
            <p:nvPr/>
          </p:nvSpPr>
          <p:spPr>
            <a:xfrm>
              <a:off x="5918341" y="313437"/>
              <a:ext cx="77688" cy="311869"/>
            </a:xfrm>
            <a:custGeom>
              <a:avLst/>
              <a:gdLst/>
              <a:ahLst/>
              <a:cxnLst/>
              <a:rect l="l" t="t" r="r" b="b"/>
              <a:pathLst>
                <a:path w="77688" h="311869">
                  <a:moveTo>
                    <a:pt x="0" y="0"/>
                  </a:moveTo>
                  <a:lnTo>
                    <a:pt x="77688" y="0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2FC3861F-D962-407B-AF48-69185B05B46F}"/>
                </a:ext>
              </a:extLst>
            </p:cNvPr>
            <p:cNvSpPr/>
            <p:nvPr/>
          </p:nvSpPr>
          <p:spPr>
            <a:xfrm>
              <a:off x="606806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C9317DAA-98B3-493A-B653-D2B3470CF9A2}"/>
                </a:ext>
              </a:extLst>
            </p:cNvPr>
            <p:cNvSpPr/>
            <p:nvPr/>
          </p:nvSpPr>
          <p:spPr>
            <a:xfrm>
              <a:off x="635381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3FDB5F7A-F2F8-4567-B8B8-7935DA26DBF6}"/>
                </a:ext>
              </a:extLst>
            </p:cNvPr>
            <p:cNvSpPr/>
            <p:nvPr/>
          </p:nvSpPr>
          <p:spPr>
            <a:xfrm>
              <a:off x="664045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B4B5B865-DFF1-4042-A80C-4042BEC98335}"/>
              </a:ext>
            </a:extLst>
          </p:cNvPr>
          <p:cNvGrpSpPr/>
          <p:nvPr/>
        </p:nvGrpSpPr>
        <p:grpSpPr>
          <a:xfrm>
            <a:off x="5168853" y="2858811"/>
            <a:ext cx="1547217" cy="443247"/>
            <a:chOff x="4920385" y="692705"/>
            <a:chExt cx="1547217" cy="402952"/>
          </a:xfrm>
          <a:solidFill>
            <a:schemeClr val="bg1"/>
          </a:solidFill>
        </p:grpSpPr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F6D9CB8F-CEBC-4DBC-8BAB-C11D6F1525E7}"/>
                </a:ext>
              </a:extLst>
            </p:cNvPr>
            <p:cNvSpPr/>
            <p:nvPr/>
          </p:nvSpPr>
          <p:spPr>
            <a:xfrm>
              <a:off x="4920385" y="692705"/>
              <a:ext cx="133053" cy="402952"/>
            </a:xfrm>
            <a:custGeom>
              <a:avLst/>
              <a:gdLst/>
              <a:ahLst/>
              <a:cxnLst/>
              <a:rect l="l" t="t" r="r" b="b"/>
              <a:pathLst>
                <a:path w="133053" h="402952">
                  <a:moveTo>
                    <a:pt x="55364" y="0"/>
                  </a:moveTo>
                  <a:lnTo>
                    <a:pt x="133053" y="0"/>
                  </a:lnTo>
                  <a:lnTo>
                    <a:pt x="133053" y="283071"/>
                  </a:lnTo>
                  <a:cubicBezTo>
                    <a:pt x="133053" y="362992"/>
                    <a:pt x="96292" y="402952"/>
                    <a:pt x="22771" y="402952"/>
                  </a:cubicBezTo>
                  <a:cubicBezTo>
                    <a:pt x="15776" y="402952"/>
                    <a:pt x="8186" y="402580"/>
                    <a:pt x="0" y="401836"/>
                  </a:cubicBezTo>
                  <a:lnTo>
                    <a:pt x="0" y="340667"/>
                  </a:lnTo>
                  <a:cubicBezTo>
                    <a:pt x="4167" y="341411"/>
                    <a:pt x="8111" y="341783"/>
                    <a:pt x="11832" y="341783"/>
                  </a:cubicBezTo>
                  <a:cubicBezTo>
                    <a:pt x="40854" y="341783"/>
                    <a:pt x="55364" y="322659"/>
                    <a:pt x="55364" y="284410"/>
                  </a:cubicBezTo>
                  <a:lnTo>
                    <a:pt x="55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5FB22A0B-CE86-42B3-8C89-2E101CD569EE}"/>
                </a:ext>
              </a:extLst>
            </p:cNvPr>
            <p:cNvSpPr/>
            <p:nvPr/>
          </p:nvSpPr>
          <p:spPr>
            <a:xfrm>
              <a:off x="5088858" y="692706"/>
              <a:ext cx="354508" cy="311869"/>
            </a:xfrm>
            <a:custGeom>
              <a:avLst/>
              <a:gdLst/>
              <a:ahLst/>
              <a:cxnLst/>
              <a:rect l="l" t="t" r="r" b="b"/>
              <a:pathLst>
                <a:path w="354508" h="311869">
                  <a:moveTo>
                    <a:pt x="125975" y="0"/>
                  </a:moveTo>
                  <a:lnTo>
                    <a:pt x="215990" y="0"/>
                  </a:lnTo>
                  <a:lnTo>
                    <a:pt x="354508" y="311869"/>
                  </a:lnTo>
                  <a:lnTo>
                    <a:pt x="270970" y="311869"/>
                  </a:lnTo>
                  <a:lnTo>
                    <a:pt x="245273" y="250254"/>
                  </a:lnTo>
                  <a:lnTo>
                    <a:pt x="105611" y="250254"/>
                  </a:lnTo>
                  <a:lnTo>
                    <a:pt x="82324" y="311869"/>
                  </a:lnTo>
                  <a:lnTo>
                    <a:pt x="0" y="311869"/>
                  </a:lnTo>
                  <a:lnTo>
                    <a:pt x="125975" y="0"/>
                  </a:lnTo>
                  <a:close/>
                  <a:moveTo>
                    <a:pt x="172008" y="74563"/>
                  </a:moveTo>
                  <a:lnTo>
                    <a:pt x="126198" y="195783"/>
                  </a:lnTo>
                  <a:lnTo>
                    <a:pt x="222558" y="195783"/>
                  </a:lnTo>
                  <a:lnTo>
                    <a:pt x="172008" y="7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95F3958B-610A-42BF-BDD0-01B1010CEF7A}"/>
                </a:ext>
              </a:extLst>
            </p:cNvPr>
            <p:cNvSpPr/>
            <p:nvPr/>
          </p:nvSpPr>
          <p:spPr>
            <a:xfrm>
              <a:off x="5462343" y="692706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4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C0033E05-BAC4-4EBB-85BE-4F24A8D88A95}"/>
                </a:ext>
              </a:extLst>
            </p:cNvPr>
            <p:cNvSpPr/>
            <p:nvPr/>
          </p:nvSpPr>
          <p:spPr>
            <a:xfrm>
              <a:off x="5846690" y="692706"/>
              <a:ext cx="315442" cy="311869"/>
            </a:xfrm>
            <a:custGeom>
              <a:avLst/>
              <a:gdLst/>
              <a:ahLst/>
              <a:cxnLst/>
              <a:rect l="l" t="t" r="r" b="b"/>
              <a:pathLst>
                <a:path w="315442" h="311869">
                  <a:moveTo>
                    <a:pt x="0" y="0"/>
                  </a:moveTo>
                  <a:lnTo>
                    <a:pt x="71239" y="0"/>
                  </a:lnTo>
                  <a:lnTo>
                    <a:pt x="237753" y="190649"/>
                  </a:lnTo>
                  <a:lnTo>
                    <a:pt x="237753" y="0"/>
                  </a:lnTo>
                  <a:lnTo>
                    <a:pt x="315442" y="0"/>
                  </a:lnTo>
                  <a:lnTo>
                    <a:pt x="315442" y="311869"/>
                  </a:lnTo>
                  <a:lnTo>
                    <a:pt x="249829" y="311869"/>
                  </a:lnTo>
                  <a:lnTo>
                    <a:pt x="77689" y="112067"/>
                  </a:lnTo>
                  <a:lnTo>
                    <a:pt x="7768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5F2707-BEB8-4503-9142-6398D83B37FE}"/>
                </a:ext>
              </a:extLst>
            </p:cNvPr>
            <p:cNvSpPr/>
            <p:nvPr/>
          </p:nvSpPr>
          <p:spPr>
            <a:xfrm>
              <a:off x="6237663" y="692706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B7E47E08-B6AF-4FAB-90D1-A74515A62B8B}"/>
              </a:ext>
            </a:extLst>
          </p:cNvPr>
          <p:cNvSpPr/>
          <p:nvPr/>
        </p:nvSpPr>
        <p:spPr>
          <a:xfrm>
            <a:off x="4805321" y="2061687"/>
            <a:ext cx="3044987" cy="3055745"/>
          </a:xfrm>
          <a:custGeom>
            <a:avLst/>
            <a:gdLst>
              <a:gd name="connsiteX0" fmla="*/ 2926499 w 3044987"/>
              <a:gd name="connsiteY0" fmla="*/ 0 h 3055745"/>
              <a:gd name="connsiteX1" fmla="*/ 2988047 w 3044987"/>
              <a:gd name="connsiteY1" fmla="*/ 113394 h 3055745"/>
              <a:gd name="connsiteX2" fmla="*/ 3044987 w 3044987"/>
              <a:gd name="connsiteY2" fmla="*/ 395428 h 3055745"/>
              <a:gd name="connsiteX3" fmla="*/ 3044987 w 3044987"/>
              <a:gd name="connsiteY3" fmla="*/ 2331177 h 3055745"/>
              <a:gd name="connsiteX4" fmla="*/ 2320419 w 3044987"/>
              <a:gd name="connsiteY4" fmla="*/ 3055745 h 3055745"/>
              <a:gd name="connsiteX5" fmla="*/ 384671 w 3044987"/>
              <a:gd name="connsiteY5" fmla="*/ 3055745 h 3055745"/>
              <a:gd name="connsiteX6" fmla="*/ 102637 w 3044987"/>
              <a:gd name="connsiteY6" fmla="*/ 2998805 h 3055745"/>
              <a:gd name="connsiteX7" fmla="*/ 0 w 3044987"/>
              <a:gd name="connsiteY7" fmla="*/ 2943096 h 30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4987" h="3055745">
                <a:moveTo>
                  <a:pt x="2926499" y="0"/>
                </a:moveTo>
                <a:lnTo>
                  <a:pt x="2988047" y="113394"/>
                </a:lnTo>
                <a:cubicBezTo>
                  <a:pt x="3024712" y="200080"/>
                  <a:pt x="3044987" y="295386"/>
                  <a:pt x="3044987" y="395428"/>
                </a:cubicBezTo>
                <a:lnTo>
                  <a:pt x="3044987" y="2331177"/>
                </a:lnTo>
                <a:cubicBezTo>
                  <a:pt x="3044987" y="2731345"/>
                  <a:pt x="2720587" y="3055745"/>
                  <a:pt x="2320419" y="3055745"/>
                </a:cubicBezTo>
                <a:lnTo>
                  <a:pt x="384671" y="3055745"/>
                </a:lnTo>
                <a:cubicBezTo>
                  <a:pt x="284629" y="3055745"/>
                  <a:pt x="189323" y="3035470"/>
                  <a:pt x="102637" y="2998805"/>
                </a:cubicBezTo>
                <a:lnTo>
                  <a:pt x="0" y="2943096"/>
                </a:lnTo>
                <a:close/>
              </a:path>
            </a:pathLst>
          </a:custGeom>
          <a:gradFill>
            <a:gsLst>
              <a:gs pos="0">
                <a:srgbClr val="BC4D2A"/>
              </a:gs>
              <a:gs pos="87000">
                <a:srgbClr val="D2502C"/>
              </a:gs>
            </a:gsLst>
            <a:lin ang="2700000" scaled="1"/>
          </a:gradFill>
          <a:ln>
            <a:noFill/>
          </a:ln>
          <a:effectLst>
            <a:outerShdw blurRad="152400" dist="63500" dir="13500000" algn="br" rotWithShape="0">
              <a:srgbClr val="893F2B">
                <a:alpha val="3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7A3C9E1B-9B36-4D46-9307-461CF4304B2F}"/>
              </a:ext>
            </a:extLst>
          </p:cNvPr>
          <p:cNvGrpSpPr>
            <a:grpSpLocks noChangeAspect="1"/>
          </p:cNvGrpSpPr>
          <p:nvPr/>
        </p:nvGrpSpPr>
        <p:grpSpPr>
          <a:xfrm rot="20933688">
            <a:off x="5281614" y="3366971"/>
            <a:ext cx="774758" cy="775566"/>
            <a:chOff x="3789758" y="1050197"/>
            <a:chExt cx="3514257" cy="3517912"/>
          </a:xfrm>
          <a:solidFill>
            <a:srgbClr val="C00000"/>
          </a:solidFill>
          <a:effectLst/>
        </p:grpSpPr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E591532C-1D39-42A0-AAD5-5B7A264CDFDC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F1180569-5591-4FE9-A807-E8B2DFA3BBB1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A9E8AF4C-0F4A-4349-B24B-1B002862496F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AE92D6B5-3C38-4C76-BC68-AF8BE964CF94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7" name="Forme libre : forme 96">
              <a:extLst>
                <a:ext uri="{FF2B5EF4-FFF2-40B4-BE49-F238E27FC236}">
                  <a16:creationId xmlns:a16="http://schemas.microsoft.com/office/drawing/2014/main" id="{80A9D8B9-0DE7-4A3C-9D5B-811B00A48401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8" name="Forme libre : forme 97">
              <a:extLst>
                <a:ext uri="{FF2B5EF4-FFF2-40B4-BE49-F238E27FC236}">
                  <a16:creationId xmlns:a16="http://schemas.microsoft.com/office/drawing/2014/main" id="{8A54B197-B70E-4BB8-A780-E9A9DF642B26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EC00172A-0EDE-46EF-BB31-741348FE3383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E4587945-33A5-4F20-82F5-8A7E02FB29E5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0EACC23C-8779-4BB1-887B-3FC8B07688F3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DBCFDDCE-18BF-42F5-B127-D5850873D172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F5D3C804-9975-4805-97BD-7501A00FEA58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B7754653-2DD8-4CC2-8EE1-623D97622A32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grpFill/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4F8732CC-074D-4539-85C4-91DF0FE2D117}"/>
              </a:ext>
            </a:extLst>
          </p:cNvPr>
          <p:cNvSpPr/>
          <p:nvPr/>
        </p:nvSpPr>
        <p:spPr>
          <a:xfrm>
            <a:off x="5550690" y="2818259"/>
            <a:ext cx="1435933" cy="1429779"/>
          </a:xfrm>
          <a:custGeom>
            <a:avLst/>
            <a:gdLst>
              <a:gd name="connsiteX0" fmla="*/ 1393703 w 1393703"/>
              <a:gd name="connsiteY0" fmla="*/ 0 h 1401607"/>
              <a:gd name="connsiteX1" fmla="*/ 1393703 w 1393703"/>
              <a:gd name="connsiteY1" fmla="*/ 1401607 h 1401607"/>
              <a:gd name="connsiteX2" fmla="*/ 0 w 1393703"/>
              <a:gd name="connsiteY2" fmla="*/ 1401607 h 140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03" h="1401607">
                <a:moveTo>
                  <a:pt x="1393703" y="0"/>
                </a:moveTo>
                <a:lnTo>
                  <a:pt x="1393703" y="1401607"/>
                </a:lnTo>
                <a:lnTo>
                  <a:pt x="0" y="1401607"/>
                </a:lnTo>
                <a:close/>
              </a:path>
            </a:pathLst>
          </a:cu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B032E8D-BA79-44FF-BCAA-BEB84E1F7C59}"/>
              </a:ext>
            </a:extLst>
          </p:cNvPr>
          <p:cNvSpPr/>
          <p:nvPr/>
        </p:nvSpPr>
        <p:spPr>
          <a:xfrm>
            <a:off x="6279875" y="3842847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265FF163-9CA4-4F7E-BD72-469A4B4BD9B2}"/>
              </a:ext>
            </a:extLst>
          </p:cNvPr>
          <p:cNvSpPr/>
          <p:nvPr/>
        </p:nvSpPr>
        <p:spPr>
          <a:xfrm>
            <a:off x="6279875" y="4031796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37C0A427-2D77-4B82-AD1F-EEEA424E0A46}"/>
              </a:ext>
            </a:extLst>
          </p:cNvPr>
          <p:cNvSpPr/>
          <p:nvPr/>
        </p:nvSpPr>
        <p:spPr>
          <a:xfrm>
            <a:off x="6279875" y="3650133"/>
            <a:ext cx="576000" cy="1185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2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34D7A22-16CC-46D6-BE01-1AEC2C8E6D6A}"/>
              </a:ext>
            </a:extLst>
          </p:cNvPr>
          <p:cNvSpPr/>
          <p:nvPr/>
        </p:nvSpPr>
        <p:spPr>
          <a:xfrm>
            <a:off x="705853" y="1732547"/>
            <a:ext cx="3384884" cy="3384885"/>
          </a:xfrm>
          <a:prstGeom prst="roundRect">
            <a:avLst>
              <a:gd name="adj" fmla="val 21406"/>
            </a:avLst>
          </a:prstGeom>
          <a:gradFill>
            <a:gsLst>
              <a:gs pos="0">
                <a:srgbClr val="C1573C"/>
              </a:gs>
              <a:gs pos="60000">
                <a:srgbClr val="AB0000"/>
              </a:gs>
            </a:gsLst>
            <a:lin ang="2700000" scaled="1"/>
          </a:gra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E6E4A-1BAA-4A16-8645-0E9E865919F9}"/>
              </a:ext>
            </a:extLst>
          </p:cNvPr>
          <p:cNvSpPr/>
          <p:nvPr/>
        </p:nvSpPr>
        <p:spPr>
          <a:xfrm>
            <a:off x="1310795" y="2344221"/>
            <a:ext cx="2175001" cy="2161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2049" name="Groupe 2048">
            <a:extLst>
              <a:ext uri="{FF2B5EF4-FFF2-40B4-BE49-F238E27FC236}">
                <a16:creationId xmlns:a16="http://schemas.microsoft.com/office/drawing/2014/main" id="{A850964A-B3C9-490A-8839-843712EF2A27}"/>
              </a:ext>
            </a:extLst>
          </p:cNvPr>
          <p:cNvGrpSpPr/>
          <p:nvPr/>
        </p:nvGrpSpPr>
        <p:grpSpPr>
          <a:xfrm>
            <a:off x="1461586" y="2435769"/>
            <a:ext cx="1897707" cy="347476"/>
            <a:chOff x="4972688" y="313437"/>
            <a:chExt cx="1897707" cy="315887"/>
          </a:xfrm>
          <a:solidFill>
            <a:schemeClr val="bg1"/>
          </a:solidFill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4EC28F3-DBEC-4EFE-B1BF-43170C403CA8}"/>
                </a:ext>
              </a:extLst>
            </p:cNvPr>
            <p:cNvSpPr/>
            <p:nvPr/>
          </p:nvSpPr>
          <p:spPr>
            <a:xfrm>
              <a:off x="4972688" y="313437"/>
              <a:ext cx="214759" cy="311869"/>
            </a:xfrm>
            <a:custGeom>
              <a:avLst/>
              <a:gdLst/>
              <a:ahLst/>
              <a:cxnLst/>
              <a:rect l="l" t="t" r="r" b="b"/>
              <a:pathLst>
                <a:path w="214759" h="311869">
                  <a:moveTo>
                    <a:pt x="0" y="0"/>
                  </a:moveTo>
                  <a:lnTo>
                    <a:pt x="214759" y="0"/>
                  </a:lnTo>
                  <a:lnTo>
                    <a:pt x="214759" y="57150"/>
                  </a:lnTo>
                  <a:lnTo>
                    <a:pt x="77688" y="57150"/>
                  </a:lnTo>
                  <a:lnTo>
                    <a:pt x="77688" y="126801"/>
                  </a:lnTo>
                  <a:lnTo>
                    <a:pt x="214759" y="126801"/>
                  </a:lnTo>
                  <a:lnTo>
                    <a:pt x="214759" y="183951"/>
                  </a:lnTo>
                  <a:lnTo>
                    <a:pt x="77688" y="183951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02DB7-09F7-475C-9BB8-8F8CBBD8CC33}"/>
                </a:ext>
              </a:extLst>
            </p:cNvPr>
            <p:cNvSpPr/>
            <p:nvPr/>
          </p:nvSpPr>
          <p:spPr>
            <a:xfrm>
              <a:off x="524980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566B37DA-900B-40D6-9B48-EFCEA8593D3F}"/>
                </a:ext>
              </a:extLst>
            </p:cNvPr>
            <p:cNvSpPr/>
            <p:nvPr/>
          </p:nvSpPr>
          <p:spPr>
            <a:xfrm>
              <a:off x="5531761" y="313437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5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99430466-DC86-4B5A-8442-1685AE7AC117}"/>
                </a:ext>
              </a:extLst>
            </p:cNvPr>
            <p:cNvSpPr/>
            <p:nvPr/>
          </p:nvSpPr>
          <p:spPr>
            <a:xfrm>
              <a:off x="5918341" y="313437"/>
              <a:ext cx="77688" cy="311869"/>
            </a:xfrm>
            <a:custGeom>
              <a:avLst/>
              <a:gdLst/>
              <a:ahLst/>
              <a:cxnLst/>
              <a:rect l="l" t="t" r="r" b="b"/>
              <a:pathLst>
                <a:path w="77688" h="311869">
                  <a:moveTo>
                    <a:pt x="0" y="0"/>
                  </a:moveTo>
                  <a:lnTo>
                    <a:pt x="77688" y="0"/>
                  </a:lnTo>
                  <a:lnTo>
                    <a:pt x="77688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1A028F86-B281-40EC-8675-7392553295DB}"/>
                </a:ext>
              </a:extLst>
            </p:cNvPr>
            <p:cNvSpPr/>
            <p:nvPr/>
          </p:nvSpPr>
          <p:spPr>
            <a:xfrm>
              <a:off x="606806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62ADE731-9E6E-4893-B8AC-530D5938E0FE}"/>
                </a:ext>
              </a:extLst>
            </p:cNvPr>
            <p:cNvSpPr/>
            <p:nvPr/>
          </p:nvSpPr>
          <p:spPr>
            <a:xfrm>
              <a:off x="6353813" y="313437"/>
              <a:ext cx="237753" cy="311869"/>
            </a:xfrm>
            <a:custGeom>
              <a:avLst/>
              <a:gdLst/>
              <a:ahLst/>
              <a:cxnLst/>
              <a:rect l="l" t="t" r="r" b="b"/>
              <a:pathLst>
                <a:path w="237753" h="311869">
                  <a:moveTo>
                    <a:pt x="0" y="0"/>
                  </a:moveTo>
                  <a:lnTo>
                    <a:pt x="77688" y="0"/>
                  </a:lnTo>
                  <a:lnTo>
                    <a:pt x="77688" y="254719"/>
                  </a:lnTo>
                  <a:lnTo>
                    <a:pt x="237753" y="254719"/>
                  </a:lnTo>
                  <a:lnTo>
                    <a:pt x="237753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AFC80C7-2A48-4132-9ED1-B25FC101D0B9}"/>
                </a:ext>
              </a:extLst>
            </p:cNvPr>
            <p:cNvSpPr/>
            <p:nvPr/>
          </p:nvSpPr>
          <p:spPr>
            <a:xfrm>
              <a:off x="6640456" y="313437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FC695A7-1A2B-450D-8B0D-DFE6AC2BD8C8}"/>
              </a:ext>
            </a:extLst>
          </p:cNvPr>
          <p:cNvGrpSpPr>
            <a:grpSpLocks noChangeAspect="1"/>
          </p:cNvGrpSpPr>
          <p:nvPr/>
        </p:nvGrpSpPr>
        <p:grpSpPr>
          <a:xfrm rot="7332421">
            <a:off x="1755699" y="3491783"/>
            <a:ext cx="675036" cy="699730"/>
            <a:chOff x="9741047" y="1348263"/>
            <a:chExt cx="1315454" cy="1363575"/>
          </a:xfrm>
          <a:solidFill>
            <a:schemeClr val="bg1"/>
          </a:solidFill>
        </p:grpSpPr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CAF68809-516B-49E8-86CC-22C46B8A9E8F}"/>
                </a:ext>
              </a:extLst>
            </p:cNvPr>
            <p:cNvSpPr/>
            <p:nvPr/>
          </p:nvSpPr>
          <p:spPr>
            <a:xfrm>
              <a:off x="9741047" y="1348263"/>
              <a:ext cx="1315454" cy="1194342"/>
            </a:xfrm>
            <a:custGeom>
              <a:avLst/>
              <a:gdLst>
                <a:gd name="connsiteX0" fmla="*/ 657727 w 1315454"/>
                <a:gd name="connsiteY0" fmla="*/ 0 h 1194342"/>
                <a:gd name="connsiteX1" fmla="*/ 1315454 w 1315454"/>
                <a:gd name="connsiteY1" fmla="*/ 629798 h 1194342"/>
                <a:gd name="connsiteX2" fmla="*/ 1025469 w 1315454"/>
                <a:gd name="connsiteY2" fmla="*/ 1152037 h 1194342"/>
                <a:gd name="connsiteX3" fmla="*/ 944071 w 1315454"/>
                <a:gd name="connsiteY3" fmla="*/ 1194342 h 1194342"/>
                <a:gd name="connsiteX4" fmla="*/ 657726 w 1315454"/>
                <a:gd name="connsiteY4" fmla="*/ 629797 h 1194342"/>
                <a:gd name="connsiteX5" fmla="*/ 371382 w 1315454"/>
                <a:gd name="connsiteY5" fmla="*/ 1194341 h 1194342"/>
                <a:gd name="connsiteX6" fmla="*/ 289985 w 1315454"/>
                <a:gd name="connsiteY6" fmla="*/ 1152037 h 1194342"/>
                <a:gd name="connsiteX7" fmla="*/ 0 w 1315454"/>
                <a:gd name="connsiteY7" fmla="*/ 629798 h 1194342"/>
                <a:gd name="connsiteX8" fmla="*/ 657727 w 1315454"/>
                <a:gd name="connsiteY8" fmla="*/ 0 h 11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454" h="1194342">
                  <a:moveTo>
                    <a:pt x="657727" y="0"/>
                  </a:moveTo>
                  <a:cubicBezTo>
                    <a:pt x="1020980" y="0"/>
                    <a:pt x="1315454" y="281970"/>
                    <a:pt x="1315454" y="629798"/>
                  </a:cubicBezTo>
                  <a:cubicBezTo>
                    <a:pt x="1315454" y="847191"/>
                    <a:pt x="1200425" y="1038857"/>
                    <a:pt x="1025469" y="1152037"/>
                  </a:cubicBezTo>
                  <a:lnTo>
                    <a:pt x="944071" y="1194342"/>
                  </a:lnTo>
                  <a:lnTo>
                    <a:pt x="657726" y="629797"/>
                  </a:lnTo>
                  <a:lnTo>
                    <a:pt x="371382" y="1194341"/>
                  </a:lnTo>
                  <a:lnTo>
                    <a:pt x="289985" y="1152037"/>
                  </a:lnTo>
                  <a:cubicBezTo>
                    <a:pt x="115029" y="1038857"/>
                    <a:pt x="0" y="847191"/>
                    <a:pt x="0" y="629798"/>
                  </a:cubicBezTo>
                  <a:cubicBezTo>
                    <a:pt x="0" y="281970"/>
                    <a:pt x="294474" y="0"/>
                    <a:pt x="6577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5FC5F08D-DDB1-4530-B4E4-0BF9E54DA938}"/>
                </a:ext>
              </a:extLst>
            </p:cNvPr>
            <p:cNvSpPr/>
            <p:nvPr/>
          </p:nvSpPr>
          <p:spPr>
            <a:xfrm>
              <a:off x="10107734" y="2082039"/>
              <a:ext cx="572689" cy="629799"/>
            </a:xfrm>
            <a:custGeom>
              <a:avLst/>
              <a:gdLst>
                <a:gd name="connsiteX0" fmla="*/ 286344 w 572689"/>
                <a:gd name="connsiteY0" fmla="*/ 0 h 629799"/>
                <a:gd name="connsiteX1" fmla="*/ 572689 w 572689"/>
                <a:gd name="connsiteY1" fmla="*/ 564545 h 629799"/>
                <a:gd name="connsiteX2" fmla="*/ 542362 w 572689"/>
                <a:gd name="connsiteY2" fmla="*/ 580307 h 629799"/>
                <a:gd name="connsiteX3" fmla="*/ 286345 w 572689"/>
                <a:gd name="connsiteY3" fmla="*/ 629799 h 629799"/>
                <a:gd name="connsiteX4" fmla="*/ 30328 w 572689"/>
                <a:gd name="connsiteY4" fmla="*/ 580307 h 629799"/>
                <a:gd name="connsiteX5" fmla="*/ 0 w 572689"/>
                <a:gd name="connsiteY5" fmla="*/ 564544 h 62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89" h="629799">
                  <a:moveTo>
                    <a:pt x="286344" y="0"/>
                  </a:moveTo>
                  <a:lnTo>
                    <a:pt x="572689" y="564545"/>
                  </a:lnTo>
                  <a:lnTo>
                    <a:pt x="542362" y="580307"/>
                  </a:lnTo>
                  <a:cubicBezTo>
                    <a:pt x="463673" y="612176"/>
                    <a:pt x="377158" y="629799"/>
                    <a:pt x="286345" y="629799"/>
                  </a:cubicBezTo>
                  <a:cubicBezTo>
                    <a:pt x="195532" y="629799"/>
                    <a:pt x="109017" y="612176"/>
                    <a:pt x="30328" y="580307"/>
                  </a:cubicBezTo>
                  <a:lnTo>
                    <a:pt x="0" y="5645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57570D90-465D-4E68-8987-04981694F764}"/>
              </a:ext>
            </a:extLst>
          </p:cNvPr>
          <p:cNvGrpSpPr/>
          <p:nvPr/>
        </p:nvGrpSpPr>
        <p:grpSpPr>
          <a:xfrm>
            <a:off x="1409283" y="2858811"/>
            <a:ext cx="1547217" cy="443247"/>
            <a:chOff x="4920385" y="692705"/>
            <a:chExt cx="1547217" cy="402952"/>
          </a:xfrm>
          <a:solidFill>
            <a:schemeClr val="bg1"/>
          </a:solidFill>
        </p:grpSpPr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50719D0C-46BA-4852-936A-61DE291E0618}"/>
                </a:ext>
              </a:extLst>
            </p:cNvPr>
            <p:cNvSpPr/>
            <p:nvPr/>
          </p:nvSpPr>
          <p:spPr>
            <a:xfrm>
              <a:off x="4920385" y="692705"/>
              <a:ext cx="133053" cy="402952"/>
            </a:xfrm>
            <a:custGeom>
              <a:avLst/>
              <a:gdLst/>
              <a:ahLst/>
              <a:cxnLst/>
              <a:rect l="l" t="t" r="r" b="b"/>
              <a:pathLst>
                <a:path w="133053" h="402952">
                  <a:moveTo>
                    <a:pt x="55364" y="0"/>
                  </a:moveTo>
                  <a:lnTo>
                    <a:pt x="133053" y="0"/>
                  </a:lnTo>
                  <a:lnTo>
                    <a:pt x="133053" y="283071"/>
                  </a:lnTo>
                  <a:cubicBezTo>
                    <a:pt x="133053" y="362992"/>
                    <a:pt x="96292" y="402952"/>
                    <a:pt x="22771" y="402952"/>
                  </a:cubicBezTo>
                  <a:cubicBezTo>
                    <a:pt x="15776" y="402952"/>
                    <a:pt x="8186" y="402580"/>
                    <a:pt x="0" y="401836"/>
                  </a:cubicBezTo>
                  <a:lnTo>
                    <a:pt x="0" y="340667"/>
                  </a:lnTo>
                  <a:cubicBezTo>
                    <a:pt x="4167" y="341411"/>
                    <a:pt x="8111" y="341783"/>
                    <a:pt x="11832" y="341783"/>
                  </a:cubicBezTo>
                  <a:cubicBezTo>
                    <a:pt x="40854" y="341783"/>
                    <a:pt x="55364" y="322659"/>
                    <a:pt x="55364" y="284410"/>
                  </a:cubicBezTo>
                  <a:lnTo>
                    <a:pt x="55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7BB8B7-B65F-44BA-83C9-364EE9E196B6}"/>
                </a:ext>
              </a:extLst>
            </p:cNvPr>
            <p:cNvSpPr/>
            <p:nvPr/>
          </p:nvSpPr>
          <p:spPr>
            <a:xfrm>
              <a:off x="5088858" y="692706"/>
              <a:ext cx="354508" cy="311869"/>
            </a:xfrm>
            <a:custGeom>
              <a:avLst/>
              <a:gdLst/>
              <a:ahLst/>
              <a:cxnLst/>
              <a:rect l="l" t="t" r="r" b="b"/>
              <a:pathLst>
                <a:path w="354508" h="311869">
                  <a:moveTo>
                    <a:pt x="125975" y="0"/>
                  </a:moveTo>
                  <a:lnTo>
                    <a:pt x="215990" y="0"/>
                  </a:lnTo>
                  <a:lnTo>
                    <a:pt x="354508" y="311869"/>
                  </a:lnTo>
                  <a:lnTo>
                    <a:pt x="270970" y="311869"/>
                  </a:lnTo>
                  <a:lnTo>
                    <a:pt x="245273" y="250254"/>
                  </a:lnTo>
                  <a:lnTo>
                    <a:pt x="105611" y="250254"/>
                  </a:lnTo>
                  <a:lnTo>
                    <a:pt x="82324" y="311869"/>
                  </a:lnTo>
                  <a:lnTo>
                    <a:pt x="0" y="311869"/>
                  </a:lnTo>
                  <a:lnTo>
                    <a:pt x="125975" y="0"/>
                  </a:lnTo>
                  <a:close/>
                  <a:moveTo>
                    <a:pt x="172008" y="74563"/>
                  </a:moveTo>
                  <a:lnTo>
                    <a:pt x="126198" y="195783"/>
                  </a:lnTo>
                  <a:lnTo>
                    <a:pt x="222558" y="195783"/>
                  </a:lnTo>
                  <a:lnTo>
                    <a:pt x="172008" y="7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40A24F25-7999-4B73-B6C8-4E444B7D353C}"/>
                </a:ext>
              </a:extLst>
            </p:cNvPr>
            <p:cNvSpPr/>
            <p:nvPr/>
          </p:nvSpPr>
          <p:spPr>
            <a:xfrm>
              <a:off x="5462343" y="692706"/>
              <a:ext cx="311869" cy="315887"/>
            </a:xfrm>
            <a:custGeom>
              <a:avLst/>
              <a:gdLst/>
              <a:ahLst/>
              <a:cxnLst/>
              <a:rect l="l" t="t" r="r" b="b"/>
              <a:pathLst>
                <a:path w="311869" h="315887">
                  <a:moveTo>
                    <a:pt x="0" y="0"/>
                  </a:moveTo>
                  <a:lnTo>
                    <a:pt x="77911" y="0"/>
                  </a:lnTo>
                  <a:lnTo>
                    <a:pt x="77911" y="179263"/>
                  </a:lnTo>
                  <a:cubicBezTo>
                    <a:pt x="77911" y="200992"/>
                    <a:pt x="85018" y="218405"/>
                    <a:pt x="99231" y="231502"/>
                  </a:cubicBezTo>
                  <a:cubicBezTo>
                    <a:pt x="113444" y="244599"/>
                    <a:pt x="132085" y="251147"/>
                    <a:pt x="155153" y="251147"/>
                  </a:cubicBezTo>
                  <a:cubicBezTo>
                    <a:pt x="179114" y="251147"/>
                    <a:pt x="198276" y="244450"/>
                    <a:pt x="212638" y="231055"/>
                  </a:cubicBezTo>
                  <a:cubicBezTo>
                    <a:pt x="227000" y="217661"/>
                    <a:pt x="234181" y="198611"/>
                    <a:pt x="234181" y="173905"/>
                  </a:cubicBezTo>
                  <a:lnTo>
                    <a:pt x="234181" y="0"/>
                  </a:lnTo>
                  <a:lnTo>
                    <a:pt x="311869" y="0"/>
                  </a:lnTo>
                  <a:lnTo>
                    <a:pt x="311869" y="177031"/>
                  </a:lnTo>
                  <a:cubicBezTo>
                    <a:pt x="311869" y="222572"/>
                    <a:pt x="298400" y="257100"/>
                    <a:pt x="271462" y="280615"/>
                  </a:cubicBezTo>
                  <a:cubicBezTo>
                    <a:pt x="244524" y="304130"/>
                    <a:pt x="206052" y="315887"/>
                    <a:pt x="156046" y="315887"/>
                  </a:cubicBezTo>
                  <a:cubicBezTo>
                    <a:pt x="106635" y="315887"/>
                    <a:pt x="68275" y="303981"/>
                    <a:pt x="40965" y="280169"/>
                  </a:cubicBezTo>
                  <a:cubicBezTo>
                    <a:pt x="13655" y="256356"/>
                    <a:pt x="0" y="222126"/>
                    <a:pt x="0" y="17747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877F393B-77B7-4920-8E32-C893FE6DA799}"/>
                </a:ext>
              </a:extLst>
            </p:cNvPr>
            <p:cNvSpPr/>
            <p:nvPr/>
          </p:nvSpPr>
          <p:spPr>
            <a:xfrm>
              <a:off x="5846690" y="692706"/>
              <a:ext cx="315442" cy="311869"/>
            </a:xfrm>
            <a:custGeom>
              <a:avLst/>
              <a:gdLst/>
              <a:ahLst/>
              <a:cxnLst/>
              <a:rect l="l" t="t" r="r" b="b"/>
              <a:pathLst>
                <a:path w="315442" h="311869">
                  <a:moveTo>
                    <a:pt x="0" y="0"/>
                  </a:moveTo>
                  <a:lnTo>
                    <a:pt x="71239" y="0"/>
                  </a:lnTo>
                  <a:lnTo>
                    <a:pt x="237753" y="190649"/>
                  </a:lnTo>
                  <a:lnTo>
                    <a:pt x="237753" y="0"/>
                  </a:lnTo>
                  <a:lnTo>
                    <a:pt x="315442" y="0"/>
                  </a:lnTo>
                  <a:lnTo>
                    <a:pt x="315442" y="311869"/>
                  </a:lnTo>
                  <a:lnTo>
                    <a:pt x="249829" y="311869"/>
                  </a:lnTo>
                  <a:lnTo>
                    <a:pt x="77689" y="112067"/>
                  </a:lnTo>
                  <a:lnTo>
                    <a:pt x="7768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F773A456-8FA5-410D-BE04-0CC2E263D402}"/>
                </a:ext>
              </a:extLst>
            </p:cNvPr>
            <p:cNvSpPr/>
            <p:nvPr/>
          </p:nvSpPr>
          <p:spPr>
            <a:xfrm>
              <a:off x="6237663" y="692706"/>
              <a:ext cx="229939" cy="311869"/>
            </a:xfrm>
            <a:custGeom>
              <a:avLst/>
              <a:gdLst/>
              <a:ahLst/>
              <a:cxnLst/>
              <a:rect l="l" t="t" r="r" b="b"/>
              <a:pathLst>
                <a:path w="229939" h="311869">
                  <a:moveTo>
                    <a:pt x="0" y="0"/>
                  </a:moveTo>
                  <a:lnTo>
                    <a:pt x="226814" y="0"/>
                  </a:lnTo>
                  <a:lnTo>
                    <a:pt x="226814" y="57150"/>
                  </a:lnTo>
                  <a:lnTo>
                    <a:pt x="77688" y="57150"/>
                  </a:lnTo>
                  <a:lnTo>
                    <a:pt x="77688" y="122560"/>
                  </a:lnTo>
                  <a:lnTo>
                    <a:pt x="219894" y="122560"/>
                  </a:lnTo>
                  <a:lnTo>
                    <a:pt x="219894" y="179710"/>
                  </a:lnTo>
                  <a:lnTo>
                    <a:pt x="77688" y="179710"/>
                  </a:lnTo>
                  <a:lnTo>
                    <a:pt x="77688" y="254719"/>
                  </a:lnTo>
                  <a:lnTo>
                    <a:pt x="229939" y="254719"/>
                  </a:lnTo>
                  <a:lnTo>
                    <a:pt x="229939" y="311869"/>
                  </a:lnTo>
                  <a:lnTo>
                    <a:pt x="0" y="3118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1B233396-81B1-434E-A6D7-AFAE97FCB0D0}"/>
              </a:ext>
            </a:extLst>
          </p:cNvPr>
          <p:cNvSpPr/>
          <p:nvPr/>
        </p:nvSpPr>
        <p:spPr>
          <a:xfrm>
            <a:off x="1045751" y="2061687"/>
            <a:ext cx="3044987" cy="3055745"/>
          </a:xfrm>
          <a:custGeom>
            <a:avLst/>
            <a:gdLst>
              <a:gd name="connsiteX0" fmla="*/ 2926499 w 3044987"/>
              <a:gd name="connsiteY0" fmla="*/ 0 h 3055745"/>
              <a:gd name="connsiteX1" fmla="*/ 2988047 w 3044987"/>
              <a:gd name="connsiteY1" fmla="*/ 113394 h 3055745"/>
              <a:gd name="connsiteX2" fmla="*/ 3044987 w 3044987"/>
              <a:gd name="connsiteY2" fmla="*/ 395428 h 3055745"/>
              <a:gd name="connsiteX3" fmla="*/ 3044987 w 3044987"/>
              <a:gd name="connsiteY3" fmla="*/ 2331177 h 3055745"/>
              <a:gd name="connsiteX4" fmla="*/ 2320419 w 3044987"/>
              <a:gd name="connsiteY4" fmla="*/ 3055745 h 3055745"/>
              <a:gd name="connsiteX5" fmla="*/ 384671 w 3044987"/>
              <a:gd name="connsiteY5" fmla="*/ 3055745 h 3055745"/>
              <a:gd name="connsiteX6" fmla="*/ 102637 w 3044987"/>
              <a:gd name="connsiteY6" fmla="*/ 2998805 h 3055745"/>
              <a:gd name="connsiteX7" fmla="*/ 0 w 3044987"/>
              <a:gd name="connsiteY7" fmla="*/ 2943096 h 30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4987" h="3055745">
                <a:moveTo>
                  <a:pt x="2926499" y="0"/>
                </a:moveTo>
                <a:lnTo>
                  <a:pt x="2988047" y="113394"/>
                </a:lnTo>
                <a:cubicBezTo>
                  <a:pt x="3024712" y="200080"/>
                  <a:pt x="3044987" y="295386"/>
                  <a:pt x="3044987" y="395428"/>
                </a:cubicBezTo>
                <a:lnTo>
                  <a:pt x="3044987" y="2331177"/>
                </a:lnTo>
                <a:cubicBezTo>
                  <a:pt x="3044987" y="2731345"/>
                  <a:pt x="2720587" y="3055745"/>
                  <a:pt x="2320419" y="3055745"/>
                </a:cubicBezTo>
                <a:lnTo>
                  <a:pt x="384671" y="3055745"/>
                </a:lnTo>
                <a:cubicBezTo>
                  <a:pt x="284629" y="3055745"/>
                  <a:pt x="189323" y="3035470"/>
                  <a:pt x="102637" y="2998805"/>
                </a:cubicBezTo>
                <a:lnTo>
                  <a:pt x="0" y="2943096"/>
                </a:lnTo>
                <a:close/>
              </a:path>
            </a:pathLst>
          </a:custGeom>
          <a:gradFill>
            <a:gsLst>
              <a:gs pos="0">
                <a:srgbClr val="BC4D2A"/>
              </a:gs>
              <a:gs pos="87000">
                <a:srgbClr val="D2502C"/>
              </a:gs>
            </a:gsLst>
            <a:lin ang="2700000" scaled="1"/>
          </a:gradFill>
          <a:ln>
            <a:noFill/>
          </a:ln>
          <a:effectLst>
            <a:outerShdw blurRad="152400" dist="63500" dir="13500000" algn="br" rotWithShape="0">
              <a:srgbClr val="893F2B">
                <a:alpha val="3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F2DE354-E60D-48F5-B6ED-9B596BD2DD92}"/>
              </a:ext>
            </a:extLst>
          </p:cNvPr>
          <p:cNvSpPr/>
          <p:nvPr/>
        </p:nvSpPr>
        <p:spPr>
          <a:xfrm>
            <a:off x="4598347" y="1744717"/>
            <a:ext cx="3384884" cy="3384885"/>
          </a:xfrm>
          <a:prstGeom prst="roundRect">
            <a:avLst>
              <a:gd name="adj" fmla="val 21406"/>
            </a:avLst>
          </a:prstGeom>
          <a:gradFill flip="none" rotWithShape="1">
            <a:gsLst>
              <a:gs pos="0">
                <a:srgbClr val="C00000"/>
              </a:gs>
              <a:gs pos="95000">
                <a:srgbClr val="920000"/>
              </a:gs>
            </a:gsLst>
            <a:lin ang="27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2246D3-8051-4FE1-A43B-D5EEE33982A1}"/>
              </a:ext>
            </a:extLst>
          </p:cNvPr>
          <p:cNvSpPr/>
          <p:nvPr/>
        </p:nvSpPr>
        <p:spPr>
          <a:xfrm rot="20802648">
            <a:off x="5175145" y="2387695"/>
            <a:ext cx="2231288" cy="2329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99FF515-3935-47D1-9D70-F9B014E2487A}"/>
              </a:ext>
            </a:extLst>
          </p:cNvPr>
          <p:cNvSpPr txBox="1"/>
          <p:nvPr/>
        </p:nvSpPr>
        <p:spPr>
          <a:xfrm rot="20802647">
            <a:off x="4960711" y="229686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FEUILLE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3D61A78-66D7-4660-952B-CD1D0C846516}"/>
              </a:ext>
            </a:extLst>
          </p:cNvPr>
          <p:cNvSpPr txBox="1"/>
          <p:nvPr/>
        </p:nvSpPr>
        <p:spPr>
          <a:xfrm rot="20802647">
            <a:off x="5072460" y="2752061"/>
            <a:ext cx="222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JAUNE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2471CC5-0685-4FCB-91F8-CF9234195306}"/>
              </a:ext>
            </a:extLst>
          </p:cNvPr>
          <p:cNvGrpSpPr>
            <a:grpSpLocks noChangeAspect="1"/>
          </p:cNvGrpSpPr>
          <p:nvPr/>
        </p:nvGrpSpPr>
        <p:grpSpPr>
          <a:xfrm rot="7332421">
            <a:off x="5499889" y="3529777"/>
            <a:ext cx="742540" cy="769703"/>
            <a:chOff x="9741047" y="1348263"/>
            <a:chExt cx="1315454" cy="1363575"/>
          </a:xfrm>
          <a:solidFill>
            <a:schemeClr val="bg1"/>
          </a:solidFill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DD1E819-B1E3-46F3-95DE-4E812B7135C3}"/>
                </a:ext>
              </a:extLst>
            </p:cNvPr>
            <p:cNvSpPr/>
            <p:nvPr/>
          </p:nvSpPr>
          <p:spPr>
            <a:xfrm>
              <a:off x="9741047" y="1348263"/>
              <a:ext cx="1315454" cy="1194342"/>
            </a:xfrm>
            <a:custGeom>
              <a:avLst/>
              <a:gdLst>
                <a:gd name="connsiteX0" fmla="*/ 657727 w 1315454"/>
                <a:gd name="connsiteY0" fmla="*/ 0 h 1194342"/>
                <a:gd name="connsiteX1" fmla="*/ 1315454 w 1315454"/>
                <a:gd name="connsiteY1" fmla="*/ 629798 h 1194342"/>
                <a:gd name="connsiteX2" fmla="*/ 1025469 w 1315454"/>
                <a:gd name="connsiteY2" fmla="*/ 1152037 h 1194342"/>
                <a:gd name="connsiteX3" fmla="*/ 944071 w 1315454"/>
                <a:gd name="connsiteY3" fmla="*/ 1194342 h 1194342"/>
                <a:gd name="connsiteX4" fmla="*/ 657726 w 1315454"/>
                <a:gd name="connsiteY4" fmla="*/ 629797 h 1194342"/>
                <a:gd name="connsiteX5" fmla="*/ 371382 w 1315454"/>
                <a:gd name="connsiteY5" fmla="*/ 1194341 h 1194342"/>
                <a:gd name="connsiteX6" fmla="*/ 289985 w 1315454"/>
                <a:gd name="connsiteY6" fmla="*/ 1152037 h 1194342"/>
                <a:gd name="connsiteX7" fmla="*/ 0 w 1315454"/>
                <a:gd name="connsiteY7" fmla="*/ 629798 h 1194342"/>
                <a:gd name="connsiteX8" fmla="*/ 657727 w 1315454"/>
                <a:gd name="connsiteY8" fmla="*/ 0 h 11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5454" h="1194342">
                  <a:moveTo>
                    <a:pt x="657727" y="0"/>
                  </a:moveTo>
                  <a:cubicBezTo>
                    <a:pt x="1020980" y="0"/>
                    <a:pt x="1315454" y="281970"/>
                    <a:pt x="1315454" y="629798"/>
                  </a:cubicBezTo>
                  <a:cubicBezTo>
                    <a:pt x="1315454" y="847191"/>
                    <a:pt x="1200425" y="1038857"/>
                    <a:pt x="1025469" y="1152037"/>
                  </a:cubicBezTo>
                  <a:lnTo>
                    <a:pt x="944071" y="1194342"/>
                  </a:lnTo>
                  <a:lnTo>
                    <a:pt x="657726" y="629797"/>
                  </a:lnTo>
                  <a:lnTo>
                    <a:pt x="371382" y="1194341"/>
                  </a:lnTo>
                  <a:lnTo>
                    <a:pt x="289985" y="1152037"/>
                  </a:lnTo>
                  <a:cubicBezTo>
                    <a:pt x="115029" y="1038857"/>
                    <a:pt x="0" y="847191"/>
                    <a:pt x="0" y="629798"/>
                  </a:cubicBezTo>
                  <a:cubicBezTo>
                    <a:pt x="0" y="281970"/>
                    <a:pt x="294474" y="0"/>
                    <a:pt x="6577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BD7CE3B7-63C6-4FD0-8FFD-9B7A6242E05A}"/>
                </a:ext>
              </a:extLst>
            </p:cNvPr>
            <p:cNvSpPr/>
            <p:nvPr/>
          </p:nvSpPr>
          <p:spPr>
            <a:xfrm>
              <a:off x="10107734" y="2082039"/>
              <a:ext cx="572689" cy="629799"/>
            </a:xfrm>
            <a:custGeom>
              <a:avLst/>
              <a:gdLst>
                <a:gd name="connsiteX0" fmla="*/ 286344 w 572689"/>
                <a:gd name="connsiteY0" fmla="*/ 0 h 629799"/>
                <a:gd name="connsiteX1" fmla="*/ 572689 w 572689"/>
                <a:gd name="connsiteY1" fmla="*/ 564545 h 629799"/>
                <a:gd name="connsiteX2" fmla="*/ 542362 w 572689"/>
                <a:gd name="connsiteY2" fmla="*/ 580307 h 629799"/>
                <a:gd name="connsiteX3" fmla="*/ 286345 w 572689"/>
                <a:gd name="connsiteY3" fmla="*/ 629799 h 629799"/>
                <a:gd name="connsiteX4" fmla="*/ 30328 w 572689"/>
                <a:gd name="connsiteY4" fmla="*/ 580307 h 629799"/>
                <a:gd name="connsiteX5" fmla="*/ 0 w 572689"/>
                <a:gd name="connsiteY5" fmla="*/ 564544 h 62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89" h="629799">
                  <a:moveTo>
                    <a:pt x="286344" y="0"/>
                  </a:moveTo>
                  <a:lnTo>
                    <a:pt x="572689" y="564545"/>
                  </a:lnTo>
                  <a:lnTo>
                    <a:pt x="542362" y="580307"/>
                  </a:lnTo>
                  <a:cubicBezTo>
                    <a:pt x="463673" y="612176"/>
                    <a:pt x="377158" y="629799"/>
                    <a:pt x="286345" y="629799"/>
                  </a:cubicBezTo>
                  <a:cubicBezTo>
                    <a:pt x="195532" y="629799"/>
                    <a:pt x="109017" y="612176"/>
                    <a:pt x="30328" y="580307"/>
                  </a:cubicBezTo>
                  <a:lnTo>
                    <a:pt x="0" y="5645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D7ABF7B8-F660-4C7A-BD99-BDA568FDC8E5}"/>
              </a:ext>
            </a:extLst>
          </p:cNvPr>
          <p:cNvSpPr/>
          <p:nvPr/>
        </p:nvSpPr>
        <p:spPr>
          <a:xfrm>
            <a:off x="4938245" y="2073857"/>
            <a:ext cx="3044987" cy="3055745"/>
          </a:xfrm>
          <a:custGeom>
            <a:avLst/>
            <a:gdLst>
              <a:gd name="connsiteX0" fmla="*/ 2926499 w 3044987"/>
              <a:gd name="connsiteY0" fmla="*/ 0 h 3055745"/>
              <a:gd name="connsiteX1" fmla="*/ 2988047 w 3044987"/>
              <a:gd name="connsiteY1" fmla="*/ 113394 h 3055745"/>
              <a:gd name="connsiteX2" fmla="*/ 3044987 w 3044987"/>
              <a:gd name="connsiteY2" fmla="*/ 395428 h 3055745"/>
              <a:gd name="connsiteX3" fmla="*/ 3044987 w 3044987"/>
              <a:gd name="connsiteY3" fmla="*/ 2331177 h 3055745"/>
              <a:gd name="connsiteX4" fmla="*/ 2320419 w 3044987"/>
              <a:gd name="connsiteY4" fmla="*/ 3055745 h 3055745"/>
              <a:gd name="connsiteX5" fmla="*/ 384671 w 3044987"/>
              <a:gd name="connsiteY5" fmla="*/ 3055745 h 3055745"/>
              <a:gd name="connsiteX6" fmla="*/ 102637 w 3044987"/>
              <a:gd name="connsiteY6" fmla="*/ 2998805 h 3055745"/>
              <a:gd name="connsiteX7" fmla="*/ 0 w 3044987"/>
              <a:gd name="connsiteY7" fmla="*/ 2943096 h 30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4987" h="3055745">
                <a:moveTo>
                  <a:pt x="2926499" y="0"/>
                </a:moveTo>
                <a:lnTo>
                  <a:pt x="2988047" y="113394"/>
                </a:lnTo>
                <a:cubicBezTo>
                  <a:pt x="3024712" y="200080"/>
                  <a:pt x="3044987" y="295386"/>
                  <a:pt x="3044987" y="395428"/>
                </a:cubicBezTo>
                <a:lnTo>
                  <a:pt x="3044987" y="2331177"/>
                </a:lnTo>
                <a:cubicBezTo>
                  <a:pt x="3044987" y="2731345"/>
                  <a:pt x="2720587" y="3055745"/>
                  <a:pt x="2320419" y="3055745"/>
                </a:cubicBezTo>
                <a:lnTo>
                  <a:pt x="384671" y="3055745"/>
                </a:lnTo>
                <a:cubicBezTo>
                  <a:pt x="284629" y="3055745"/>
                  <a:pt x="189323" y="3035470"/>
                  <a:pt x="102637" y="2998805"/>
                </a:cubicBezTo>
                <a:lnTo>
                  <a:pt x="0" y="294309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39700" dist="38100" dir="13500000" algn="b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Picture 2" descr="app-icon">
            <a:extLst>
              <a:ext uri="{FF2B5EF4-FFF2-40B4-BE49-F238E27FC236}">
                <a16:creationId xmlns:a16="http://schemas.microsoft.com/office/drawing/2014/main" id="{CFEB7F90-0B00-4E60-BBB2-EBAE3BEE8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0" t="10301" r="19529" b="10461"/>
          <a:stretch/>
        </p:blipFill>
        <p:spPr bwMode="auto">
          <a:xfrm>
            <a:off x="8224995" y="1577134"/>
            <a:ext cx="424925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97E025FC-2813-464B-B31A-DDD0749A068A}"/>
              </a:ext>
            </a:extLst>
          </p:cNvPr>
          <p:cNvSpPr/>
          <p:nvPr/>
        </p:nvSpPr>
        <p:spPr>
          <a:xfrm>
            <a:off x="1791120" y="2818259"/>
            <a:ext cx="1435933" cy="1429779"/>
          </a:xfrm>
          <a:custGeom>
            <a:avLst/>
            <a:gdLst>
              <a:gd name="connsiteX0" fmla="*/ 1393703 w 1393703"/>
              <a:gd name="connsiteY0" fmla="*/ 0 h 1401607"/>
              <a:gd name="connsiteX1" fmla="*/ 1393703 w 1393703"/>
              <a:gd name="connsiteY1" fmla="*/ 1401607 h 1401607"/>
              <a:gd name="connsiteX2" fmla="*/ 0 w 1393703"/>
              <a:gd name="connsiteY2" fmla="*/ 1401607 h 140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03" h="1401607">
                <a:moveTo>
                  <a:pt x="1393703" y="0"/>
                </a:moveTo>
                <a:lnTo>
                  <a:pt x="1393703" y="1401607"/>
                </a:lnTo>
                <a:lnTo>
                  <a:pt x="0" y="1401607"/>
                </a:lnTo>
                <a:close/>
              </a:path>
            </a:pathLst>
          </a:cu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E3578E91-0FA8-497A-AC7A-6F765B29BB8D}"/>
              </a:ext>
            </a:extLst>
          </p:cNvPr>
          <p:cNvSpPr/>
          <p:nvPr/>
        </p:nvSpPr>
        <p:spPr>
          <a:xfrm rot="20820000">
            <a:off x="5400516" y="3016414"/>
            <a:ext cx="1922201" cy="1560176"/>
          </a:xfrm>
          <a:custGeom>
            <a:avLst/>
            <a:gdLst>
              <a:gd name="connsiteX0" fmla="*/ 1922201 w 1922201"/>
              <a:gd name="connsiteY0" fmla="*/ 0 h 1560176"/>
              <a:gd name="connsiteX1" fmla="*/ 1922201 w 1922201"/>
              <a:gd name="connsiteY1" fmla="*/ 1560176 h 1560176"/>
              <a:gd name="connsiteX2" fmla="*/ 0 w 1922201"/>
              <a:gd name="connsiteY2" fmla="*/ 1560176 h 1560176"/>
              <a:gd name="connsiteX3" fmla="*/ 0 w 1922201"/>
              <a:gd name="connsiteY3" fmla="*/ 1208695 h 156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201" h="1560176">
                <a:moveTo>
                  <a:pt x="1922201" y="0"/>
                </a:moveTo>
                <a:lnTo>
                  <a:pt x="1922201" y="1560176"/>
                </a:lnTo>
                <a:lnTo>
                  <a:pt x="0" y="1560176"/>
                </a:lnTo>
                <a:lnTo>
                  <a:pt x="0" y="120869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740A518-F41E-496D-8B4B-385357D48576}"/>
              </a:ext>
            </a:extLst>
          </p:cNvPr>
          <p:cNvCxnSpPr>
            <a:cxnSpLocks/>
          </p:cNvCxnSpPr>
          <p:nvPr/>
        </p:nvCxnSpPr>
        <p:spPr>
          <a:xfrm>
            <a:off x="2676455" y="3384850"/>
            <a:ext cx="544082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4F3028F-BBAB-4880-8DF3-4C5E071B6267}"/>
              </a:ext>
            </a:extLst>
          </p:cNvPr>
          <p:cNvCxnSpPr>
            <a:cxnSpLocks/>
          </p:cNvCxnSpPr>
          <p:nvPr/>
        </p:nvCxnSpPr>
        <p:spPr>
          <a:xfrm>
            <a:off x="2484927" y="3557163"/>
            <a:ext cx="73561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A399BCC-F606-4E67-B2E9-B70B857C9264}"/>
              </a:ext>
            </a:extLst>
          </p:cNvPr>
          <p:cNvCxnSpPr>
            <a:cxnSpLocks/>
          </p:cNvCxnSpPr>
          <p:nvPr/>
        </p:nvCxnSpPr>
        <p:spPr>
          <a:xfrm>
            <a:off x="2319180" y="3729476"/>
            <a:ext cx="901357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472F3A-9561-481A-ABC2-A22E2882E787}"/>
              </a:ext>
            </a:extLst>
          </p:cNvPr>
          <p:cNvCxnSpPr>
            <a:cxnSpLocks/>
          </p:cNvCxnSpPr>
          <p:nvPr/>
        </p:nvCxnSpPr>
        <p:spPr>
          <a:xfrm>
            <a:off x="1968643" y="4074102"/>
            <a:ext cx="1251894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778DC18-1596-4B6F-A39A-97D143DE85AF}"/>
              </a:ext>
            </a:extLst>
          </p:cNvPr>
          <p:cNvCxnSpPr>
            <a:cxnSpLocks/>
          </p:cNvCxnSpPr>
          <p:nvPr/>
        </p:nvCxnSpPr>
        <p:spPr>
          <a:xfrm>
            <a:off x="2842711" y="3212537"/>
            <a:ext cx="377826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55D14AC-65C0-4672-B7E1-46DDD47FB3B7}"/>
              </a:ext>
            </a:extLst>
          </p:cNvPr>
          <p:cNvCxnSpPr>
            <a:cxnSpLocks/>
          </p:cNvCxnSpPr>
          <p:nvPr/>
        </p:nvCxnSpPr>
        <p:spPr>
          <a:xfrm>
            <a:off x="2150244" y="3901789"/>
            <a:ext cx="107029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9FEFFFB-FF4B-4BAD-9CAF-F94A90074621}"/>
              </a:ext>
            </a:extLst>
          </p:cNvPr>
          <p:cNvCxnSpPr>
            <a:cxnSpLocks/>
          </p:cNvCxnSpPr>
          <p:nvPr/>
        </p:nvCxnSpPr>
        <p:spPr>
          <a:xfrm>
            <a:off x="3003504" y="3040224"/>
            <a:ext cx="21703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6D760-3982-4D44-B5C9-938C73DAC4CD}"/>
              </a:ext>
            </a:extLst>
          </p:cNvPr>
          <p:cNvSpPr/>
          <p:nvPr/>
        </p:nvSpPr>
        <p:spPr>
          <a:xfrm>
            <a:off x="3027466" y="2858811"/>
            <a:ext cx="193072" cy="138922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FF2F893-3B99-4685-94A9-BE46C084E538}"/>
              </a:ext>
            </a:extLst>
          </p:cNvPr>
          <p:cNvGrpSpPr>
            <a:grpSpLocks noChangeAspect="1"/>
          </p:cNvGrpSpPr>
          <p:nvPr/>
        </p:nvGrpSpPr>
        <p:grpSpPr>
          <a:xfrm>
            <a:off x="3923543" y="5507159"/>
            <a:ext cx="1056377" cy="1057476"/>
            <a:chOff x="3789758" y="1050197"/>
            <a:chExt cx="3514257" cy="3517912"/>
          </a:xfrm>
          <a:effectLst/>
        </p:grpSpPr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C2E25E6C-4125-4490-AD9E-C7182B1D0B0C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939F20B0-35ED-4154-ABBF-F1259567846D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31307B9C-BDD8-454E-B1C5-4917408CFA7C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6CEAB017-D212-4602-B0EF-A2AAB1ADE81D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AFDEE4DB-9127-4645-9330-12D0821E5DE7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791A5094-BA13-4EBF-B9B5-E71178842643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9201744-33A1-4634-8728-B87864966D70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EE03120C-C969-415C-9D46-9B51DEFF38D8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743C6B1B-EF64-44D6-BA7A-1E14A41F30CC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gradFill>
              <a:gsLst>
                <a:gs pos="0">
                  <a:srgbClr val="FF9801"/>
                </a:gs>
                <a:gs pos="100000">
                  <a:srgbClr val="FFCD2D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F51DF6D2-022F-4FD1-A488-78FF1DE2BD81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89BA8915-1BDC-4ADA-A1D5-6076E9B17110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DBAF5D51-BBCA-45F4-B94A-90E6A5728D4E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solidFill>
              <a:srgbClr val="FDA301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324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1658C1F-49EB-44F0-811B-36223013C1DA}"/>
              </a:ext>
            </a:extLst>
          </p:cNvPr>
          <p:cNvSpPr>
            <a:spLocks noChangeAspect="1"/>
          </p:cNvSpPr>
          <p:nvPr/>
        </p:nvSpPr>
        <p:spPr>
          <a:xfrm>
            <a:off x="2798901" y="220789"/>
            <a:ext cx="5544000" cy="5544000"/>
          </a:xfrm>
          <a:prstGeom prst="roundRect">
            <a:avLst>
              <a:gd name="adj" fmla="val 8424"/>
            </a:avLst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FE771D8-DBEB-4EBA-B115-D5B9701811CB}"/>
              </a:ext>
            </a:extLst>
          </p:cNvPr>
          <p:cNvSpPr>
            <a:spLocks noChangeAspect="1"/>
          </p:cNvSpPr>
          <p:nvPr/>
        </p:nvSpPr>
        <p:spPr>
          <a:xfrm>
            <a:off x="2798901" y="165372"/>
            <a:ext cx="5544000" cy="5544000"/>
          </a:xfrm>
          <a:prstGeom prst="roundRect">
            <a:avLst>
              <a:gd name="adj" fmla="val 8687"/>
            </a:avLst>
          </a:prstGeom>
          <a:solidFill>
            <a:srgbClr val="AA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4E51DE-BCCB-4B9D-B06C-FE65D5142651}"/>
              </a:ext>
            </a:extLst>
          </p:cNvPr>
          <p:cNvGrpSpPr>
            <a:grpSpLocks noChangeAspect="1"/>
          </p:cNvGrpSpPr>
          <p:nvPr/>
        </p:nvGrpSpPr>
        <p:grpSpPr>
          <a:xfrm>
            <a:off x="3444776" y="809036"/>
            <a:ext cx="4252251" cy="4256673"/>
            <a:chOff x="3789758" y="1050197"/>
            <a:chExt cx="3514257" cy="3517912"/>
          </a:xfrm>
          <a:effectLst/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5FDF3B5-AD75-4A71-ADB9-592F5748BDFE}"/>
                </a:ext>
              </a:extLst>
            </p:cNvPr>
            <p:cNvSpPr/>
            <p:nvPr/>
          </p:nvSpPr>
          <p:spPr>
            <a:xfrm>
              <a:off x="4962716" y="1050197"/>
              <a:ext cx="577243" cy="2932545"/>
            </a:xfrm>
            <a:custGeom>
              <a:avLst/>
              <a:gdLst>
                <a:gd name="connsiteX0" fmla="*/ 591061 w 577243"/>
                <a:gd name="connsiteY0" fmla="*/ 2937139 h 2932545"/>
                <a:gd name="connsiteX1" fmla="*/ 591061 w 577243"/>
                <a:gd name="connsiteY1" fmla="*/ 4582 h 2932545"/>
                <a:gd name="connsiteX2" fmla="*/ 4582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591061" y="2937139"/>
                  </a:moveTo>
                  <a:lnTo>
                    <a:pt x="591061" y="4582"/>
                  </a:lnTo>
                  <a:lnTo>
                    <a:pt x="4582" y="737718"/>
                  </a:lnTo>
                  <a:close/>
                </a:path>
              </a:pathLst>
            </a:custGeom>
            <a:solidFill>
              <a:srgbClr val="FDF69D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FEBDBE0-AA77-4171-919C-79E19174C81D}"/>
                </a:ext>
              </a:extLst>
            </p:cNvPr>
            <p:cNvSpPr/>
            <p:nvPr/>
          </p:nvSpPr>
          <p:spPr>
            <a:xfrm>
              <a:off x="5549195" y="1050197"/>
              <a:ext cx="577243" cy="2932545"/>
            </a:xfrm>
            <a:custGeom>
              <a:avLst/>
              <a:gdLst>
                <a:gd name="connsiteX0" fmla="*/ 4582 w 577243"/>
                <a:gd name="connsiteY0" fmla="*/ 2937139 h 2932545"/>
                <a:gd name="connsiteX1" fmla="*/ 4582 w 577243"/>
                <a:gd name="connsiteY1" fmla="*/ 4582 h 2932545"/>
                <a:gd name="connsiteX2" fmla="*/ 591061 w 577243"/>
                <a:gd name="connsiteY2" fmla="*/ 737718 h 293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243" h="2932545">
                  <a:moveTo>
                    <a:pt x="4582" y="2937139"/>
                  </a:moveTo>
                  <a:lnTo>
                    <a:pt x="4582" y="4582"/>
                  </a:lnTo>
                  <a:lnTo>
                    <a:pt x="591061" y="737718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99D340C1-D743-47D1-BFB5-7D8785E0745A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4582 h 1754909"/>
                <a:gd name="connsiteX2" fmla="*/ 884301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4582"/>
                  </a:lnTo>
                  <a:lnTo>
                    <a:pt x="884301" y="4582"/>
                  </a:lnTo>
                  <a:close/>
                </a:path>
              </a:pathLst>
            </a:custGeom>
            <a:solidFill>
              <a:srgbClr val="FDF69D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84F2CEBE-88FF-4605-824C-2E4AE38164C3}"/>
                </a:ext>
              </a:extLst>
            </p:cNvPr>
            <p:cNvSpPr/>
            <p:nvPr/>
          </p:nvSpPr>
          <p:spPr>
            <a:xfrm>
              <a:off x="5549195" y="2223216"/>
              <a:ext cx="1754820" cy="1754909"/>
            </a:xfrm>
            <a:custGeom>
              <a:avLst/>
              <a:gdLst>
                <a:gd name="connsiteX0" fmla="*/ 4582 w 1754819"/>
                <a:gd name="connsiteY0" fmla="*/ 1764121 h 1754909"/>
                <a:gd name="connsiteX1" fmla="*/ 1764020 w 1754819"/>
                <a:gd name="connsiteY1" fmla="*/ 737730 h 1754909"/>
                <a:gd name="connsiteX2" fmla="*/ 1764020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4582" y="1764121"/>
                  </a:moveTo>
                  <a:lnTo>
                    <a:pt x="1764020" y="737730"/>
                  </a:lnTo>
                  <a:lnTo>
                    <a:pt x="1764020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4E0EE8A5-0711-48B4-8D07-A407EC6AA2F5}"/>
                </a:ext>
              </a:extLst>
            </p:cNvPr>
            <p:cNvSpPr/>
            <p:nvPr/>
          </p:nvSpPr>
          <p:spPr>
            <a:xfrm>
              <a:off x="5549195" y="3689500"/>
              <a:ext cx="1316115" cy="300182"/>
            </a:xfrm>
            <a:custGeom>
              <a:avLst/>
              <a:gdLst>
                <a:gd name="connsiteX0" fmla="*/ 4582 w 1316114"/>
                <a:gd name="connsiteY0" fmla="*/ 297837 h 300181"/>
                <a:gd name="connsiteX1" fmla="*/ 1030920 w 1316114"/>
                <a:gd name="connsiteY1" fmla="*/ 4582 h 300181"/>
                <a:gd name="connsiteX2" fmla="*/ 132416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297837"/>
                  </a:moveTo>
                  <a:lnTo>
                    <a:pt x="1030920" y="4582"/>
                  </a:lnTo>
                  <a:lnTo>
                    <a:pt x="1324160" y="297837"/>
                  </a:lnTo>
                  <a:close/>
                </a:path>
              </a:pathLst>
            </a:custGeom>
            <a:solidFill>
              <a:srgbClr val="FDF69D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2E28D21-79DE-4AF1-B4D4-E8E9FC47B6A2}"/>
                </a:ext>
              </a:extLst>
            </p:cNvPr>
            <p:cNvSpPr/>
            <p:nvPr/>
          </p:nvSpPr>
          <p:spPr>
            <a:xfrm>
              <a:off x="5549195" y="3982754"/>
              <a:ext cx="1316115" cy="300182"/>
            </a:xfrm>
            <a:custGeom>
              <a:avLst/>
              <a:gdLst>
                <a:gd name="connsiteX0" fmla="*/ 4582 w 1316114"/>
                <a:gd name="connsiteY0" fmla="*/ 4582 h 300181"/>
                <a:gd name="connsiteX1" fmla="*/ 1324160 w 1316114"/>
                <a:gd name="connsiteY1" fmla="*/ 4582 h 300181"/>
                <a:gd name="connsiteX2" fmla="*/ 1030920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4582" y="4582"/>
                  </a:moveTo>
                  <a:lnTo>
                    <a:pt x="1324160" y="4582"/>
                  </a:lnTo>
                  <a:lnTo>
                    <a:pt x="1030920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47A1220A-9627-40BD-BD96-20C5DF6508B1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884301 w 1754819"/>
                <a:gd name="connsiteY1" fmla="*/ 4582 h 1754909"/>
                <a:gd name="connsiteX2" fmla="*/ 4582 w 1754819"/>
                <a:gd name="connsiteY2" fmla="*/ 4582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884301" y="4582"/>
                  </a:lnTo>
                  <a:lnTo>
                    <a:pt x="4582" y="4582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CBEA4391-5741-48F3-9F6F-0F15DF3A19CF}"/>
                </a:ext>
              </a:extLst>
            </p:cNvPr>
            <p:cNvSpPr/>
            <p:nvPr/>
          </p:nvSpPr>
          <p:spPr>
            <a:xfrm>
              <a:off x="3789758" y="2223216"/>
              <a:ext cx="1754820" cy="1754909"/>
            </a:xfrm>
            <a:custGeom>
              <a:avLst/>
              <a:gdLst>
                <a:gd name="connsiteX0" fmla="*/ 1764020 w 1754819"/>
                <a:gd name="connsiteY0" fmla="*/ 1764121 h 1754909"/>
                <a:gd name="connsiteX1" fmla="*/ 4582 w 1754819"/>
                <a:gd name="connsiteY1" fmla="*/ 4582 h 1754909"/>
                <a:gd name="connsiteX2" fmla="*/ 4582 w 1754819"/>
                <a:gd name="connsiteY2" fmla="*/ 73773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819" h="1754909">
                  <a:moveTo>
                    <a:pt x="1764020" y="1764121"/>
                  </a:moveTo>
                  <a:lnTo>
                    <a:pt x="4582" y="4582"/>
                  </a:lnTo>
                  <a:lnTo>
                    <a:pt x="4582" y="737730"/>
                  </a:lnTo>
                  <a:close/>
                </a:path>
              </a:pathLst>
            </a:custGeom>
            <a:solidFill>
              <a:srgbClr val="FDF69D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EB62D1D-1F92-4755-9A5B-87662AA1702D}"/>
                </a:ext>
              </a:extLst>
            </p:cNvPr>
            <p:cNvSpPr/>
            <p:nvPr/>
          </p:nvSpPr>
          <p:spPr>
            <a:xfrm>
              <a:off x="4229617" y="3689500"/>
              <a:ext cx="1316115" cy="300182"/>
            </a:xfrm>
            <a:custGeom>
              <a:avLst/>
              <a:gdLst>
                <a:gd name="connsiteX0" fmla="*/ 1324160 w 1316114"/>
                <a:gd name="connsiteY0" fmla="*/ 297837 h 300181"/>
                <a:gd name="connsiteX1" fmla="*/ 297822 w 1316114"/>
                <a:gd name="connsiteY1" fmla="*/ 4582 h 300181"/>
                <a:gd name="connsiteX2" fmla="*/ 458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297837"/>
                  </a:moveTo>
                  <a:lnTo>
                    <a:pt x="297822" y="4582"/>
                  </a:lnTo>
                  <a:lnTo>
                    <a:pt x="4582" y="297837"/>
                  </a:lnTo>
                  <a:close/>
                </a:path>
              </a:pathLst>
            </a:custGeom>
            <a:solidFill>
              <a:srgbClr val="FDF69D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4011297-B85E-404F-A372-30FFE8E75597}"/>
                </a:ext>
              </a:extLst>
            </p:cNvPr>
            <p:cNvSpPr/>
            <p:nvPr/>
          </p:nvSpPr>
          <p:spPr>
            <a:xfrm>
              <a:off x="4229617" y="3982754"/>
              <a:ext cx="1316115" cy="300182"/>
            </a:xfrm>
            <a:custGeom>
              <a:avLst/>
              <a:gdLst>
                <a:gd name="connsiteX0" fmla="*/ 1324160 w 1316114"/>
                <a:gd name="connsiteY0" fmla="*/ 4582 h 300181"/>
                <a:gd name="connsiteX1" fmla="*/ 4582 w 1316114"/>
                <a:gd name="connsiteY1" fmla="*/ 4582 h 300181"/>
                <a:gd name="connsiteX2" fmla="*/ 297822 w 1316114"/>
                <a:gd name="connsiteY2" fmla="*/ 297837 h 30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114" h="300181">
                  <a:moveTo>
                    <a:pt x="1324160" y="4582"/>
                  </a:moveTo>
                  <a:lnTo>
                    <a:pt x="4582" y="4582"/>
                  </a:lnTo>
                  <a:lnTo>
                    <a:pt x="297822" y="297837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B6EAEA07-C7C4-4E32-A437-6949787E5F6F}"/>
                </a:ext>
              </a:extLst>
            </p:cNvPr>
            <p:cNvSpPr/>
            <p:nvPr/>
          </p:nvSpPr>
          <p:spPr>
            <a:xfrm>
              <a:off x="5549195" y="4129382"/>
              <a:ext cx="138538" cy="438727"/>
            </a:xfrm>
            <a:custGeom>
              <a:avLst/>
              <a:gdLst>
                <a:gd name="connsiteX0" fmla="*/ 4582 w 138538"/>
                <a:gd name="connsiteY0" fmla="*/ 4582 h 438727"/>
                <a:gd name="connsiteX1" fmla="*/ 151202 w 138538"/>
                <a:gd name="connsiteY1" fmla="*/ 297837 h 438727"/>
                <a:gd name="connsiteX2" fmla="*/ 458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4582" y="4582"/>
                  </a:moveTo>
                  <a:lnTo>
                    <a:pt x="151202" y="297837"/>
                  </a:lnTo>
                  <a:lnTo>
                    <a:pt x="4582" y="444464"/>
                  </a:lnTo>
                  <a:close/>
                </a:path>
              </a:pathLst>
            </a:custGeom>
            <a:gradFill>
              <a:gsLst>
                <a:gs pos="0">
                  <a:srgbClr val="FF6E01"/>
                </a:gs>
                <a:gs pos="100000">
                  <a:srgbClr val="FD9203"/>
                </a:gs>
              </a:gsLst>
              <a:lin ang="5400000" scaled="1"/>
            </a:gra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9751E156-DD97-4763-8E69-AFFD8FC645C3}"/>
                </a:ext>
              </a:extLst>
            </p:cNvPr>
            <p:cNvSpPr/>
            <p:nvPr/>
          </p:nvSpPr>
          <p:spPr>
            <a:xfrm>
              <a:off x="5402575" y="4129382"/>
              <a:ext cx="138538" cy="438727"/>
            </a:xfrm>
            <a:custGeom>
              <a:avLst/>
              <a:gdLst>
                <a:gd name="connsiteX0" fmla="*/ 151202 w 138538"/>
                <a:gd name="connsiteY0" fmla="*/ 4582 h 438727"/>
                <a:gd name="connsiteX1" fmla="*/ 4582 w 138538"/>
                <a:gd name="connsiteY1" fmla="*/ 297837 h 438727"/>
                <a:gd name="connsiteX2" fmla="*/ 151202 w 138538"/>
                <a:gd name="connsiteY2" fmla="*/ 4444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38" h="438727">
                  <a:moveTo>
                    <a:pt x="151202" y="4582"/>
                  </a:moveTo>
                  <a:lnTo>
                    <a:pt x="4582" y="297837"/>
                  </a:lnTo>
                  <a:lnTo>
                    <a:pt x="151202" y="444464"/>
                  </a:lnTo>
                  <a:close/>
                </a:path>
              </a:pathLst>
            </a:custGeom>
            <a:solidFill>
              <a:srgbClr val="FDF69D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10231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</Words>
  <Application>Microsoft Office PowerPoint</Application>
  <PresentationFormat>Grand écran</PresentationFormat>
  <Paragraphs>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Autumn in November</vt:lpstr>
      <vt:lpstr>Calibri</vt:lpstr>
      <vt:lpstr>Calibri Light</vt:lpstr>
      <vt:lpstr>Gill Sans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Carlo Baugé</dc:creator>
  <cp:lastModifiedBy>Carlo Baugé</cp:lastModifiedBy>
  <cp:revision>19</cp:revision>
  <dcterms:created xsi:type="dcterms:W3CDTF">2018-04-12T07:58:11Z</dcterms:created>
  <dcterms:modified xsi:type="dcterms:W3CDTF">2018-04-12T11:01:12Z</dcterms:modified>
</cp:coreProperties>
</file>