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5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8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16D2-1504-4AB6-A1EF-11667E0AD3C3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2448-C0F8-4DCE-8FE5-905A99A63C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on_objet">
            <a:extLst>
              <a:ext uri="{FF2B5EF4-FFF2-40B4-BE49-F238E27FC236}">
                <a16:creationId xmlns:a16="http://schemas.microsoft.com/office/drawing/2014/main" id="{3591B4C0-51E3-47A9-8B56-C254408022C1}"/>
              </a:ext>
            </a:extLst>
          </p:cNvPr>
          <p:cNvGrpSpPr>
            <a:grpSpLocks noChangeAspect="1"/>
          </p:cNvGrpSpPr>
          <p:nvPr/>
        </p:nvGrpSpPr>
        <p:grpSpPr>
          <a:xfrm>
            <a:off x="2670112" y="3216484"/>
            <a:ext cx="1438080" cy="1440878"/>
            <a:chOff x="5051846" y="254364"/>
            <a:chExt cx="815975" cy="817563"/>
          </a:xfrm>
        </p:grpSpPr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6AC964FB-CED5-4D19-A209-F32791AF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846" y="254364"/>
              <a:ext cx="815975" cy="8175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D8092757-FDD2-4D44-B26C-0059692D14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21708" y="425814"/>
              <a:ext cx="476251" cy="476251"/>
              <a:chOff x="5221708" y="425814"/>
              <a:chExt cx="476251" cy="476251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78F012F7-8AAA-4C06-8A80-D816C0E956E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21708" y="425814"/>
                <a:ext cx="357188" cy="474663"/>
                <a:chOff x="5221708" y="425814"/>
                <a:chExt cx="357188" cy="474663"/>
              </a:xfrm>
            </p:grpSpPr>
            <p:sp>
              <p:nvSpPr>
                <p:cNvPr id="18" name="Freeform 171">
                  <a:extLst>
                    <a:ext uri="{FF2B5EF4-FFF2-40B4-BE49-F238E27FC236}">
                      <a16:creationId xmlns:a16="http://schemas.microsoft.com/office/drawing/2014/main" id="{D74FFA29-4920-4157-BDC0-0517DEDCD4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1708" y="425814"/>
                  <a:ext cx="357188" cy="474663"/>
                </a:xfrm>
                <a:custGeom>
                  <a:avLst/>
                  <a:gdLst>
                    <a:gd name="T0" fmla="*/ 0 w 991"/>
                    <a:gd name="T1" fmla="*/ 79 h 1321"/>
                    <a:gd name="T2" fmla="*/ 79 w 991"/>
                    <a:gd name="T3" fmla="*/ 0 h 1321"/>
                    <a:gd name="T4" fmla="*/ 660 w 991"/>
                    <a:gd name="T5" fmla="*/ 0 h 1321"/>
                    <a:gd name="T6" fmla="*/ 991 w 991"/>
                    <a:gd name="T7" fmla="*/ 277 h 1321"/>
                    <a:gd name="T8" fmla="*/ 991 w 991"/>
                    <a:gd name="T9" fmla="*/ 1242 h 1321"/>
                    <a:gd name="T10" fmla="*/ 912 w 991"/>
                    <a:gd name="T11" fmla="*/ 1321 h 1321"/>
                    <a:gd name="T12" fmla="*/ 79 w 991"/>
                    <a:gd name="T13" fmla="*/ 1321 h 1321"/>
                    <a:gd name="T14" fmla="*/ 0 w 991"/>
                    <a:gd name="T15" fmla="*/ 1242 h 1321"/>
                    <a:gd name="T16" fmla="*/ 0 w 991"/>
                    <a:gd name="T17" fmla="*/ 79 h 1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1" h="1321">
                      <a:moveTo>
                        <a:pt x="0" y="79"/>
                      </a:moveTo>
                      <a:cubicBezTo>
                        <a:pt x="0" y="34"/>
                        <a:pt x="37" y="0"/>
                        <a:pt x="79" y="0"/>
                      </a:cubicBezTo>
                      <a:lnTo>
                        <a:pt x="660" y="0"/>
                      </a:lnTo>
                      <a:lnTo>
                        <a:pt x="991" y="277"/>
                      </a:lnTo>
                      <a:lnTo>
                        <a:pt x="991" y="1242"/>
                      </a:lnTo>
                      <a:cubicBezTo>
                        <a:pt x="991" y="1287"/>
                        <a:pt x="954" y="1321"/>
                        <a:pt x="912" y="1321"/>
                      </a:cubicBezTo>
                      <a:lnTo>
                        <a:pt x="79" y="1321"/>
                      </a:lnTo>
                      <a:cubicBezTo>
                        <a:pt x="34" y="1321"/>
                        <a:pt x="0" y="1285"/>
                        <a:pt x="0" y="1242"/>
                      </a:cubicBez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9" name="Freeform 172">
                  <a:extLst>
                    <a:ext uri="{FF2B5EF4-FFF2-40B4-BE49-F238E27FC236}">
                      <a16:creationId xmlns:a16="http://schemas.microsoft.com/office/drawing/2014/main" id="{9E9F64DC-089E-4401-84BA-1E3383567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9833" y="425814"/>
                  <a:ext cx="119063" cy="100013"/>
                </a:xfrm>
                <a:custGeom>
                  <a:avLst/>
                  <a:gdLst>
                    <a:gd name="T0" fmla="*/ 0 w 331"/>
                    <a:gd name="T1" fmla="*/ 0 h 277"/>
                    <a:gd name="T2" fmla="*/ 0 w 331"/>
                    <a:gd name="T3" fmla="*/ 198 h 277"/>
                    <a:gd name="T4" fmla="*/ 79 w 331"/>
                    <a:gd name="T5" fmla="*/ 277 h 277"/>
                    <a:gd name="T6" fmla="*/ 331 w 331"/>
                    <a:gd name="T7" fmla="*/ 277 h 277"/>
                    <a:gd name="T8" fmla="*/ 0 w 331"/>
                    <a:gd name="T9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1" h="277">
                      <a:moveTo>
                        <a:pt x="0" y="0"/>
                      </a:moveTo>
                      <a:lnTo>
                        <a:pt x="0" y="198"/>
                      </a:lnTo>
                      <a:cubicBezTo>
                        <a:pt x="0" y="243"/>
                        <a:pt x="37" y="277"/>
                        <a:pt x="79" y="277"/>
                      </a:cubicBezTo>
                      <a:lnTo>
                        <a:pt x="331" y="2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20" name="Forme libre 516">
                  <a:extLst>
                    <a:ext uri="{FF2B5EF4-FFF2-40B4-BE49-F238E27FC236}">
                      <a16:creationId xmlns:a16="http://schemas.microsoft.com/office/drawing/2014/main" id="{B4C3F2F8-9288-4171-ADAB-242B4CC93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5221" y="581389"/>
                  <a:ext cx="127000" cy="246063"/>
                </a:xfrm>
                <a:custGeom>
                  <a:avLst/>
                  <a:gdLst>
                    <a:gd name="connsiteX0" fmla="*/ 7306 w 127000"/>
                    <a:gd name="connsiteY0" fmla="*/ 231775 h 246063"/>
                    <a:gd name="connsiteX1" fmla="*/ 75245 w 127000"/>
                    <a:gd name="connsiteY1" fmla="*/ 231775 h 246063"/>
                    <a:gd name="connsiteX2" fmla="*/ 82550 w 127000"/>
                    <a:gd name="connsiteY2" fmla="*/ 238736 h 246063"/>
                    <a:gd name="connsiteX3" fmla="*/ 75245 w 127000"/>
                    <a:gd name="connsiteY3" fmla="*/ 246063 h 246063"/>
                    <a:gd name="connsiteX4" fmla="*/ 7306 w 127000"/>
                    <a:gd name="connsiteY4" fmla="*/ 246063 h 246063"/>
                    <a:gd name="connsiteX5" fmla="*/ 0 w 127000"/>
                    <a:gd name="connsiteY5" fmla="*/ 238736 h 246063"/>
                    <a:gd name="connsiteX6" fmla="*/ 7306 w 127000"/>
                    <a:gd name="connsiteY6" fmla="*/ 231775 h 246063"/>
                    <a:gd name="connsiteX7" fmla="*/ 7257 w 127000"/>
                    <a:gd name="connsiteY7" fmla="*/ 194783 h 246063"/>
                    <a:gd name="connsiteX8" fmla="*/ 120106 w 127000"/>
                    <a:gd name="connsiteY8" fmla="*/ 194783 h 246063"/>
                    <a:gd name="connsiteX9" fmla="*/ 127000 w 127000"/>
                    <a:gd name="connsiteY9" fmla="*/ 202166 h 246063"/>
                    <a:gd name="connsiteX10" fmla="*/ 120106 w 127000"/>
                    <a:gd name="connsiteY10" fmla="*/ 209550 h 246063"/>
                    <a:gd name="connsiteX11" fmla="*/ 7257 w 127000"/>
                    <a:gd name="connsiteY11" fmla="*/ 209550 h 246063"/>
                    <a:gd name="connsiteX12" fmla="*/ 0 w 127000"/>
                    <a:gd name="connsiteY12" fmla="*/ 202166 h 246063"/>
                    <a:gd name="connsiteX13" fmla="*/ 7257 w 127000"/>
                    <a:gd name="connsiteY13" fmla="*/ 194783 h 246063"/>
                    <a:gd name="connsiteX14" fmla="*/ 7306 w 127000"/>
                    <a:gd name="connsiteY14" fmla="*/ 134938 h 246063"/>
                    <a:gd name="connsiteX15" fmla="*/ 75245 w 127000"/>
                    <a:gd name="connsiteY15" fmla="*/ 134938 h 246063"/>
                    <a:gd name="connsiteX16" fmla="*/ 82550 w 127000"/>
                    <a:gd name="connsiteY16" fmla="*/ 141899 h 246063"/>
                    <a:gd name="connsiteX17" fmla="*/ 75245 w 127000"/>
                    <a:gd name="connsiteY17" fmla="*/ 149226 h 246063"/>
                    <a:gd name="connsiteX18" fmla="*/ 7306 w 127000"/>
                    <a:gd name="connsiteY18" fmla="*/ 149226 h 246063"/>
                    <a:gd name="connsiteX19" fmla="*/ 0 w 127000"/>
                    <a:gd name="connsiteY19" fmla="*/ 141899 h 246063"/>
                    <a:gd name="connsiteX20" fmla="*/ 7306 w 127000"/>
                    <a:gd name="connsiteY20" fmla="*/ 134938 h 246063"/>
                    <a:gd name="connsiteX21" fmla="*/ 7257 w 127000"/>
                    <a:gd name="connsiteY21" fmla="*/ 96838 h 246063"/>
                    <a:gd name="connsiteX22" fmla="*/ 120106 w 127000"/>
                    <a:gd name="connsiteY22" fmla="*/ 96838 h 246063"/>
                    <a:gd name="connsiteX23" fmla="*/ 127000 w 127000"/>
                    <a:gd name="connsiteY23" fmla="*/ 103982 h 246063"/>
                    <a:gd name="connsiteX24" fmla="*/ 120106 w 127000"/>
                    <a:gd name="connsiteY24" fmla="*/ 111126 h 246063"/>
                    <a:gd name="connsiteX25" fmla="*/ 7257 w 127000"/>
                    <a:gd name="connsiteY25" fmla="*/ 111126 h 246063"/>
                    <a:gd name="connsiteX26" fmla="*/ 0 w 127000"/>
                    <a:gd name="connsiteY26" fmla="*/ 103982 h 246063"/>
                    <a:gd name="connsiteX27" fmla="*/ 7257 w 127000"/>
                    <a:gd name="connsiteY27" fmla="*/ 96838 h 246063"/>
                    <a:gd name="connsiteX28" fmla="*/ 7306 w 127000"/>
                    <a:gd name="connsiteY28" fmla="*/ 38100 h 246063"/>
                    <a:gd name="connsiteX29" fmla="*/ 75245 w 127000"/>
                    <a:gd name="connsiteY29" fmla="*/ 38100 h 246063"/>
                    <a:gd name="connsiteX30" fmla="*/ 82550 w 127000"/>
                    <a:gd name="connsiteY30" fmla="*/ 45061 h 246063"/>
                    <a:gd name="connsiteX31" fmla="*/ 75245 w 127000"/>
                    <a:gd name="connsiteY31" fmla="*/ 52388 h 246063"/>
                    <a:gd name="connsiteX32" fmla="*/ 7306 w 127000"/>
                    <a:gd name="connsiteY32" fmla="*/ 52388 h 246063"/>
                    <a:gd name="connsiteX33" fmla="*/ 0 w 127000"/>
                    <a:gd name="connsiteY33" fmla="*/ 45061 h 246063"/>
                    <a:gd name="connsiteX34" fmla="*/ 7306 w 127000"/>
                    <a:gd name="connsiteY34" fmla="*/ 38100 h 246063"/>
                    <a:gd name="connsiteX35" fmla="*/ 7257 w 127000"/>
                    <a:gd name="connsiteY35" fmla="*/ 0 h 246063"/>
                    <a:gd name="connsiteX36" fmla="*/ 120106 w 127000"/>
                    <a:gd name="connsiteY36" fmla="*/ 0 h 246063"/>
                    <a:gd name="connsiteX37" fmla="*/ 127000 w 127000"/>
                    <a:gd name="connsiteY37" fmla="*/ 7144 h 246063"/>
                    <a:gd name="connsiteX38" fmla="*/ 120106 w 127000"/>
                    <a:gd name="connsiteY38" fmla="*/ 14288 h 246063"/>
                    <a:gd name="connsiteX39" fmla="*/ 7257 w 127000"/>
                    <a:gd name="connsiteY39" fmla="*/ 14288 h 246063"/>
                    <a:gd name="connsiteX40" fmla="*/ 0 w 127000"/>
                    <a:gd name="connsiteY40" fmla="*/ 7144 h 246063"/>
                    <a:gd name="connsiteX41" fmla="*/ 7257 w 127000"/>
                    <a:gd name="connsiteY41" fmla="*/ 0 h 24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27000" h="246063">
                      <a:moveTo>
                        <a:pt x="7306" y="231775"/>
                      </a:moveTo>
                      <a:lnTo>
                        <a:pt x="75245" y="231775"/>
                      </a:lnTo>
                      <a:cubicBezTo>
                        <a:pt x="79628" y="231775"/>
                        <a:pt x="82550" y="234706"/>
                        <a:pt x="82550" y="238736"/>
                      </a:cubicBezTo>
                      <a:cubicBezTo>
                        <a:pt x="82550" y="243132"/>
                        <a:pt x="79628" y="246063"/>
                        <a:pt x="75245" y="246063"/>
                      </a:cubicBezTo>
                      <a:lnTo>
                        <a:pt x="7306" y="246063"/>
                      </a:lnTo>
                      <a:cubicBezTo>
                        <a:pt x="3288" y="246063"/>
                        <a:pt x="0" y="243132"/>
                        <a:pt x="0" y="238736"/>
                      </a:cubicBezTo>
                      <a:cubicBezTo>
                        <a:pt x="0" y="234706"/>
                        <a:pt x="3288" y="231775"/>
                        <a:pt x="7306" y="231775"/>
                      </a:cubicBezTo>
                      <a:close/>
                      <a:moveTo>
                        <a:pt x="7257" y="194783"/>
                      </a:moveTo>
                      <a:lnTo>
                        <a:pt x="120106" y="194783"/>
                      </a:lnTo>
                      <a:cubicBezTo>
                        <a:pt x="124097" y="193675"/>
                        <a:pt x="127000" y="198105"/>
                        <a:pt x="127000" y="202166"/>
                      </a:cubicBezTo>
                      <a:cubicBezTo>
                        <a:pt x="127000" y="206227"/>
                        <a:pt x="124097" y="209550"/>
                        <a:pt x="120106" y="209550"/>
                      </a:cubicBezTo>
                      <a:lnTo>
                        <a:pt x="7257" y="209550"/>
                      </a:lnTo>
                      <a:cubicBezTo>
                        <a:pt x="3266" y="209550"/>
                        <a:pt x="0" y="206227"/>
                        <a:pt x="0" y="202166"/>
                      </a:cubicBezTo>
                      <a:cubicBezTo>
                        <a:pt x="0" y="198105"/>
                        <a:pt x="3266" y="194783"/>
                        <a:pt x="7257" y="194783"/>
                      </a:cubicBezTo>
                      <a:close/>
                      <a:moveTo>
                        <a:pt x="7306" y="134938"/>
                      </a:moveTo>
                      <a:lnTo>
                        <a:pt x="75245" y="134938"/>
                      </a:lnTo>
                      <a:cubicBezTo>
                        <a:pt x="79628" y="134938"/>
                        <a:pt x="82550" y="137869"/>
                        <a:pt x="82550" y="141899"/>
                      </a:cubicBezTo>
                      <a:cubicBezTo>
                        <a:pt x="82550" y="146295"/>
                        <a:pt x="79628" y="149226"/>
                        <a:pt x="75245" y="149226"/>
                      </a:cubicBezTo>
                      <a:lnTo>
                        <a:pt x="7306" y="149226"/>
                      </a:lnTo>
                      <a:cubicBezTo>
                        <a:pt x="3288" y="149226"/>
                        <a:pt x="0" y="146295"/>
                        <a:pt x="0" y="141899"/>
                      </a:cubicBezTo>
                      <a:cubicBezTo>
                        <a:pt x="0" y="137869"/>
                        <a:pt x="3288" y="134938"/>
                        <a:pt x="7306" y="134938"/>
                      </a:cubicBezTo>
                      <a:close/>
                      <a:moveTo>
                        <a:pt x="7257" y="96838"/>
                      </a:moveTo>
                      <a:lnTo>
                        <a:pt x="120106" y="96838"/>
                      </a:lnTo>
                      <a:cubicBezTo>
                        <a:pt x="124097" y="96838"/>
                        <a:pt x="127000" y="100053"/>
                        <a:pt x="127000" y="103982"/>
                      </a:cubicBezTo>
                      <a:cubicBezTo>
                        <a:pt x="127000" y="107911"/>
                        <a:pt x="124097" y="111126"/>
                        <a:pt x="120106" y="111126"/>
                      </a:cubicBezTo>
                      <a:lnTo>
                        <a:pt x="7257" y="111126"/>
                      </a:lnTo>
                      <a:cubicBezTo>
                        <a:pt x="3266" y="111126"/>
                        <a:pt x="0" y="107911"/>
                        <a:pt x="0" y="103982"/>
                      </a:cubicBezTo>
                      <a:cubicBezTo>
                        <a:pt x="0" y="100053"/>
                        <a:pt x="3266" y="96838"/>
                        <a:pt x="7257" y="96838"/>
                      </a:cubicBezTo>
                      <a:close/>
                      <a:moveTo>
                        <a:pt x="7306" y="38100"/>
                      </a:moveTo>
                      <a:lnTo>
                        <a:pt x="75245" y="38100"/>
                      </a:lnTo>
                      <a:cubicBezTo>
                        <a:pt x="79628" y="38100"/>
                        <a:pt x="82550" y="41031"/>
                        <a:pt x="82550" y="45061"/>
                      </a:cubicBezTo>
                      <a:cubicBezTo>
                        <a:pt x="82550" y="49457"/>
                        <a:pt x="79628" y="52388"/>
                        <a:pt x="75245" y="52388"/>
                      </a:cubicBezTo>
                      <a:lnTo>
                        <a:pt x="7306" y="52388"/>
                      </a:lnTo>
                      <a:cubicBezTo>
                        <a:pt x="3288" y="52388"/>
                        <a:pt x="0" y="49457"/>
                        <a:pt x="0" y="45061"/>
                      </a:cubicBezTo>
                      <a:cubicBezTo>
                        <a:pt x="0" y="41031"/>
                        <a:pt x="3288" y="38100"/>
                        <a:pt x="7306" y="38100"/>
                      </a:cubicBezTo>
                      <a:close/>
                      <a:moveTo>
                        <a:pt x="7257" y="0"/>
                      </a:moveTo>
                      <a:lnTo>
                        <a:pt x="120106" y="0"/>
                      </a:lnTo>
                      <a:cubicBezTo>
                        <a:pt x="124097" y="0"/>
                        <a:pt x="127000" y="3215"/>
                        <a:pt x="127000" y="7144"/>
                      </a:cubicBezTo>
                      <a:cubicBezTo>
                        <a:pt x="127000" y="11073"/>
                        <a:pt x="124097" y="14288"/>
                        <a:pt x="120106" y="14288"/>
                      </a:cubicBezTo>
                      <a:lnTo>
                        <a:pt x="7257" y="14288"/>
                      </a:lnTo>
                      <a:cubicBezTo>
                        <a:pt x="3266" y="14288"/>
                        <a:pt x="0" y="11073"/>
                        <a:pt x="0" y="7144"/>
                      </a:cubicBezTo>
                      <a:cubicBezTo>
                        <a:pt x="0" y="3215"/>
                        <a:pt x="3266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21" name="Forme libre 517">
                  <a:extLst>
                    <a:ext uri="{FF2B5EF4-FFF2-40B4-BE49-F238E27FC236}">
                      <a16:creationId xmlns:a16="http://schemas.microsoft.com/office/drawing/2014/main" id="{8C0F40BB-4E8A-4AF2-B78F-8324DF8FA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1160" y="577811"/>
                  <a:ext cx="72625" cy="257579"/>
                </a:xfrm>
                <a:custGeom>
                  <a:avLst/>
                  <a:gdLst>
                    <a:gd name="connsiteX0" fmla="*/ 69615 w 72625"/>
                    <a:gd name="connsiteY0" fmla="*/ 195727 h 257579"/>
                    <a:gd name="connsiteX1" fmla="*/ 70686 w 72625"/>
                    <a:gd name="connsiteY1" fmla="*/ 205796 h 257579"/>
                    <a:gd name="connsiteX2" fmla="*/ 30345 w 72625"/>
                    <a:gd name="connsiteY2" fmla="*/ 257579 h 257579"/>
                    <a:gd name="connsiteX3" fmla="*/ 2142 w 72625"/>
                    <a:gd name="connsiteY3" fmla="*/ 229170 h 257579"/>
                    <a:gd name="connsiteX4" fmla="*/ 2142 w 72625"/>
                    <a:gd name="connsiteY4" fmla="*/ 219102 h 257579"/>
                    <a:gd name="connsiteX5" fmla="*/ 12495 w 72625"/>
                    <a:gd name="connsiteY5" fmla="*/ 219102 h 257579"/>
                    <a:gd name="connsiteX6" fmla="*/ 28560 w 72625"/>
                    <a:gd name="connsiteY6" fmla="*/ 235284 h 257579"/>
                    <a:gd name="connsiteX7" fmla="*/ 59619 w 72625"/>
                    <a:gd name="connsiteY7" fmla="*/ 196447 h 257579"/>
                    <a:gd name="connsiteX8" fmla="*/ 69615 w 72625"/>
                    <a:gd name="connsiteY8" fmla="*/ 195727 h 257579"/>
                    <a:gd name="connsiteX9" fmla="*/ 69615 w 72625"/>
                    <a:gd name="connsiteY9" fmla="*/ 98889 h 257579"/>
                    <a:gd name="connsiteX10" fmla="*/ 70686 w 72625"/>
                    <a:gd name="connsiteY10" fmla="*/ 108958 h 257579"/>
                    <a:gd name="connsiteX11" fmla="*/ 30345 w 72625"/>
                    <a:gd name="connsiteY11" fmla="*/ 160741 h 257579"/>
                    <a:gd name="connsiteX12" fmla="*/ 2142 w 72625"/>
                    <a:gd name="connsiteY12" fmla="*/ 132332 h 257579"/>
                    <a:gd name="connsiteX13" fmla="*/ 2142 w 72625"/>
                    <a:gd name="connsiteY13" fmla="*/ 121904 h 257579"/>
                    <a:gd name="connsiteX14" fmla="*/ 12495 w 72625"/>
                    <a:gd name="connsiteY14" fmla="*/ 121904 h 257579"/>
                    <a:gd name="connsiteX15" fmla="*/ 28560 w 72625"/>
                    <a:gd name="connsiteY15" fmla="*/ 138446 h 257579"/>
                    <a:gd name="connsiteX16" fmla="*/ 59619 w 72625"/>
                    <a:gd name="connsiteY16" fmla="*/ 99609 h 257579"/>
                    <a:gd name="connsiteX17" fmla="*/ 69615 w 72625"/>
                    <a:gd name="connsiteY17" fmla="*/ 98889 h 257579"/>
                    <a:gd name="connsiteX18" fmla="*/ 69615 w 72625"/>
                    <a:gd name="connsiteY18" fmla="*/ 1693 h 257579"/>
                    <a:gd name="connsiteX19" fmla="*/ 70686 w 72625"/>
                    <a:gd name="connsiteY19" fmla="*/ 12121 h 257579"/>
                    <a:gd name="connsiteX20" fmla="*/ 30345 w 72625"/>
                    <a:gd name="connsiteY20" fmla="*/ 63904 h 257579"/>
                    <a:gd name="connsiteX21" fmla="*/ 2142 w 72625"/>
                    <a:gd name="connsiteY21" fmla="*/ 35495 h 257579"/>
                    <a:gd name="connsiteX22" fmla="*/ 2142 w 72625"/>
                    <a:gd name="connsiteY22" fmla="*/ 25067 h 257579"/>
                    <a:gd name="connsiteX23" fmla="*/ 12495 w 72625"/>
                    <a:gd name="connsiteY23" fmla="*/ 25067 h 257579"/>
                    <a:gd name="connsiteX24" fmla="*/ 28560 w 72625"/>
                    <a:gd name="connsiteY24" fmla="*/ 41609 h 257579"/>
                    <a:gd name="connsiteX25" fmla="*/ 59619 w 72625"/>
                    <a:gd name="connsiteY25" fmla="*/ 2772 h 257579"/>
                    <a:gd name="connsiteX26" fmla="*/ 69615 w 72625"/>
                    <a:gd name="connsiteY26" fmla="*/ 1693 h 25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625" h="257579">
                      <a:moveTo>
                        <a:pt x="69615" y="195727"/>
                      </a:moveTo>
                      <a:cubicBezTo>
                        <a:pt x="72828" y="198604"/>
                        <a:pt x="73899" y="202560"/>
                        <a:pt x="70686" y="205796"/>
                      </a:cubicBezTo>
                      <a:lnTo>
                        <a:pt x="30345" y="257579"/>
                      </a:lnTo>
                      <a:lnTo>
                        <a:pt x="2142" y="229170"/>
                      </a:lnTo>
                      <a:cubicBezTo>
                        <a:pt x="-714" y="225934"/>
                        <a:pt x="-714" y="221978"/>
                        <a:pt x="2142" y="219102"/>
                      </a:cubicBezTo>
                      <a:cubicBezTo>
                        <a:pt x="5355" y="215865"/>
                        <a:pt x="9282" y="215865"/>
                        <a:pt x="12495" y="219102"/>
                      </a:cubicBezTo>
                      <a:lnTo>
                        <a:pt x="28560" y="235284"/>
                      </a:lnTo>
                      <a:lnTo>
                        <a:pt x="59619" y="196447"/>
                      </a:lnTo>
                      <a:cubicBezTo>
                        <a:pt x="62832" y="193570"/>
                        <a:pt x="66759" y="192491"/>
                        <a:pt x="69615" y="195727"/>
                      </a:cubicBezTo>
                      <a:close/>
                      <a:moveTo>
                        <a:pt x="69615" y="98889"/>
                      </a:moveTo>
                      <a:cubicBezTo>
                        <a:pt x="72828" y="101766"/>
                        <a:pt x="73899" y="105722"/>
                        <a:pt x="70686" y="108958"/>
                      </a:cubicBezTo>
                      <a:lnTo>
                        <a:pt x="30345" y="160741"/>
                      </a:lnTo>
                      <a:lnTo>
                        <a:pt x="2142" y="132332"/>
                      </a:lnTo>
                      <a:cubicBezTo>
                        <a:pt x="-714" y="129096"/>
                        <a:pt x="-714" y="125140"/>
                        <a:pt x="2142" y="121904"/>
                      </a:cubicBezTo>
                      <a:cubicBezTo>
                        <a:pt x="5355" y="119027"/>
                        <a:pt x="9282" y="119027"/>
                        <a:pt x="12495" y="121904"/>
                      </a:cubicBezTo>
                      <a:lnTo>
                        <a:pt x="28560" y="138446"/>
                      </a:lnTo>
                      <a:lnTo>
                        <a:pt x="59619" y="99609"/>
                      </a:lnTo>
                      <a:cubicBezTo>
                        <a:pt x="62832" y="96732"/>
                        <a:pt x="66759" y="95653"/>
                        <a:pt x="69615" y="98889"/>
                      </a:cubicBezTo>
                      <a:close/>
                      <a:moveTo>
                        <a:pt x="69615" y="1693"/>
                      </a:moveTo>
                      <a:cubicBezTo>
                        <a:pt x="72828" y="4929"/>
                        <a:pt x="73899" y="8885"/>
                        <a:pt x="70686" y="12121"/>
                      </a:cubicBezTo>
                      <a:lnTo>
                        <a:pt x="30345" y="63904"/>
                      </a:lnTo>
                      <a:lnTo>
                        <a:pt x="2142" y="35495"/>
                      </a:lnTo>
                      <a:cubicBezTo>
                        <a:pt x="-714" y="32259"/>
                        <a:pt x="-714" y="28303"/>
                        <a:pt x="2142" y="25067"/>
                      </a:cubicBezTo>
                      <a:cubicBezTo>
                        <a:pt x="5355" y="22190"/>
                        <a:pt x="9282" y="22190"/>
                        <a:pt x="12495" y="25067"/>
                      </a:cubicBezTo>
                      <a:lnTo>
                        <a:pt x="28560" y="41609"/>
                      </a:lnTo>
                      <a:lnTo>
                        <a:pt x="59619" y="2772"/>
                      </a:lnTo>
                      <a:cubicBezTo>
                        <a:pt x="62832" y="-105"/>
                        <a:pt x="66759" y="-1184"/>
                        <a:pt x="69615" y="1693"/>
                      </a:cubicBezTo>
                      <a:close/>
                    </a:path>
                  </a:pathLst>
                </a:custGeom>
                <a:solidFill>
                  <a:srgbClr val="12B2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13"/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A79A1FB-C4D3-4BEA-A3D0-7C974FA0524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23346" y="486139"/>
                <a:ext cx="74613" cy="415926"/>
                <a:chOff x="5623346" y="486139"/>
                <a:chExt cx="74613" cy="415926"/>
              </a:xfrm>
            </p:grpSpPr>
            <p:sp>
              <p:nvSpPr>
                <p:cNvPr id="9" name="Freeform 173">
                  <a:extLst>
                    <a:ext uri="{FF2B5EF4-FFF2-40B4-BE49-F238E27FC236}">
                      <a16:creationId xmlns:a16="http://schemas.microsoft.com/office/drawing/2014/main" id="{9C8A3634-7589-4679-8B8F-B819B7023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346" y="486139"/>
                  <a:ext cx="74613" cy="363538"/>
                </a:xfrm>
                <a:custGeom>
                  <a:avLst/>
                  <a:gdLst>
                    <a:gd name="T0" fmla="*/ 0 w 206"/>
                    <a:gd name="T1" fmla="*/ 217 h 1010"/>
                    <a:gd name="T2" fmla="*/ 101 w 206"/>
                    <a:gd name="T3" fmla="*/ 0 h 1010"/>
                    <a:gd name="T4" fmla="*/ 206 w 206"/>
                    <a:gd name="T5" fmla="*/ 217 h 1010"/>
                    <a:gd name="T6" fmla="*/ 206 w 206"/>
                    <a:gd name="T7" fmla="*/ 1010 h 1010"/>
                    <a:gd name="T8" fmla="*/ 0 w 206"/>
                    <a:gd name="T9" fmla="*/ 1010 h 1010"/>
                    <a:gd name="T10" fmla="*/ 0 w 206"/>
                    <a:gd name="T11" fmla="*/ 217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6" h="1010">
                      <a:moveTo>
                        <a:pt x="0" y="217"/>
                      </a:moveTo>
                      <a:lnTo>
                        <a:pt x="101" y="0"/>
                      </a:lnTo>
                      <a:lnTo>
                        <a:pt x="206" y="217"/>
                      </a:lnTo>
                      <a:lnTo>
                        <a:pt x="206" y="1010"/>
                      </a:lnTo>
                      <a:lnTo>
                        <a:pt x="0" y="1010"/>
                      </a:lnTo>
                      <a:lnTo>
                        <a:pt x="0" y="217"/>
                      </a:lnTo>
                      <a:close/>
                    </a:path>
                  </a:pathLst>
                </a:custGeom>
                <a:solidFill>
                  <a:srgbClr val="F4D0A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0" name="Freeform 174">
                  <a:extLst>
                    <a:ext uri="{FF2B5EF4-FFF2-40B4-BE49-F238E27FC236}">
                      <a16:creationId xmlns:a16="http://schemas.microsoft.com/office/drawing/2014/main" id="{5FF3D313-7B74-44E1-8F60-348907E2B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858" y="486139"/>
                  <a:ext cx="38100" cy="117475"/>
                </a:xfrm>
                <a:custGeom>
                  <a:avLst/>
                  <a:gdLst>
                    <a:gd name="T0" fmla="*/ 105 w 105"/>
                    <a:gd name="T1" fmla="*/ 330 h 330"/>
                    <a:gd name="T2" fmla="*/ 105 w 105"/>
                    <a:gd name="T3" fmla="*/ 217 h 330"/>
                    <a:gd name="T4" fmla="*/ 0 w 105"/>
                    <a:gd name="T5" fmla="*/ 0 h 330"/>
                    <a:gd name="T6" fmla="*/ 0 w 105"/>
                    <a:gd name="T7" fmla="*/ 330 h 330"/>
                    <a:gd name="T8" fmla="*/ 105 w 105"/>
                    <a:gd name="T9" fmla="*/ 33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330">
                      <a:moveTo>
                        <a:pt x="105" y="330"/>
                      </a:moveTo>
                      <a:lnTo>
                        <a:pt x="105" y="217"/>
                      </a:lnTo>
                      <a:lnTo>
                        <a:pt x="0" y="0"/>
                      </a:lnTo>
                      <a:lnTo>
                        <a:pt x="0" y="330"/>
                      </a:lnTo>
                      <a:lnTo>
                        <a:pt x="105" y="330"/>
                      </a:lnTo>
                      <a:close/>
                    </a:path>
                  </a:pathLst>
                </a:custGeom>
                <a:solidFill>
                  <a:srgbClr val="EDBC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1" name="Freeform 175">
                  <a:extLst>
                    <a:ext uri="{FF2B5EF4-FFF2-40B4-BE49-F238E27FC236}">
                      <a16:creationId xmlns:a16="http://schemas.microsoft.com/office/drawing/2014/main" id="{0D7418A3-1EF8-4D5F-B91B-5B35F457CB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346" y="865552"/>
                  <a:ext cx="74613" cy="36513"/>
                </a:xfrm>
                <a:custGeom>
                  <a:avLst/>
                  <a:gdLst>
                    <a:gd name="T0" fmla="*/ 206 w 206"/>
                    <a:gd name="T1" fmla="*/ 42 h 104"/>
                    <a:gd name="T2" fmla="*/ 144 w 206"/>
                    <a:gd name="T3" fmla="*/ 104 h 104"/>
                    <a:gd name="T4" fmla="*/ 62 w 206"/>
                    <a:gd name="T5" fmla="*/ 104 h 104"/>
                    <a:gd name="T6" fmla="*/ 0 w 206"/>
                    <a:gd name="T7" fmla="*/ 42 h 104"/>
                    <a:gd name="T8" fmla="*/ 0 w 206"/>
                    <a:gd name="T9" fmla="*/ 0 h 104"/>
                    <a:gd name="T10" fmla="*/ 206 w 206"/>
                    <a:gd name="T11" fmla="*/ 0 h 104"/>
                    <a:gd name="T12" fmla="*/ 206 w 206"/>
                    <a:gd name="T13" fmla="*/ 42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6" h="104">
                      <a:moveTo>
                        <a:pt x="206" y="42"/>
                      </a:moveTo>
                      <a:cubicBezTo>
                        <a:pt x="206" y="76"/>
                        <a:pt x="178" y="104"/>
                        <a:pt x="144" y="104"/>
                      </a:cubicBezTo>
                      <a:lnTo>
                        <a:pt x="62" y="104"/>
                      </a:lnTo>
                      <a:cubicBezTo>
                        <a:pt x="28" y="104"/>
                        <a:pt x="0" y="76"/>
                        <a:pt x="0" y="42"/>
                      </a:cubicBezTo>
                      <a:lnTo>
                        <a:pt x="0" y="0"/>
                      </a:lnTo>
                      <a:lnTo>
                        <a:pt x="206" y="0"/>
                      </a:lnTo>
                      <a:lnTo>
                        <a:pt x="206" y="42"/>
                      </a:lnTo>
                      <a:close/>
                    </a:path>
                  </a:pathLst>
                </a:custGeom>
                <a:solidFill>
                  <a:srgbClr val="F793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2" name="Rectangle 185">
                  <a:extLst>
                    <a:ext uri="{FF2B5EF4-FFF2-40B4-BE49-F238E27FC236}">
                      <a16:creationId xmlns:a16="http://schemas.microsoft.com/office/drawing/2014/main" id="{82056BEE-83B5-4EEC-BD4F-43C881057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346" y="841739"/>
                  <a:ext cx="74613" cy="23813"/>
                </a:xfrm>
                <a:prstGeom prst="rect">
                  <a:avLst/>
                </a:prstGeom>
                <a:solidFill>
                  <a:srgbClr val="FACB1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3" name="Rectangle 186">
                  <a:extLst>
                    <a:ext uri="{FF2B5EF4-FFF2-40B4-BE49-F238E27FC236}">
                      <a16:creationId xmlns:a16="http://schemas.microsoft.com/office/drawing/2014/main" id="{4CE381C4-E45C-4D27-8322-D447F5A86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346" y="849677"/>
                  <a:ext cx="38100" cy="15875"/>
                </a:xfrm>
                <a:prstGeom prst="rect">
                  <a:avLst/>
                </a:prstGeom>
                <a:solidFill>
                  <a:srgbClr val="FBE158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4" name="Freeform 187">
                  <a:extLst>
                    <a:ext uri="{FF2B5EF4-FFF2-40B4-BE49-F238E27FC236}">
                      <a16:creationId xmlns:a16="http://schemas.microsoft.com/office/drawing/2014/main" id="{5AAAC3EB-D630-4DAB-8CDC-48251106F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5571" y="486139"/>
                  <a:ext cx="28575" cy="36513"/>
                </a:xfrm>
                <a:custGeom>
                  <a:avLst/>
                  <a:gdLst>
                    <a:gd name="T0" fmla="*/ 39 w 79"/>
                    <a:gd name="T1" fmla="*/ 0 h 104"/>
                    <a:gd name="T2" fmla="*/ 0 w 79"/>
                    <a:gd name="T3" fmla="*/ 82 h 104"/>
                    <a:gd name="T4" fmla="*/ 39 w 79"/>
                    <a:gd name="T5" fmla="*/ 104 h 104"/>
                    <a:gd name="T6" fmla="*/ 79 w 79"/>
                    <a:gd name="T7" fmla="*/ 82 h 104"/>
                    <a:gd name="T8" fmla="*/ 39 w 79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04">
                      <a:moveTo>
                        <a:pt x="39" y="0"/>
                      </a:moveTo>
                      <a:lnTo>
                        <a:pt x="0" y="82"/>
                      </a:lnTo>
                      <a:cubicBezTo>
                        <a:pt x="11" y="96"/>
                        <a:pt x="22" y="104"/>
                        <a:pt x="39" y="104"/>
                      </a:cubicBezTo>
                      <a:cubicBezTo>
                        <a:pt x="54" y="104"/>
                        <a:pt x="68" y="96"/>
                        <a:pt x="79" y="82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3E3E3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5" name="Freeform 188">
                  <a:extLst>
                    <a:ext uri="{FF2B5EF4-FFF2-40B4-BE49-F238E27FC236}">
                      <a16:creationId xmlns:a16="http://schemas.microsoft.com/office/drawing/2014/main" id="{EBE00C50-2A11-4E90-A114-056EED4F6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346" y="560752"/>
                  <a:ext cx="74613" cy="288925"/>
                </a:xfrm>
                <a:custGeom>
                  <a:avLst/>
                  <a:gdLst>
                    <a:gd name="T0" fmla="*/ 155 w 206"/>
                    <a:gd name="T1" fmla="*/ 39 h 804"/>
                    <a:gd name="T2" fmla="*/ 104 w 206"/>
                    <a:gd name="T3" fmla="*/ 3 h 804"/>
                    <a:gd name="T4" fmla="*/ 101 w 206"/>
                    <a:gd name="T5" fmla="*/ 3 h 804"/>
                    <a:gd name="T6" fmla="*/ 51 w 206"/>
                    <a:gd name="T7" fmla="*/ 39 h 804"/>
                    <a:gd name="T8" fmla="*/ 3 w 206"/>
                    <a:gd name="T9" fmla="*/ 8 h 804"/>
                    <a:gd name="T10" fmla="*/ 0 w 206"/>
                    <a:gd name="T11" fmla="*/ 8 h 804"/>
                    <a:gd name="T12" fmla="*/ 0 w 206"/>
                    <a:gd name="T13" fmla="*/ 804 h 804"/>
                    <a:gd name="T14" fmla="*/ 206 w 206"/>
                    <a:gd name="T15" fmla="*/ 804 h 804"/>
                    <a:gd name="T16" fmla="*/ 206 w 206"/>
                    <a:gd name="T17" fmla="*/ 5 h 804"/>
                    <a:gd name="T18" fmla="*/ 203 w 206"/>
                    <a:gd name="T19" fmla="*/ 5 h 804"/>
                    <a:gd name="T20" fmla="*/ 155 w 206"/>
                    <a:gd name="T21" fmla="*/ 39 h 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6" h="804">
                      <a:moveTo>
                        <a:pt x="155" y="39"/>
                      </a:moveTo>
                      <a:cubicBezTo>
                        <a:pt x="132" y="39"/>
                        <a:pt x="110" y="22"/>
                        <a:pt x="104" y="3"/>
                      </a:cubicBezTo>
                      <a:cubicBezTo>
                        <a:pt x="104" y="0"/>
                        <a:pt x="101" y="0"/>
                        <a:pt x="101" y="3"/>
                      </a:cubicBezTo>
                      <a:cubicBezTo>
                        <a:pt x="96" y="25"/>
                        <a:pt x="76" y="39"/>
                        <a:pt x="51" y="39"/>
                      </a:cubicBezTo>
                      <a:cubicBezTo>
                        <a:pt x="28" y="39"/>
                        <a:pt x="11" y="25"/>
                        <a:pt x="3" y="8"/>
                      </a:cubicBezTo>
                      <a:cubicBezTo>
                        <a:pt x="3" y="5"/>
                        <a:pt x="0" y="5"/>
                        <a:pt x="0" y="8"/>
                      </a:cubicBezTo>
                      <a:lnTo>
                        <a:pt x="0" y="804"/>
                      </a:lnTo>
                      <a:lnTo>
                        <a:pt x="206" y="804"/>
                      </a:lnTo>
                      <a:lnTo>
                        <a:pt x="206" y="5"/>
                      </a:lnTo>
                      <a:cubicBezTo>
                        <a:pt x="206" y="3"/>
                        <a:pt x="203" y="3"/>
                        <a:pt x="203" y="5"/>
                      </a:cubicBezTo>
                      <a:cubicBezTo>
                        <a:pt x="195" y="25"/>
                        <a:pt x="175" y="39"/>
                        <a:pt x="155" y="39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6" name="Freeform 189">
                  <a:extLst>
                    <a:ext uri="{FF2B5EF4-FFF2-40B4-BE49-F238E27FC236}">
                      <a16:creationId xmlns:a16="http://schemas.microsoft.com/office/drawing/2014/main" id="{3851033A-0EAB-45C6-8B58-6625F630A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346" y="560752"/>
                  <a:ext cx="38100" cy="288925"/>
                </a:xfrm>
                <a:custGeom>
                  <a:avLst/>
                  <a:gdLst>
                    <a:gd name="T0" fmla="*/ 0 w 104"/>
                    <a:gd name="T1" fmla="*/ 801 h 801"/>
                    <a:gd name="T2" fmla="*/ 0 w 104"/>
                    <a:gd name="T3" fmla="*/ 8 h 801"/>
                    <a:gd name="T4" fmla="*/ 3 w 104"/>
                    <a:gd name="T5" fmla="*/ 8 h 801"/>
                    <a:gd name="T6" fmla="*/ 51 w 104"/>
                    <a:gd name="T7" fmla="*/ 39 h 801"/>
                    <a:gd name="T8" fmla="*/ 101 w 104"/>
                    <a:gd name="T9" fmla="*/ 0 h 801"/>
                    <a:gd name="T10" fmla="*/ 104 w 104"/>
                    <a:gd name="T11" fmla="*/ 0 h 801"/>
                    <a:gd name="T12" fmla="*/ 104 w 104"/>
                    <a:gd name="T13" fmla="*/ 801 h 801"/>
                    <a:gd name="T14" fmla="*/ 0 w 104"/>
                    <a:gd name="T15" fmla="*/ 801 h 8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4" h="801">
                      <a:moveTo>
                        <a:pt x="0" y="801"/>
                      </a:moveTo>
                      <a:lnTo>
                        <a:pt x="0" y="8"/>
                      </a:lnTo>
                      <a:cubicBezTo>
                        <a:pt x="0" y="5"/>
                        <a:pt x="3" y="5"/>
                        <a:pt x="3" y="8"/>
                      </a:cubicBezTo>
                      <a:cubicBezTo>
                        <a:pt x="11" y="28"/>
                        <a:pt x="28" y="39"/>
                        <a:pt x="51" y="39"/>
                      </a:cubicBezTo>
                      <a:cubicBezTo>
                        <a:pt x="73" y="39"/>
                        <a:pt x="96" y="22"/>
                        <a:pt x="101" y="0"/>
                      </a:cubicBezTo>
                      <a:lnTo>
                        <a:pt x="104" y="0"/>
                      </a:lnTo>
                      <a:lnTo>
                        <a:pt x="104" y="801"/>
                      </a:lnTo>
                      <a:lnTo>
                        <a:pt x="0" y="80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  <p:sp>
              <p:nvSpPr>
                <p:cNvPr id="17" name="Freeform 190">
                  <a:extLst>
                    <a:ext uri="{FF2B5EF4-FFF2-40B4-BE49-F238E27FC236}">
                      <a16:creationId xmlns:a16="http://schemas.microsoft.com/office/drawing/2014/main" id="{6A30CE67-1090-4096-BDC7-B2BD7608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346" y="865552"/>
                  <a:ext cx="38100" cy="36513"/>
                </a:xfrm>
                <a:custGeom>
                  <a:avLst/>
                  <a:gdLst>
                    <a:gd name="T0" fmla="*/ 0 w 104"/>
                    <a:gd name="T1" fmla="*/ 0 h 104"/>
                    <a:gd name="T2" fmla="*/ 0 w 104"/>
                    <a:gd name="T3" fmla="*/ 42 h 104"/>
                    <a:gd name="T4" fmla="*/ 62 w 104"/>
                    <a:gd name="T5" fmla="*/ 104 h 104"/>
                    <a:gd name="T6" fmla="*/ 104 w 104"/>
                    <a:gd name="T7" fmla="*/ 104 h 104"/>
                    <a:gd name="T8" fmla="*/ 104 w 104"/>
                    <a:gd name="T9" fmla="*/ 0 h 104"/>
                    <a:gd name="T10" fmla="*/ 0 w 104"/>
                    <a:gd name="T1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104">
                      <a:moveTo>
                        <a:pt x="0" y="0"/>
                      </a:moveTo>
                      <a:lnTo>
                        <a:pt x="0" y="42"/>
                      </a:lnTo>
                      <a:cubicBezTo>
                        <a:pt x="0" y="76"/>
                        <a:pt x="28" y="104"/>
                        <a:pt x="62" y="104"/>
                      </a:cubicBezTo>
                      <a:lnTo>
                        <a:pt x="104" y="104"/>
                      </a:lnTo>
                      <a:lnTo>
                        <a:pt x="1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B4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13"/>
                </a:p>
              </p:txBody>
            </p:sp>
          </p:grpSp>
        </p:grp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1741DE-6909-49C9-8C1C-5CE821653E16}"/>
              </a:ext>
            </a:extLst>
          </p:cNvPr>
          <p:cNvSpPr txBox="1"/>
          <p:nvPr/>
        </p:nvSpPr>
        <p:spPr>
          <a:xfrm>
            <a:off x="1436783" y="4967910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 Feuille Jaune</a:t>
            </a:r>
          </a:p>
        </p:txBody>
      </p:sp>
    </p:spTree>
    <p:extLst>
      <p:ext uri="{BB962C8B-B14F-4D97-AF65-F5344CB8AC3E}">
        <p14:creationId xmlns:p14="http://schemas.microsoft.com/office/powerpoint/2010/main" val="314733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Carlo Baugé</dc:creator>
  <cp:lastModifiedBy>Carlo Baugé</cp:lastModifiedBy>
  <cp:revision>2</cp:revision>
  <dcterms:created xsi:type="dcterms:W3CDTF">2017-07-07T17:10:00Z</dcterms:created>
  <dcterms:modified xsi:type="dcterms:W3CDTF">2017-07-07T21:01:50Z</dcterms:modified>
</cp:coreProperties>
</file>