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99" r:id="rId7"/>
    <p:sldId id="300" r:id="rId8"/>
    <p:sldId id="301" r:id="rId9"/>
    <p:sldId id="302" r:id="rId10"/>
    <p:sldId id="303" r:id="rId11"/>
    <p:sldId id="304" r:id="rId12"/>
    <p:sldId id="265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 Alternates" panose="020B060402020202020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8A5BCC-8D91-460F-ABCD-DE5E92DA0F1E}">
  <a:tblStyle styleId="{BD8A5BCC-8D91-460F-ABCD-DE5E92DA0F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62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fc9a963d20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fc9a963d20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f846c8b5c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f846c8b5c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cb3183300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cb3183300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f846c8b5c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f846c8b5c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f846c8b5ce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f846c8b5ce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f846c8b5ce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f846c8b5ce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998782" y="4198664"/>
            <a:ext cx="4446219" cy="4446219"/>
          </a:xfrm>
          <a:custGeom>
            <a:avLst/>
            <a:gdLst/>
            <a:ahLst/>
            <a:cxnLst/>
            <a:rect l="l" t="t" r="r" b="b"/>
            <a:pathLst>
              <a:path w="97569" h="97569" extrusionOk="0">
                <a:moveTo>
                  <a:pt x="48784" y="1"/>
                </a:moveTo>
                <a:cubicBezTo>
                  <a:pt x="35849" y="1"/>
                  <a:pt x="23434" y="5134"/>
                  <a:pt x="14284" y="14285"/>
                </a:cubicBezTo>
                <a:cubicBezTo>
                  <a:pt x="5133" y="23435"/>
                  <a:pt x="0" y="35850"/>
                  <a:pt x="0" y="48785"/>
                </a:cubicBezTo>
                <a:cubicBezTo>
                  <a:pt x="0" y="61720"/>
                  <a:pt x="5133" y="74135"/>
                  <a:pt x="14284" y="83285"/>
                </a:cubicBezTo>
                <a:cubicBezTo>
                  <a:pt x="23434" y="92436"/>
                  <a:pt x="35849" y="97569"/>
                  <a:pt x="48784" y="97569"/>
                </a:cubicBezTo>
                <a:cubicBezTo>
                  <a:pt x="61720" y="97569"/>
                  <a:pt x="74134" y="92436"/>
                  <a:pt x="83285" y="83285"/>
                </a:cubicBezTo>
                <a:cubicBezTo>
                  <a:pt x="92435" y="74135"/>
                  <a:pt x="97568" y="61720"/>
                  <a:pt x="97568" y="48785"/>
                </a:cubicBezTo>
                <a:cubicBezTo>
                  <a:pt x="97568" y="35850"/>
                  <a:pt x="92435" y="23435"/>
                  <a:pt x="83285" y="14285"/>
                </a:cubicBezTo>
                <a:cubicBezTo>
                  <a:pt x="74134" y="5134"/>
                  <a:pt x="61720" y="1"/>
                  <a:pt x="487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8346460" y="257983"/>
            <a:ext cx="591627" cy="563032"/>
            <a:chOff x="8402484" y="928166"/>
            <a:chExt cx="352621" cy="335577"/>
          </a:xfrm>
        </p:grpSpPr>
        <p:sp>
          <p:nvSpPr>
            <p:cNvPr id="11" name="Google Shape;11;p2"/>
            <p:cNvSpPr/>
            <p:nvPr/>
          </p:nvSpPr>
          <p:spPr>
            <a:xfrm>
              <a:off x="8402484" y="975195"/>
              <a:ext cx="329334" cy="288549"/>
            </a:xfrm>
            <a:custGeom>
              <a:avLst/>
              <a:gdLst/>
              <a:ahLst/>
              <a:cxnLst/>
              <a:rect l="l" t="t" r="r" b="b"/>
              <a:pathLst>
                <a:path w="7227" h="6332" extrusionOk="0">
                  <a:moveTo>
                    <a:pt x="3616" y="1"/>
                  </a:moveTo>
                  <a:cubicBezTo>
                    <a:pt x="2435" y="1"/>
                    <a:pt x="1297" y="665"/>
                    <a:pt x="754" y="1798"/>
                  </a:cubicBezTo>
                  <a:cubicBezTo>
                    <a:pt x="1" y="3379"/>
                    <a:pt x="670" y="5267"/>
                    <a:pt x="2251" y="6020"/>
                  </a:cubicBezTo>
                  <a:cubicBezTo>
                    <a:pt x="2691" y="6231"/>
                    <a:pt x="3157" y="6331"/>
                    <a:pt x="3616" y="6331"/>
                  </a:cubicBezTo>
                  <a:cubicBezTo>
                    <a:pt x="4796" y="6331"/>
                    <a:pt x="5931" y="5670"/>
                    <a:pt x="6473" y="4532"/>
                  </a:cubicBezTo>
                  <a:cubicBezTo>
                    <a:pt x="7226" y="2951"/>
                    <a:pt x="6557" y="1063"/>
                    <a:pt x="4976" y="310"/>
                  </a:cubicBezTo>
                  <a:cubicBezTo>
                    <a:pt x="4537" y="100"/>
                    <a:pt x="4074" y="1"/>
                    <a:pt x="3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518597" y="1015159"/>
              <a:ext cx="25884" cy="22694"/>
            </a:xfrm>
            <a:custGeom>
              <a:avLst/>
              <a:gdLst/>
              <a:ahLst/>
              <a:cxnLst/>
              <a:rect l="l" t="t" r="r" b="b"/>
              <a:pathLst>
                <a:path w="568" h="498" extrusionOk="0">
                  <a:moveTo>
                    <a:pt x="282" y="1"/>
                  </a:moveTo>
                  <a:cubicBezTo>
                    <a:pt x="191" y="1"/>
                    <a:pt x="103" y="54"/>
                    <a:pt x="56" y="140"/>
                  </a:cubicBezTo>
                  <a:cubicBezTo>
                    <a:pt x="1" y="270"/>
                    <a:pt x="56" y="419"/>
                    <a:pt x="177" y="475"/>
                  </a:cubicBezTo>
                  <a:cubicBezTo>
                    <a:pt x="211" y="490"/>
                    <a:pt x="247" y="498"/>
                    <a:pt x="283" y="498"/>
                  </a:cubicBezTo>
                  <a:cubicBezTo>
                    <a:pt x="375" y="498"/>
                    <a:pt x="465" y="448"/>
                    <a:pt x="512" y="354"/>
                  </a:cubicBezTo>
                  <a:cubicBezTo>
                    <a:pt x="568" y="233"/>
                    <a:pt x="512" y="84"/>
                    <a:pt x="391" y="28"/>
                  </a:cubicBezTo>
                  <a:cubicBezTo>
                    <a:pt x="356" y="10"/>
                    <a:pt x="319" y="1"/>
                    <a:pt x="2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529625" y="1059864"/>
              <a:ext cx="25884" cy="22694"/>
            </a:xfrm>
            <a:custGeom>
              <a:avLst/>
              <a:gdLst/>
              <a:ahLst/>
              <a:cxnLst/>
              <a:rect l="l" t="t" r="r" b="b"/>
              <a:pathLst>
                <a:path w="568" h="498" extrusionOk="0">
                  <a:moveTo>
                    <a:pt x="285" y="1"/>
                  </a:moveTo>
                  <a:cubicBezTo>
                    <a:pt x="193" y="1"/>
                    <a:pt x="103" y="51"/>
                    <a:pt x="56" y="145"/>
                  </a:cubicBezTo>
                  <a:cubicBezTo>
                    <a:pt x="0" y="266"/>
                    <a:pt x="56" y="414"/>
                    <a:pt x="177" y="470"/>
                  </a:cubicBezTo>
                  <a:cubicBezTo>
                    <a:pt x="212" y="489"/>
                    <a:pt x="249" y="498"/>
                    <a:pt x="286" y="498"/>
                  </a:cubicBezTo>
                  <a:cubicBezTo>
                    <a:pt x="377" y="498"/>
                    <a:pt x="465" y="445"/>
                    <a:pt x="512" y="359"/>
                  </a:cubicBezTo>
                  <a:cubicBezTo>
                    <a:pt x="568" y="228"/>
                    <a:pt x="512" y="80"/>
                    <a:pt x="391" y="24"/>
                  </a:cubicBezTo>
                  <a:cubicBezTo>
                    <a:pt x="357" y="8"/>
                    <a:pt x="321" y="1"/>
                    <a:pt x="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80045" y="1042501"/>
              <a:ext cx="25884" cy="22694"/>
            </a:xfrm>
            <a:custGeom>
              <a:avLst/>
              <a:gdLst/>
              <a:ahLst/>
              <a:cxnLst/>
              <a:rect l="l" t="t" r="r" b="b"/>
              <a:pathLst>
                <a:path w="568" h="498" extrusionOk="0">
                  <a:moveTo>
                    <a:pt x="285" y="0"/>
                  </a:moveTo>
                  <a:cubicBezTo>
                    <a:pt x="194" y="0"/>
                    <a:pt x="106" y="51"/>
                    <a:pt x="65" y="144"/>
                  </a:cubicBezTo>
                  <a:cubicBezTo>
                    <a:pt x="0" y="265"/>
                    <a:pt x="56" y="414"/>
                    <a:pt x="177" y="470"/>
                  </a:cubicBezTo>
                  <a:cubicBezTo>
                    <a:pt x="215" y="489"/>
                    <a:pt x="254" y="497"/>
                    <a:pt x="292" y="497"/>
                  </a:cubicBezTo>
                  <a:cubicBezTo>
                    <a:pt x="385" y="497"/>
                    <a:pt x="472" y="444"/>
                    <a:pt x="512" y="358"/>
                  </a:cubicBezTo>
                  <a:cubicBezTo>
                    <a:pt x="568" y="228"/>
                    <a:pt x="521" y="79"/>
                    <a:pt x="391" y="24"/>
                  </a:cubicBezTo>
                  <a:cubicBezTo>
                    <a:pt x="357" y="8"/>
                    <a:pt x="321" y="0"/>
                    <a:pt x="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620719" y="928166"/>
              <a:ext cx="134386" cy="95105"/>
            </a:xfrm>
            <a:custGeom>
              <a:avLst/>
              <a:gdLst/>
              <a:ahLst/>
              <a:cxnLst/>
              <a:rect l="l" t="t" r="r" b="b"/>
              <a:pathLst>
                <a:path w="2949" h="2087" extrusionOk="0">
                  <a:moveTo>
                    <a:pt x="1799" y="0"/>
                  </a:moveTo>
                  <a:cubicBezTo>
                    <a:pt x="1259" y="0"/>
                    <a:pt x="693" y="101"/>
                    <a:pt x="456" y="356"/>
                  </a:cubicBezTo>
                  <a:cubicBezTo>
                    <a:pt x="1" y="849"/>
                    <a:pt x="149" y="2086"/>
                    <a:pt x="149" y="2086"/>
                  </a:cubicBezTo>
                  <a:cubicBezTo>
                    <a:pt x="149" y="2086"/>
                    <a:pt x="267" y="1588"/>
                    <a:pt x="770" y="1588"/>
                  </a:cubicBezTo>
                  <a:cubicBezTo>
                    <a:pt x="851" y="1588"/>
                    <a:pt x="941" y="1601"/>
                    <a:pt x="1042" y="1630"/>
                  </a:cubicBezTo>
                  <a:cubicBezTo>
                    <a:pt x="1087" y="1644"/>
                    <a:pt x="1133" y="1650"/>
                    <a:pt x="1181" y="1650"/>
                  </a:cubicBezTo>
                  <a:cubicBezTo>
                    <a:pt x="1909" y="1650"/>
                    <a:pt x="2949" y="217"/>
                    <a:pt x="2949" y="217"/>
                  </a:cubicBezTo>
                  <a:cubicBezTo>
                    <a:pt x="2778" y="87"/>
                    <a:pt x="2300" y="0"/>
                    <a:pt x="1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35985" y="937599"/>
              <a:ext cx="105996" cy="61064"/>
            </a:xfrm>
            <a:custGeom>
              <a:avLst/>
              <a:gdLst/>
              <a:ahLst/>
              <a:cxnLst/>
              <a:rect l="l" t="t" r="r" b="b"/>
              <a:pathLst>
                <a:path w="2326" h="1340" extrusionOk="0">
                  <a:moveTo>
                    <a:pt x="2325" y="1"/>
                  </a:moveTo>
                  <a:lnTo>
                    <a:pt x="2325" y="1"/>
                  </a:lnTo>
                  <a:cubicBezTo>
                    <a:pt x="2325" y="1"/>
                    <a:pt x="2227" y="48"/>
                    <a:pt x="2080" y="118"/>
                  </a:cubicBezTo>
                  <a:lnTo>
                    <a:pt x="2080" y="118"/>
                  </a:lnTo>
                  <a:cubicBezTo>
                    <a:pt x="2162" y="81"/>
                    <a:pt x="2244" y="42"/>
                    <a:pt x="2325" y="1"/>
                  </a:cubicBezTo>
                  <a:close/>
                  <a:moveTo>
                    <a:pt x="2080" y="118"/>
                  </a:moveTo>
                  <a:cubicBezTo>
                    <a:pt x="1679" y="298"/>
                    <a:pt x="1260" y="426"/>
                    <a:pt x="828" y="503"/>
                  </a:cubicBezTo>
                  <a:cubicBezTo>
                    <a:pt x="84" y="596"/>
                    <a:pt x="0" y="1340"/>
                    <a:pt x="0" y="1340"/>
                  </a:cubicBezTo>
                  <a:cubicBezTo>
                    <a:pt x="214" y="1042"/>
                    <a:pt x="447" y="800"/>
                    <a:pt x="800" y="680"/>
                  </a:cubicBezTo>
                  <a:cubicBezTo>
                    <a:pt x="1051" y="600"/>
                    <a:pt x="1716" y="291"/>
                    <a:pt x="2080" y="1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-907878">
            <a:off x="6964030" y="4410956"/>
            <a:ext cx="2933857" cy="2347454"/>
            <a:chOff x="4519055" y="4062471"/>
            <a:chExt cx="1959145" cy="1567562"/>
          </a:xfrm>
        </p:grpSpPr>
        <p:sp>
          <p:nvSpPr>
            <p:cNvPr id="18" name="Google Shape;18;p2"/>
            <p:cNvSpPr/>
            <p:nvPr/>
          </p:nvSpPr>
          <p:spPr>
            <a:xfrm>
              <a:off x="4694955" y="4062471"/>
              <a:ext cx="1783245" cy="1567562"/>
            </a:xfrm>
            <a:custGeom>
              <a:avLst/>
              <a:gdLst/>
              <a:ahLst/>
              <a:cxnLst/>
              <a:rect l="l" t="t" r="r" b="b"/>
              <a:pathLst>
                <a:path w="39132" h="34399" fill="none" extrusionOk="0">
                  <a:moveTo>
                    <a:pt x="1237" y="34399"/>
                  </a:moveTo>
                  <a:cubicBezTo>
                    <a:pt x="5636" y="31060"/>
                    <a:pt x="7300" y="24560"/>
                    <a:pt x="5050" y="19520"/>
                  </a:cubicBezTo>
                  <a:cubicBezTo>
                    <a:pt x="3552" y="16153"/>
                    <a:pt x="512" y="13345"/>
                    <a:pt x="279" y="9663"/>
                  </a:cubicBezTo>
                  <a:cubicBezTo>
                    <a:pt x="0" y="5348"/>
                    <a:pt x="3971" y="1656"/>
                    <a:pt x="8211" y="828"/>
                  </a:cubicBezTo>
                  <a:cubicBezTo>
                    <a:pt x="12461" y="1"/>
                    <a:pt x="16813" y="1349"/>
                    <a:pt x="20831" y="2939"/>
                  </a:cubicBezTo>
                  <a:cubicBezTo>
                    <a:pt x="24848" y="4539"/>
                    <a:pt x="28856" y="6436"/>
                    <a:pt x="33171" y="6770"/>
                  </a:cubicBezTo>
                  <a:cubicBezTo>
                    <a:pt x="34426" y="6873"/>
                    <a:pt x="35737" y="6826"/>
                    <a:pt x="36890" y="6306"/>
                  </a:cubicBezTo>
                  <a:cubicBezTo>
                    <a:pt x="38043" y="5785"/>
                    <a:pt x="39011" y="4734"/>
                    <a:pt x="39132" y="3479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19055" y="4074319"/>
              <a:ext cx="1662940" cy="1501076"/>
            </a:xfrm>
            <a:custGeom>
              <a:avLst/>
              <a:gdLst/>
              <a:ahLst/>
              <a:cxnLst/>
              <a:rect l="l" t="t" r="r" b="b"/>
              <a:pathLst>
                <a:path w="36492" h="32940" fill="none" extrusionOk="0">
                  <a:moveTo>
                    <a:pt x="4883" y="32939"/>
                  </a:moveTo>
                  <a:cubicBezTo>
                    <a:pt x="7664" y="32707"/>
                    <a:pt x="9681" y="29842"/>
                    <a:pt x="9774" y="27053"/>
                  </a:cubicBezTo>
                  <a:cubicBezTo>
                    <a:pt x="9877" y="24263"/>
                    <a:pt x="8500" y="21622"/>
                    <a:pt x="6864" y="19362"/>
                  </a:cubicBezTo>
                  <a:cubicBezTo>
                    <a:pt x="5227" y="17102"/>
                    <a:pt x="3284" y="15038"/>
                    <a:pt x="1954" y="12583"/>
                  </a:cubicBezTo>
                  <a:cubicBezTo>
                    <a:pt x="633" y="10119"/>
                    <a:pt x="1" y="7078"/>
                    <a:pt x="1173" y="4539"/>
                  </a:cubicBezTo>
                  <a:cubicBezTo>
                    <a:pt x="2595" y="1461"/>
                    <a:pt x="6287" y="10"/>
                    <a:pt x="9681" y="10"/>
                  </a:cubicBezTo>
                  <a:cubicBezTo>
                    <a:pt x="13085" y="1"/>
                    <a:pt x="16368" y="1126"/>
                    <a:pt x="19697" y="1777"/>
                  </a:cubicBezTo>
                  <a:cubicBezTo>
                    <a:pt x="25276" y="2856"/>
                    <a:pt x="31023" y="2623"/>
                    <a:pt x="36491" y="1098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2699764">
            <a:off x="8515832" y="1095221"/>
            <a:ext cx="540652" cy="323551"/>
            <a:chOff x="1496834" y="4360951"/>
            <a:chExt cx="262802" cy="157262"/>
          </a:xfrm>
        </p:grpSpPr>
        <p:sp>
          <p:nvSpPr>
            <p:cNvPr id="21" name="Google Shape;21;p2"/>
            <p:cNvSpPr/>
            <p:nvPr/>
          </p:nvSpPr>
          <p:spPr>
            <a:xfrm>
              <a:off x="1496834" y="4360951"/>
              <a:ext cx="126320" cy="126320"/>
            </a:xfrm>
            <a:custGeom>
              <a:avLst/>
              <a:gdLst/>
              <a:ahLst/>
              <a:cxnLst/>
              <a:rect l="l" t="t" r="r" b="b"/>
              <a:pathLst>
                <a:path w="2772" h="2772" extrusionOk="0">
                  <a:moveTo>
                    <a:pt x="1386" y="0"/>
                  </a:moveTo>
                  <a:cubicBezTo>
                    <a:pt x="614" y="0"/>
                    <a:pt x="1" y="614"/>
                    <a:pt x="1" y="1386"/>
                  </a:cubicBezTo>
                  <a:cubicBezTo>
                    <a:pt x="1" y="2148"/>
                    <a:pt x="614" y="2771"/>
                    <a:pt x="1386" y="2771"/>
                  </a:cubicBezTo>
                  <a:cubicBezTo>
                    <a:pt x="2149" y="2771"/>
                    <a:pt x="2772" y="2148"/>
                    <a:pt x="2772" y="1386"/>
                  </a:cubicBezTo>
                  <a:cubicBezTo>
                    <a:pt x="2772" y="614"/>
                    <a:pt x="214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98117" y="4456694"/>
              <a:ext cx="61519" cy="61519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0" y="1"/>
                  </a:moveTo>
                  <a:cubicBezTo>
                    <a:pt x="308" y="1"/>
                    <a:pt x="1" y="298"/>
                    <a:pt x="1" y="670"/>
                  </a:cubicBezTo>
                  <a:cubicBezTo>
                    <a:pt x="1" y="1042"/>
                    <a:pt x="308" y="1349"/>
                    <a:pt x="680" y="1349"/>
                  </a:cubicBezTo>
                  <a:cubicBezTo>
                    <a:pt x="1042" y="1349"/>
                    <a:pt x="1349" y="1042"/>
                    <a:pt x="1349" y="670"/>
                  </a:cubicBezTo>
                  <a:cubicBezTo>
                    <a:pt x="1349" y="298"/>
                    <a:pt x="1042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3793950" y="722875"/>
            <a:ext cx="4657200" cy="24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5534025" y="3138925"/>
            <a:ext cx="2917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oogle Shape;749;p24"/>
          <p:cNvGrpSpPr/>
          <p:nvPr/>
        </p:nvGrpSpPr>
        <p:grpSpPr>
          <a:xfrm rot="5542675" flipH="1">
            <a:off x="6720066" y="55501"/>
            <a:ext cx="1316187" cy="1315712"/>
            <a:chOff x="-1200937" y="975514"/>
            <a:chExt cx="1135331" cy="1134921"/>
          </a:xfrm>
        </p:grpSpPr>
        <p:sp>
          <p:nvSpPr>
            <p:cNvPr id="750" name="Google Shape;750;p24"/>
            <p:cNvSpPr/>
            <p:nvPr/>
          </p:nvSpPr>
          <p:spPr>
            <a:xfrm>
              <a:off x="-657697" y="1808898"/>
              <a:ext cx="525969" cy="301537"/>
            </a:xfrm>
            <a:custGeom>
              <a:avLst/>
              <a:gdLst/>
              <a:ahLst/>
              <a:cxnLst/>
              <a:rect l="l" t="t" r="r" b="b"/>
              <a:pathLst>
                <a:path w="11542" h="6617" extrusionOk="0">
                  <a:moveTo>
                    <a:pt x="11541" y="0"/>
                  </a:moveTo>
                  <a:lnTo>
                    <a:pt x="1" y="6603"/>
                  </a:lnTo>
                  <a:cubicBezTo>
                    <a:pt x="194" y="6612"/>
                    <a:pt x="387" y="6616"/>
                    <a:pt x="580" y="6616"/>
                  </a:cubicBezTo>
                  <a:cubicBezTo>
                    <a:pt x="1159" y="6616"/>
                    <a:pt x="1738" y="6575"/>
                    <a:pt x="2316" y="6491"/>
                  </a:cubicBezTo>
                  <a:lnTo>
                    <a:pt x="10267" y="1944"/>
                  </a:lnTo>
                  <a:cubicBezTo>
                    <a:pt x="10751" y="1339"/>
                    <a:pt x="11169" y="688"/>
                    <a:pt x="1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1" name="Google Shape;751;p24"/>
            <p:cNvGrpSpPr/>
            <p:nvPr/>
          </p:nvGrpSpPr>
          <p:grpSpPr>
            <a:xfrm>
              <a:off x="-1200937" y="975514"/>
              <a:ext cx="1135331" cy="1124531"/>
              <a:chOff x="-1200937" y="975514"/>
              <a:chExt cx="1135331" cy="1124531"/>
            </a:xfrm>
          </p:grpSpPr>
          <p:sp>
            <p:nvSpPr>
              <p:cNvPr id="752" name="Google Shape;752;p24"/>
              <p:cNvSpPr/>
              <p:nvPr/>
            </p:nvSpPr>
            <p:spPr>
              <a:xfrm>
                <a:off x="-1131033" y="1251622"/>
                <a:ext cx="1007781" cy="604349"/>
              </a:xfrm>
              <a:custGeom>
                <a:avLst/>
                <a:gdLst/>
                <a:ahLst/>
                <a:cxnLst/>
                <a:rect l="l" t="t" r="r" b="b"/>
                <a:pathLst>
                  <a:path w="22115" h="13262" extrusionOk="0">
                    <a:moveTo>
                      <a:pt x="21612" y="0"/>
                    </a:moveTo>
                    <a:lnTo>
                      <a:pt x="1" y="12359"/>
                    </a:lnTo>
                    <a:cubicBezTo>
                      <a:pt x="38" y="12434"/>
                      <a:pt x="75" y="12508"/>
                      <a:pt x="112" y="12582"/>
                    </a:cubicBezTo>
                    <a:cubicBezTo>
                      <a:pt x="252" y="12815"/>
                      <a:pt x="391" y="13047"/>
                      <a:pt x="540" y="13261"/>
                    </a:cubicBezTo>
                    <a:lnTo>
                      <a:pt x="22114" y="921"/>
                    </a:lnTo>
                    <a:cubicBezTo>
                      <a:pt x="21993" y="689"/>
                      <a:pt x="21873" y="447"/>
                      <a:pt x="21733" y="214"/>
                    </a:cubicBezTo>
                    <a:cubicBezTo>
                      <a:pt x="21696" y="140"/>
                      <a:pt x="21649" y="75"/>
                      <a:pt x="216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4"/>
              <p:cNvSpPr/>
              <p:nvPr/>
            </p:nvSpPr>
            <p:spPr>
              <a:xfrm>
                <a:off x="-1076805" y="1340210"/>
                <a:ext cx="989142" cy="593732"/>
              </a:xfrm>
              <a:custGeom>
                <a:avLst/>
                <a:gdLst/>
                <a:ahLst/>
                <a:cxnLst/>
                <a:rect l="l" t="t" r="r" b="b"/>
                <a:pathLst>
                  <a:path w="21706" h="13029" extrusionOk="0">
                    <a:moveTo>
                      <a:pt x="21371" y="0"/>
                    </a:moveTo>
                    <a:lnTo>
                      <a:pt x="1" y="12219"/>
                    </a:lnTo>
                    <a:cubicBezTo>
                      <a:pt x="224" y="12498"/>
                      <a:pt x="457" y="12768"/>
                      <a:pt x="708" y="13028"/>
                    </a:cubicBezTo>
                    <a:lnTo>
                      <a:pt x="21705" y="1014"/>
                    </a:lnTo>
                    <a:cubicBezTo>
                      <a:pt x="21603" y="670"/>
                      <a:pt x="21501" y="335"/>
                      <a:pt x="213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4"/>
              <p:cNvSpPr/>
              <p:nvPr/>
            </p:nvSpPr>
            <p:spPr>
              <a:xfrm>
                <a:off x="-1193327" y="994380"/>
                <a:ext cx="766670" cy="458571"/>
              </a:xfrm>
              <a:custGeom>
                <a:avLst/>
                <a:gdLst/>
                <a:ahLst/>
                <a:cxnLst/>
                <a:rect l="l" t="t" r="r" b="b"/>
                <a:pathLst>
                  <a:path w="16824" h="10063" extrusionOk="0">
                    <a:moveTo>
                      <a:pt x="15484" y="1"/>
                    </a:moveTo>
                    <a:lnTo>
                      <a:pt x="298" y="8686"/>
                    </a:lnTo>
                    <a:cubicBezTo>
                      <a:pt x="177" y="9142"/>
                      <a:pt x="75" y="9598"/>
                      <a:pt x="1" y="10063"/>
                    </a:cubicBezTo>
                    <a:lnTo>
                      <a:pt x="16823" y="438"/>
                    </a:lnTo>
                    <a:cubicBezTo>
                      <a:pt x="16386" y="270"/>
                      <a:pt x="15940" y="122"/>
                      <a:pt x="154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4"/>
              <p:cNvSpPr/>
              <p:nvPr/>
            </p:nvSpPr>
            <p:spPr>
              <a:xfrm>
                <a:off x="-1195013" y="1100740"/>
                <a:ext cx="955238" cy="574273"/>
              </a:xfrm>
              <a:custGeom>
                <a:avLst/>
                <a:gdLst/>
                <a:ahLst/>
                <a:cxnLst/>
                <a:rect l="l" t="t" r="r" b="b"/>
                <a:pathLst>
                  <a:path w="20962" h="12602" extrusionOk="0">
                    <a:moveTo>
                      <a:pt x="20124" y="1"/>
                    </a:moveTo>
                    <a:lnTo>
                      <a:pt x="0" y="11504"/>
                    </a:lnTo>
                    <a:cubicBezTo>
                      <a:pt x="56" y="11867"/>
                      <a:pt x="131" y="12239"/>
                      <a:pt x="214" y="12601"/>
                    </a:cubicBezTo>
                    <a:lnTo>
                      <a:pt x="20961" y="726"/>
                    </a:lnTo>
                    <a:cubicBezTo>
                      <a:pt x="20691" y="475"/>
                      <a:pt x="20412" y="224"/>
                      <a:pt x="201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4"/>
              <p:cNvSpPr/>
              <p:nvPr/>
            </p:nvSpPr>
            <p:spPr>
              <a:xfrm>
                <a:off x="-1200937" y="1040177"/>
                <a:ext cx="878498" cy="529751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1625" extrusionOk="0">
                    <a:moveTo>
                      <a:pt x="18236" y="0"/>
                    </a:moveTo>
                    <a:lnTo>
                      <a:pt x="19" y="10415"/>
                    </a:lnTo>
                    <a:cubicBezTo>
                      <a:pt x="0" y="10824"/>
                      <a:pt x="0" y="11224"/>
                      <a:pt x="19" y="11624"/>
                    </a:cubicBezTo>
                    <a:lnTo>
                      <a:pt x="19278" y="614"/>
                    </a:lnTo>
                    <a:cubicBezTo>
                      <a:pt x="18943" y="391"/>
                      <a:pt x="18590" y="186"/>
                      <a:pt x="182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4"/>
              <p:cNvSpPr/>
              <p:nvPr/>
            </p:nvSpPr>
            <p:spPr>
              <a:xfrm>
                <a:off x="-1170861" y="1171510"/>
                <a:ext cx="996753" cy="598425"/>
              </a:xfrm>
              <a:custGeom>
                <a:avLst/>
                <a:gdLst/>
                <a:ahLst/>
                <a:cxnLst/>
                <a:rect l="l" t="t" r="r" b="b"/>
                <a:pathLst>
                  <a:path w="21873" h="13132" extrusionOk="0">
                    <a:moveTo>
                      <a:pt x="21212" y="1"/>
                    </a:moveTo>
                    <a:lnTo>
                      <a:pt x="0" y="12136"/>
                    </a:lnTo>
                    <a:cubicBezTo>
                      <a:pt x="112" y="12471"/>
                      <a:pt x="242" y="12797"/>
                      <a:pt x="382" y="13131"/>
                    </a:cubicBezTo>
                    <a:lnTo>
                      <a:pt x="21872" y="829"/>
                    </a:lnTo>
                    <a:cubicBezTo>
                      <a:pt x="21668" y="540"/>
                      <a:pt x="21445" y="261"/>
                      <a:pt x="212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4"/>
              <p:cNvSpPr/>
              <p:nvPr/>
            </p:nvSpPr>
            <p:spPr>
              <a:xfrm>
                <a:off x="-808124" y="1665626"/>
                <a:ext cx="729348" cy="434419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533" extrusionOk="0">
                    <a:moveTo>
                      <a:pt x="16005" y="1"/>
                    </a:moveTo>
                    <a:lnTo>
                      <a:pt x="1" y="9161"/>
                    </a:lnTo>
                    <a:cubicBezTo>
                      <a:pt x="475" y="9309"/>
                      <a:pt x="968" y="9440"/>
                      <a:pt x="1461" y="9533"/>
                    </a:cubicBezTo>
                    <a:lnTo>
                      <a:pt x="15586" y="1452"/>
                    </a:lnTo>
                    <a:cubicBezTo>
                      <a:pt x="15754" y="977"/>
                      <a:pt x="15893" y="494"/>
                      <a:pt x="160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4"/>
              <p:cNvSpPr/>
              <p:nvPr/>
            </p:nvSpPr>
            <p:spPr>
              <a:xfrm>
                <a:off x="-1006855" y="1437639"/>
                <a:ext cx="938696" cy="564521"/>
              </a:xfrm>
              <a:custGeom>
                <a:avLst/>
                <a:gdLst/>
                <a:ahLst/>
                <a:cxnLst/>
                <a:rect l="l" t="t" r="r" b="b"/>
                <a:pathLst>
                  <a:path w="20599" h="12388" extrusionOk="0">
                    <a:moveTo>
                      <a:pt x="20440" y="1"/>
                    </a:moveTo>
                    <a:lnTo>
                      <a:pt x="0" y="11690"/>
                    </a:lnTo>
                    <a:cubicBezTo>
                      <a:pt x="279" y="11932"/>
                      <a:pt x="577" y="12174"/>
                      <a:pt x="893" y="12387"/>
                    </a:cubicBezTo>
                    <a:lnTo>
                      <a:pt x="20598" y="1117"/>
                    </a:lnTo>
                    <a:cubicBezTo>
                      <a:pt x="20570" y="745"/>
                      <a:pt x="20515" y="373"/>
                      <a:pt x="204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4"/>
              <p:cNvSpPr/>
              <p:nvPr/>
            </p:nvSpPr>
            <p:spPr>
              <a:xfrm>
                <a:off x="-1153909" y="975514"/>
                <a:ext cx="590359" cy="342276"/>
              </a:xfrm>
              <a:custGeom>
                <a:avLst/>
                <a:gdLst/>
                <a:ahLst/>
                <a:cxnLst/>
                <a:rect l="l" t="t" r="r" b="b"/>
                <a:pathLst>
                  <a:path w="12955" h="7511" extrusionOk="0">
                    <a:moveTo>
                      <a:pt x="11378" y="0"/>
                    </a:moveTo>
                    <a:cubicBezTo>
                      <a:pt x="11247" y="0"/>
                      <a:pt x="11115" y="2"/>
                      <a:pt x="10983" y="6"/>
                    </a:cubicBezTo>
                    <a:lnTo>
                      <a:pt x="921" y="5762"/>
                    </a:lnTo>
                    <a:cubicBezTo>
                      <a:pt x="568" y="6320"/>
                      <a:pt x="261" y="6906"/>
                      <a:pt x="0" y="7510"/>
                    </a:cubicBezTo>
                    <a:lnTo>
                      <a:pt x="12954" y="89"/>
                    </a:lnTo>
                    <a:cubicBezTo>
                      <a:pt x="12426" y="30"/>
                      <a:pt x="11904" y="0"/>
                      <a:pt x="11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4"/>
              <p:cNvSpPr/>
              <p:nvPr/>
            </p:nvSpPr>
            <p:spPr>
              <a:xfrm>
                <a:off x="-1019159" y="999073"/>
                <a:ext cx="223794" cy="128416"/>
              </a:xfrm>
              <a:custGeom>
                <a:avLst/>
                <a:gdLst/>
                <a:ahLst/>
                <a:cxnLst/>
                <a:rect l="l" t="t" r="r" b="b"/>
                <a:pathLst>
                  <a:path w="4911" h="2818" extrusionOk="0">
                    <a:moveTo>
                      <a:pt x="4911" y="0"/>
                    </a:moveTo>
                    <a:lnTo>
                      <a:pt x="4911" y="0"/>
                    </a:lnTo>
                    <a:cubicBezTo>
                      <a:pt x="3999" y="279"/>
                      <a:pt x="3116" y="651"/>
                      <a:pt x="2288" y="1125"/>
                    </a:cubicBezTo>
                    <a:cubicBezTo>
                      <a:pt x="1461" y="1600"/>
                      <a:pt x="689" y="2167"/>
                      <a:pt x="1" y="2818"/>
                    </a:cubicBezTo>
                    <a:lnTo>
                      <a:pt x="4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-919133" y="1544865"/>
                <a:ext cx="853526" cy="514485"/>
              </a:xfrm>
              <a:custGeom>
                <a:avLst/>
                <a:gdLst/>
                <a:ahLst/>
                <a:cxnLst/>
                <a:rect l="l" t="t" r="r" b="b"/>
                <a:pathLst>
                  <a:path w="18730" h="11290" extrusionOk="0">
                    <a:moveTo>
                      <a:pt x="18729" y="1"/>
                    </a:moveTo>
                    <a:lnTo>
                      <a:pt x="0" y="10713"/>
                    </a:lnTo>
                    <a:cubicBezTo>
                      <a:pt x="363" y="10927"/>
                      <a:pt x="735" y="11123"/>
                      <a:pt x="1107" y="11290"/>
                    </a:cubicBezTo>
                    <a:lnTo>
                      <a:pt x="18664" y="1256"/>
                    </a:lnTo>
                    <a:cubicBezTo>
                      <a:pt x="18710" y="837"/>
                      <a:pt x="18729" y="419"/>
                      <a:pt x="187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3" name="Google Shape;763;p24"/>
          <p:cNvSpPr/>
          <p:nvPr/>
        </p:nvSpPr>
        <p:spPr>
          <a:xfrm rot="10800000" flipH="1">
            <a:off x="3350957" y="-2962298"/>
            <a:ext cx="4446219" cy="4446219"/>
          </a:xfrm>
          <a:custGeom>
            <a:avLst/>
            <a:gdLst/>
            <a:ahLst/>
            <a:cxnLst/>
            <a:rect l="l" t="t" r="r" b="b"/>
            <a:pathLst>
              <a:path w="97569" h="97569" extrusionOk="0">
                <a:moveTo>
                  <a:pt x="48784" y="1"/>
                </a:moveTo>
                <a:cubicBezTo>
                  <a:pt x="35849" y="1"/>
                  <a:pt x="23434" y="5134"/>
                  <a:pt x="14284" y="14285"/>
                </a:cubicBezTo>
                <a:cubicBezTo>
                  <a:pt x="5133" y="23435"/>
                  <a:pt x="0" y="35850"/>
                  <a:pt x="0" y="48785"/>
                </a:cubicBezTo>
                <a:cubicBezTo>
                  <a:pt x="0" y="61720"/>
                  <a:pt x="5133" y="74135"/>
                  <a:pt x="14284" y="83285"/>
                </a:cubicBezTo>
                <a:cubicBezTo>
                  <a:pt x="23434" y="92436"/>
                  <a:pt x="35849" y="97569"/>
                  <a:pt x="48784" y="97569"/>
                </a:cubicBezTo>
                <a:cubicBezTo>
                  <a:pt x="61720" y="97569"/>
                  <a:pt x="74134" y="92436"/>
                  <a:pt x="83285" y="83285"/>
                </a:cubicBezTo>
                <a:cubicBezTo>
                  <a:pt x="92435" y="74135"/>
                  <a:pt x="97568" y="61720"/>
                  <a:pt x="97568" y="48785"/>
                </a:cubicBezTo>
                <a:cubicBezTo>
                  <a:pt x="97568" y="35850"/>
                  <a:pt x="92435" y="23435"/>
                  <a:pt x="83285" y="14285"/>
                </a:cubicBezTo>
                <a:cubicBezTo>
                  <a:pt x="74134" y="5134"/>
                  <a:pt x="61720" y="1"/>
                  <a:pt x="487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4" name="Google Shape;764;p24"/>
          <p:cNvGrpSpPr/>
          <p:nvPr/>
        </p:nvGrpSpPr>
        <p:grpSpPr>
          <a:xfrm rot="-386784" flipH="1">
            <a:off x="78240" y="146729"/>
            <a:ext cx="631196" cy="743960"/>
            <a:chOff x="2441746" y="1158751"/>
            <a:chExt cx="470875" cy="554997"/>
          </a:xfrm>
        </p:grpSpPr>
        <p:sp>
          <p:nvSpPr>
            <p:cNvPr id="765" name="Google Shape;765;p24"/>
            <p:cNvSpPr/>
            <p:nvPr/>
          </p:nvSpPr>
          <p:spPr>
            <a:xfrm>
              <a:off x="2556582" y="1325947"/>
              <a:ext cx="356038" cy="387801"/>
            </a:xfrm>
            <a:custGeom>
              <a:avLst/>
              <a:gdLst/>
              <a:ahLst/>
              <a:cxnLst/>
              <a:rect l="l" t="t" r="r" b="b"/>
              <a:pathLst>
                <a:path w="7813" h="8510" extrusionOk="0">
                  <a:moveTo>
                    <a:pt x="2616" y="1"/>
                  </a:moveTo>
                  <a:cubicBezTo>
                    <a:pt x="875" y="1"/>
                    <a:pt x="0" y="1803"/>
                    <a:pt x="168" y="2387"/>
                  </a:cubicBezTo>
                  <a:cubicBezTo>
                    <a:pt x="323" y="2931"/>
                    <a:pt x="6015" y="8510"/>
                    <a:pt x="7474" y="8510"/>
                  </a:cubicBezTo>
                  <a:cubicBezTo>
                    <a:pt x="7686" y="8510"/>
                    <a:pt x="7809" y="8392"/>
                    <a:pt x="7812" y="8124"/>
                  </a:cubicBezTo>
                  <a:cubicBezTo>
                    <a:pt x="7812" y="8124"/>
                    <a:pt x="4809" y="220"/>
                    <a:pt x="2893" y="15"/>
                  </a:cubicBezTo>
                  <a:cubicBezTo>
                    <a:pt x="2798" y="5"/>
                    <a:pt x="2706" y="1"/>
                    <a:pt x="2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2635829" y="1341031"/>
              <a:ext cx="77196" cy="59378"/>
            </a:xfrm>
            <a:custGeom>
              <a:avLst/>
              <a:gdLst/>
              <a:ahLst/>
              <a:cxnLst/>
              <a:rect l="l" t="t" r="r" b="b"/>
              <a:pathLst>
                <a:path w="1694" h="1303" extrusionOk="0">
                  <a:moveTo>
                    <a:pt x="1693" y="1"/>
                  </a:moveTo>
                  <a:lnTo>
                    <a:pt x="1693" y="1"/>
                  </a:lnTo>
                  <a:cubicBezTo>
                    <a:pt x="1173" y="493"/>
                    <a:pt x="605" y="931"/>
                    <a:pt x="1" y="1303"/>
                  </a:cubicBezTo>
                  <a:cubicBezTo>
                    <a:pt x="1" y="1303"/>
                    <a:pt x="1396" y="1293"/>
                    <a:pt x="1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2653236" y="1471543"/>
              <a:ext cx="78016" cy="59788"/>
            </a:xfrm>
            <a:custGeom>
              <a:avLst/>
              <a:gdLst/>
              <a:ahLst/>
              <a:cxnLst/>
              <a:rect l="l" t="t" r="r" b="b"/>
              <a:pathLst>
                <a:path w="1712" h="1312" extrusionOk="0">
                  <a:moveTo>
                    <a:pt x="1711" y="1"/>
                  </a:moveTo>
                  <a:lnTo>
                    <a:pt x="1711" y="1"/>
                  </a:lnTo>
                  <a:cubicBezTo>
                    <a:pt x="1181" y="494"/>
                    <a:pt x="614" y="931"/>
                    <a:pt x="0" y="1312"/>
                  </a:cubicBezTo>
                  <a:cubicBezTo>
                    <a:pt x="0" y="1312"/>
                    <a:pt x="1404" y="1303"/>
                    <a:pt x="1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2765521" y="1563093"/>
              <a:ext cx="77606" cy="59378"/>
            </a:xfrm>
            <a:custGeom>
              <a:avLst/>
              <a:gdLst/>
              <a:ahLst/>
              <a:cxnLst/>
              <a:rect l="l" t="t" r="r" b="b"/>
              <a:pathLst>
                <a:path w="1703" h="1303" extrusionOk="0">
                  <a:moveTo>
                    <a:pt x="1702" y="0"/>
                  </a:moveTo>
                  <a:cubicBezTo>
                    <a:pt x="1182" y="493"/>
                    <a:pt x="605" y="930"/>
                    <a:pt x="1" y="1302"/>
                  </a:cubicBezTo>
                  <a:cubicBezTo>
                    <a:pt x="1" y="1302"/>
                    <a:pt x="1395" y="1302"/>
                    <a:pt x="1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2537899" y="1176432"/>
              <a:ext cx="100983" cy="194083"/>
            </a:xfrm>
            <a:custGeom>
              <a:avLst/>
              <a:gdLst/>
              <a:ahLst/>
              <a:cxnLst/>
              <a:rect l="l" t="t" r="r" b="b"/>
              <a:pathLst>
                <a:path w="2216" h="4259" extrusionOk="0">
                  <a:moveTo>
                    <a:pt x="530" y="0"/>
                  </a:moveTo>
                  <a:cubicBezTo>
                    <a:pt x="1" y="0"/>
                    <a:pt x="448" y="1091"/>
                    <a:pt x="895" y="1753"/>
                  </a:cubicBezTo>
                  <a:cubicBezTo>
                    <a:pt x="1334" y="2395"/>
                    <a:pt x="1712" y="4258"/>
                    <a:pt x="2098" y="4258"/>
                  </a:cubicBezTo>
                  <a:cubicBezTo>
                    <a:pt x="2137" y="4258"/>
                    <a:pt x="2176" y="4239"/>
                    <a:pt x="2215" y="4198"/>
                  </a:cubicBezTo>
                  <a:cubicBezTo>
                    <a:pt x="2215" y="4198"/>
                    <a:pt x="1527" y="2999"/>
                    <a:pt x="1564" y="2208"/>
                  </a:cubicBezTo>
                  <a:cubicBezTo>
                    <a:pt x="1592" y="1427"/>
                    <a:pt x="1434" y="218"/>
                    <a:pt x="681" y="23"/>
                  </a:cubicBezTo>
                  <a:cubicBezTo>
                    <a:pt x="624" y="8"/>
                    <a:pt x="574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2441746" y="1237359"/>
              <a:ext cx="195404" cy="134796"/>
            </a:xfrm>
            <a:custGeom>
              <a:avLst/>
              <a:gdLst/>
              <a:ahLst/>
              <a:cxnLst/>
              <a:rect l="l" t="t" r="r" b="b"/>
              <a:pathLst>
                <a:path w="4288" h="2958" extrusionOk="0">
                  <a:moveTo>
                    <a:pt x="900" y="1"/>
                  </a:moveTo>
                  <a:cubicBezTo>
                    <a:pt x="814" y="1"/>
                    <a:pt x="731" y="17"/>
                    <a:pt x="652" y="53"/>
                  </a:cubicBezTo>
                  <a:cubicBezTo>
                    <a:pt x="1" y="341"/>
                    <a:pt x="1089" y="1122"/>
                    <a:pt x="1870" y="1448"/>
                  </a:cubicBezTo>
                  <a:cubicBezTo>
                    <a:pt x="2517" y="1729"/>
                    <a:pt x="3773" y="2958"/>
                    <a:pt x="4167" y="2958"/>
                  </a:cubicBezTo>
                  <a:cubicBezTo>
                    <a:pt x="4242" y="2958"/>
                    <a:pt x="4286" y="2912"/>
                    <a:pt x="4288" y="2806"/>
                  </a:cubicBezTo>
                  <a:cubicBezTo>
                    <a:pt x="4288" y="2806"/>
                    <a:pt x="3079" y="2164"/>
                    <a:pt x="2614" y="1448"/>
                  </a:cubicBezTo>
                  <a:cubicBezTo>
                    <a:pt x="2215" y="821"/>
                    <a:pt x="1502" y="1"/>
                    <a:pt x="9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2451088" y="1158751"/>
              <a:ext cx="175900" cy="194994"/>
            </a:xfrm>
            <a:custGeom>
              <a:avLst/>
              <a:gdLst/>
              <a:ahLst/>
              <a:cxnLst/>
              <a:rect l="l" t="t" r="r" b="b"/>
              <a:pathLst>
                <a:path w="3860" h="4279" extrusionOk="0">
                  <a:moveTo>
                    <a:pt x="879" y="0"/>
                  </a:moveTo>
                  <a:cubicBezTo>
                    <a:pt x="862" y="0"/>
                    <a:pt x="845" y="1"/>
                    <a:pt x="828" y="2"/>
                  </a:cubicBezTo>
                  <a:cubicBezTo>
                    <a:pt x="0" y="67"/>
                    <a:pt x="921" y="1257"/>
                    <a:pt x="1656" y="1880"/>
                  </a:cubicBezTo>
                  <a:cubicBezTo>
                    <a:pt x="2308" y="2426"/>
                    <a:pt x="3302" y="4279"/>
                    <a:pt x="3720" y="4279"/>
                  </a:cubicBezTo>
                  <a:cubicBezTo>
                    <a:pt x="3779" y="4279"/>
                    <a:pt x="3826" y="4242"/>
                    <a:pt x="3860" y="4159"/>
                  </a:cubicBezTo>
                  <a:cubicBezTo>
                    <a:pt x="3860" y="4159"/>
                    <a:pt x="2744" y="3052"/>
                    <a:pt x="2493" y="2150"/>
                  </a:cubicBezTo>
                  <a:cubicBezTo>
                    <a:pt x="2256" y="1267"/>
                    <a:pt x="1680" y="0"/>
                    <a:pt x="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4"/>
          <p:cNvGrpSpPr/>
          <p:nvPr/>
        </p:nvGrpSpPr>
        <p:grpSpPr>
          <a:xfrm rot="519130" flipH="1">
            <a:off x="8490343" y="4329906"/>
            <a:ext cx="591625" cy="563030"/>
            <a:chOff x="8402484" y="928166"/>
            <a:chExt cx="352621" cy="335577"/>
          </a:xfrm>
        </p:grpSpPr>
        <p:sp>
          <p:nvSpPr>
            <p:cNvPr id="773" name="Google Shape;773;p24"/>
            <p:cNvSpPr/>
            <p:nvPr/>
          </p:nvSpPr>
          <p:spPr>
            <a:xfrm>
              <a:off x="8402484" y="975195"/>
              <a:ext cx="329334" cy="288549"/>
            </a:xfrm>
            <a:custGeom>
              <a:avLst/>
              <a:gdLst/>
              <a:ahLst/>
              <a:cxnLst/>
              <a:rect l="l" t="t" r="r" b="b"/>
              <a:pathLst>
                <a:path w="7227" h="6332" extrusionOk="0">
                  <a:moveTo>
                    <a:pt x="3616" y="1"/>
                  </a:moveTo>
                  <a:cubicBezTo>
                    <a:pt x="2435" y="1"/>
                    <a:pt x="1297" y="665"/>
                    <a:pt x="754" y="1798"/>
                  </a:cubicBezTo>
                  <a:cubicBezTo>
                    <a:pt x="1" y="3379"/>
                    <a:pt x="670" y="5267"/>
                    <a:pt x="2251" y="6020"/>
                  </a:cubicBezTo>
                  <a:cubicBezTo>
                    <a:pt x="2691" y="6231"/>
                    <a:pt x="3157" y="6331"/>
                    <a:pt x="3616" y="6331"/>
                  </a:cubicBezTo>
                  <a:cubicBezTo>
                    <a:pt x="4796" y="6331"/>
                    <a:pt x="5931" y="5670"/>
                    <a:pt x="6473" y="4532"/>
                  </a:cubicBezTo>
                  <a:cubicBezTo>
                    <a:pt x="7226" y="2951"/>
                    <a:pt x="6557" y="1063"/>
                    <a:pt x="4976" y="310"/>
                  </a:cubicBezTo>
                  <a:cubicBezTo>
                    <a:pt x="4537" y="100"/>
                    <a:pt x="4074" y="1"/>
                    <a:pt x="3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8518597" y="1015159"/>
              <a:ext cx="25884" cy="22694"/>
            </a:xfrm>
            <a:custGeom>
              <a:avLst/>
              <a:gdLst/>
              <a:ahLst/>
              <a:cxnLst/>
              <a:rect l="l" t="t" r="r" b="b"/>
              <a:pathLst>
                <a:path w="568" h="498" extrusionOk="0">
                  <a:moveTo>
                    <a:pt x="282" y="1"/>
                  </a:moveTo>
                  <a:cubicBezTo>
                    <a:pt x="191" y="1"/>
                    <a:pt x="103" y="54"/>
                    <a:pt x="56" y="140"/>
                  </a:cubicBezTo>
                  <a:cubicBezTo>
                    <a:pt x="1" y="270"/>
                    <a:pt x="56" y="419"/>
                    <a:pt x="177" y="475"/>
                  </a:cubicBezTo>
                  <a:cubicBezTo>
                    <a:pt x="211" y="490"/>
                    <a:pt x="247" y="498"/>
                    <a:pt x="283" y="498"/>
                  </a:cubicBezTo>
                  <a:cubicBezTo>
                    <a:pt x="375" y="498"/>
                    <a:pt x="465" y="448"/>
                    <a:pt x="512" y="354"/>
                  </a:cubicBezTo>
                  <a:cubicBezTo>
                    <a:pt x="568" y="233"/>
                    <a:pt x="512" y="84"/>
                    <a:pt x="391" y="28"/>
                  </a:cubicBezTo>
                  <a:cubicBezTo>
                    <a:pt x="356" y="10"/>
                    <a:pt x="319" y="1"/>
                    <a:pt x="2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8529625" y="1059864"/>
              <a:ext cx="25884" cy="22694"/>
            </a:xfrm>
            <a:custGeom>
              <a:avLst/>
              <a:gdLst/>
              <a:ahLst/>
              <a:cxnLst/>
              <a:rect l="l" t="t" r="r" b="b"/>
              <a:pathLst>
                <a:path w="568" h="498" extrusionOk="0">
                  <a:moveTo>
                    <a:pt x="285" y="1"/>
                  </a:moveTo>
                  <a:cubicBezTo>
                    <a:pt x="193" y="1"/>
                    <a:pt x="103" y="51"/>
                    <a:pt x="56" y="145"/>
                  </a:cubicBezTo>
                  <a:cubicBezTo>
                    <a:pt x="0" y="266"/>
                    <a:pt x="56" y="414"/>
                    <a:pt x="177" y="470"/>
                  </a:cubicBezTo>
                  <a:cubicBezTo>
                    <a:pt x="212" y="489"/>
                    <a:pt x="249" y="498"/>
                    <a:pt x="286" y="498"/>
                  </a:cubicBezTo>
                  <a:cubicBezTo>
                    <a:pt x="377" y="498"/>
                    <a:pt x="465" y="445"/>
                    <a:pt x="512" y="359"/>
                  </a:cubicBezTo>
                  <a:cubicBezTo>
                    <a:pt x="568" y="228"/>
                    <a:pt x="512" y="80"/>
                    <a:pt x="391" y="24"/>
                  </a:cubicBezTo>
                  <a:cubicBezTo>
                    <a:pt x="357" y="8"/>
                    <a:pt x="321" y="1"/>
                    <a:pt x="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8480045" y="1042501"/>
              <a:ext cx="25884" cy="22694"/>
            </a:xfrm>
            <a:custGeom>
              <a:avLst/>
              <a:gdLst/>
              <a:ahLst/>
              <a:cxnLst/>
              <a:rect l="l" t="t" r="r" b="b"/>
              <a:pathLst>
                <a:path w="568" h="498" extrusionOk="0">
                  <a:moveTo>
                    <a:pt x="285" y="0"/>
                  </a:moveTo>
                  <a:cubicBezTo>
                    <a:pt x="194" y="0"/>
                    <a:pt x="106" y="51"/>
                    <a:pt x="65" y="144"/>
                  </a:cubicBezTo>
                  <a:cubicBezTo>
                    <a:pt x="0" y="265"/>
                    <a:pt x="56" y="414"/>
                    <a:pt x="177" y="470"/>
                  </a:cubicBezTo>
                  <a:cubicBezTo>
                    <a:pt x="215" y="489"/>
                    <a:pt x="254" y="497"/>
                    <a:pt x="292" y="497"/>
                  </a:cubicBezTo>
                  <a:cubicBezTo>
                    <a:pt x="385" y="497"/>
                    <a:pt x="472" y="444"/>
                    <a:pt x="512" y="358"/>
                  </a:cubicBezTo>
                  <a:cubicBezTo>
                    <a:pt x="568" y="228"/>
                    <a:pt x="521" y="79"/>
                    <a:pt x="391" y="24"/>
                  </a:cubicBezTo>
                  <a:cubicBezTo>
                    <a:pt x="357" y="8"/>
                    <a:pt x="321" y="0"/>
                    <a:pt x="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8620719" y="928166"/>
              <a:ext cx="134386" cy="95105"/>
            </a:xfrm>
            <a:custGeom>
              <a:avLst/>
              <a:gdLst/>
              <a:ahLst/>
              <a:cxnLst/>
              <a:rect l="l" t="t" r="r" b="b"/>
              <a:pathLst>
                <a:path w="2949" h="2087" extrusionOk="0">
                  <a:moveTo>
                    <a:pt x="1799" y="0"/>
                  </a:moveTo>
                  <a:cubicBezTo>
                    <a:pt x="1259" y="0"/>
                    <a:pt x="693" y="101"/>
                    <a:pt x="456" y="356"/>
                  </a:cubicBezTo>
                  <a:cubicBezTo>
                    <a:pt x="1" y="849"/>
                    <a:pt x="149" y="2086"/>
                    <a:pt x="149" y="2086"/>
                  </a:cubicBezTo>
                  <a:cubicBezTo>
                    <a:pt x="149" y="2086"/>
                    <a:pt x="267" y="1588"/>
                    <a:pt x="770" y="1588"/>
                  </a:cubicBezTo>
                  <a:cubicBezTo>
                    <a:pt x="851" y="1588"/>
                    <a:pt x="941" y="1601"/>
                    <a:pt x="1042" y="1630"/>
                  </a:cubicBezTo>
                  <a:cubicBezTo>
                    <a:pt x="1087" y="1644"/>
                    <a:pt x="1133" y="1650"/>
                    <a:pt x="1181" y="1650"/>
                  </a:cubicBezTo>
                  <a:cubicBezTo>
                    <a:pt x="1909" y="1650"/>
                    <a:pt x="2949" y="217"/>
                    <a:pt x="2949" y="217"/>
                  </a:cubicBezTo>
                  <a:cubicBezTo>
                    <a:pt x="2778" y="87"/>
                    <a:pt x="2300" y="0"/>
                    <a:pt x="1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8635985" y="937599"/>
              <a:ext cx="105996" cy="61064"/>
            </a:xfrm>
            <a:custGeom>
              <a:avLst/>
              <a:gdLst/>
              <a:ahLst/>
              <a:cxnLst/>
              <a:rect l="l" t="t" r="r" b="b"/>
              <a:pathLst>
                <a:path w="2326" h="1340" extrusionOk="0">
                  <a:moveTo>
                    <a:pt x="2325" y="1"/>
                  </a:moveTo>
                  <a:lnTo>
                    <a:pt x="2325" y="1"/>
                  </a:lnTo>
                  <a:cubicBezTo>
                    <a:pt x="2325" y="1"/>
                    <a:pt x="2227" y="48"/>
                    <a:pt x="2080" y="118"/>
                  </a:cubicBezTo>
                  <a:lnTo>
                    <a:pt x="2080" y="118"/>
                  </a:lnTo>
                  <a:cubicBezTo>
                    <a:pt x="2162" y="81"/>
                    <a:pt x="2244" y="42"/>
                    <a:pt x="2325" y="1"/>
                  </a:cubicBezTo>
                  <a:close/>
                  <a:moveTo>
                    <a:pt x="2080" y="118"/>
                  </a:moveTo>
                  <a:cubicBezTo>
                    <a:pt x="1679" y="298"/>
                    <a:pt x="1260" y="426"/>
                    <a:pt x="828" y="503"/>
                  </a:cubicBezTo>
                  <a:cubicBezTo>
                    <a:pt x="84" y="596"/>
                    <a:pt x="0" y="1340"/>
                    <a:pt x="0" y="1340"/>
                  </a:cubicBezTo>
                  <a:cubicBezTo>
                    <a:pt x="214" y="1042"/>
                    <a:pt x="447" y="800"/>
                    <a:pt x="800" y="680"/>
                  </a:cubicBezTo>
                  <a:cubicBezTo>
                    <a:pt x="1051" y="600"/>
                    <a:pt x="1716" y="291"/>
                    <a:pt x="2080" y="1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4"/>
          <p:cNvGrpSpPr/>
          <p:nvPr/>
        </p:nvGrpSpPr>
        <p:grpSpPr>
          <a:xfrm rot="10578498" flipH="1">
            <a:off x="-1945847" y="3034793"/>
            <a:ext cx="3094410" cy="3153266"/>
            <a:chOff x="-1523846" y="-382017"/>
            <a:chExt cx="1293778" cy="1318386"/>
          </a:xfrm>
        </p:grpSpPr>
        <p:sp>
          <p:nvSpPr>
            <p:cNvPr id="780" name="Google Shape;780;p24"/>
            <p:cNvSpPr/>
            <p:nvPr/>
          </p:nvSpPr>
          <p:spPr>
            <a:xfrm>
              <a:off x="-1523846" y="-382017"/>
              <a:ext cx="1221322" cy="1167093"/>
            </a:xfrm>
            <a:custGeom>
              <a:avLst/>
              <a:gdLst/>
              <a:ahLst/>
              <a:cxnLst/>
              <a:rect l="l" t="t" r="r" b="b"/>
              <a:pathLst>
                <a:path w="26801" h="25611" fill="none" extrusionOk="0">
                  <a:moveTo>
                    <a:pt x="21621" y="1"/>
                  </a:moveTo>
                  <a:cubicBezTo>
                    <a:pt x="20449" y="1665"/>
                    <a:pt x="20180" y="3804"/>
                    <a:pt x="20914" y="5701"/>
                  </a:cubicBezTo>
                  <a:cubicBezTo>
                    <a:pt x="21751" y="7840"/>
                    <a:pt x="23723" y="9309"/>
                    <a:pt x="24959" y="11234"/>
                  </a:cubicBezTo>
                  <a:cubicBezTo>
                    <a:pt x="26512" y="13708"/>
                    <a:pt x="26801" y="16767"/>
                    <a:pt x="25750" y="19483"/>
                  </a:cubicBezTo>
                  <a:cubicBezTo>
                    <a:pt x="24643" y="22189"/>
                    <a:pt x="22328" y="24207"/>
                    <a:pt x="19501" y="24932"/>
                  </a:cubicBezTo>
                  <a:cubicBezTo>
                    <a:pt x="16665" y="25611"/>
                    <a:pt x="13679" y="24914"/>
                    <a:pt x="11438" y="23035"/>
                  </a:cubicBezTo>
                  <a:cubicBezTo>
                    <a:pt x="9895" y="21724"/>
                    <a:pt x="8769" y="19883"/>
                    <a:pt x="6947" y="18999"/>
                  </a:cubicBezTo>
                  <a:cubicBezTo>
                    <a:pt x="5691" y="18404"/>
                    <a:pt x="4241" y="18330"/>
                    <a:pt x="2939" y="18804"/>
                  </a:cubicBezTo>
                  <a:cubicBezTo>
                    <a:pt x="1628" y="19287"/>
                    <a:pt x="567" y="20282"/>
                    <a:pt x="0" y="21556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-1509036" y="-349389"/>
              <a:ext cx="1278968" cy="1285758"/>
            </a:xfrm>
            <a:custGeom>
              <a:avLst/>
              <a:gdLst/>
              <a:ahLst/>
              <a:cxnLst/>
              <a:rect l="l" t="t" r="r" b="b"/>
              <a:pathLst>
                <a:path w="28066" h="28215" fill="none" extrusionOk="0">
                  <a:moveTo>
                    <a:pt x="1" y="22207"/>
                  </a:moveTo>
                  <a:cubicBezTo>
                    <a:pt x="540" y="21315"/>
                    <a:pt x="1089" y="20413"/>
                    <a:pt x="1851" y="19697"/>
                  </a:cubicBezTo>
                  <a:cubicBezTo>
                    <a:pt x="2604" y="18990"/>
                    <a:pt x="3618" y="18478"/>
                    <a:pt x="4660" y="18553"/>
                  </a:cubicBezTo>
                  <a:cubicBezTo>
                    <a:pt x="5766" y="18627"/>
                    <a:pt x="6733" y="19343"/>
                    <a:pt x="7440" y="20190"/>
                  </a:cubicBezTo>
                  <a:cubicBezTo>
                    <a:pt x="8147" y="21045"/>
                    <a:pt x="8658" y="22049"/>
                    <a:pt x="9281" y="22961"/>
                  </a:cubicBezTo>
                  <a:cubicBezTo>
                    <a:pt x="11011" y="25453"/>
                    <a:pt x="13726" y="27285"/>
                    <a:pt x="16721" y="27750"/>
                  </a:cubicBezTo>
                  <a:cubicBezTo>
                    <a:pt x="19715" y="28215"/>
                    <a:pt x="22951" y="27248"/>
                    <a:pt x="25072" y="25081"/>
                  </a:cubicBezTo>
                  <a:cubicBezTo>
                    <a:pt x="27182" y="22905"/>
                    <a:pt x="28066" y="19548"/>
                    <a:pt x="27117" y="16665"/>
                  </a:cubicBezTo>
                  <a:cubicBezTo>
                    <a:pt x="26476" y="14731"/>
                    <a:pt x="25118" y="13122"/>
                    <a:pt x="23630" y="11727"/>
                  </a:cubicBezTo>
                  <a:cubicBezTo>
                    <a:pt x="22142" y="10332"/>
                    <a:pt x="20524" y="9086"/>
                    <a:pt x="19148" y="7589"/>
                  </a:cubicBezTo>
                  <a:cubicBezTo>
                    <a:pt x="18171" y="6520"/>
                    <a:pt x="17288" y="5273"/>
                    <a:pt x="17028" y="3851"/>
                  </a:cubicBezTo>
                  <a:cubicBezTo>
                    <a:pt x="16777" y="2419"/>
                    <a:pt x="17242" y="782"/>
                    <a:pt x="18460" y="1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4"/>
          <p:cNvGrpSpPr/>
          <p:nvPr/>
        </p:nvGrpSpPr>
        <p:grpSpPr>
          <a:xfrm rot="8955679" flipH="1">
            <a:off x="5191621" y="-1882081"/>
            <a:ext cx="2933792" cy="2347402"/>
            <a:chOff x="4519055" y="4062471"/>
            <a:chExt cx="1959145" cy="1567562"/>
          </a:xfrm>
        </p:grpSpPr>
        <p:sp>
          <p:nvSpPr>
            <p:cNvPr id="783" name="Google Shape;783;p24"/>
            <p:cNvSpPr/>
            <p:nvPr/>
          </p:nvSpPr>
          <p:spPr>
            <a:xfrm>
              <a:off x="4694955" y="4062471"/>
              <a:ext cx="1783245" cy="1567562"/>
            </a:xfrm>
            <a:custGeom>
              <a:avLst/>
              <a:gdLst/>
              <a:ahLst/>
              <a:cxnLst/>
              <a:rect l="l" t="t" r="r" b="b"/>
              <a:pathLst>
                <a:path w="39132" h="34399" fill="none" extrusionOk="0">
                  <a:moveTo>
                    <a:pt x="1237" y="34399"/>
                  </a:moveTo>
                  <a:cubicBezTo>
                    <a:pt x="5636" y="31060"/>
                    <a:pt x="7300" y="24560"/>
                    <a:pt x="5050" y="19520"/>
                  </a:cubicBezTo>
                  <a:cubicBezTo>
                    <a:pt x="3552" y="16153"/>
                    <a:pt x="512" y="13345"/>
                    <a:pt x="279" y="9663"/>
                  </a:cubicBezTo>
                  <a:cubicBezTo>
                    <a:pt x="0" y="5348"/>
                    <a:pt x="3971" y="1656"/>
                    <a:pt x="8211" y="828"/>
                  </a:cubicBezTo>
                  <a:cubicBezTo>
                    <a:pt x="12461" y="1"/>
                    <a:pt x="16813" y="1349"/>
                    <a:pt x="20831" y="2939"/>
                  </a:cubicBezTo>
                  <a:cubicBezTo>
                    <a:pt x="24848" y="4539"/>
                    <a:pt x="28856" y="6436"/>
                    <a:pt x="33171" y="6770"/>
                  </a:cubicBezTo>
                  <a:cubicBezTo>
                    <a:pt x="34426" y="6873"/>
                    <a:pt x="35737" y="6826"/>
                    <a:pt x="36890" y="6306"/>
                  </a:cubicBezTo>
                  <a:cubicBezTo>
                    <a:pt x="38043" y="5785"/>
                    <a:pt x="39011" y="4734"/>
                    <a:pt x="39132" y="3479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4519055" y="4074319"/>
              <a:ext cx="1662940" cy="1501076"/>
            </a:xfrm>
            <a:custGeom>
              <a:avLst/>
              <a:gdLst/>
              <a:ahLst/>
              <a:cxnLst/>
              <a:rect l="l" t="t" r="r" b="b"/>
              <a:pathLst>
                <a:path w="36492" h="32940" fill="none" extrusionOk="0">
                  <a:moveTo>
                    <a:pt x="4883" y="32939"/>
                  </a:moveTo>
                  <a:cubicBezTo>
                    <a:pt x="7664" y="32707"/>
                    <a:pt x="9681" y="29842"/>
                    <a:pt x="9774" y="27053"/>
                  </a:cubicBezTo>
                  <a:cubicBezTo>
                    <a:pt x="9877" y="24263"/>
                    <a:pt x="8500" y="21622"/>
                    <a:pt x="6864" y="19362"/>
                  </a:cubicBezTo>
                  <a:cubicBezTo>
                    <a:pt x="5227" y="17102"/>
                    <a:pt x="3284" y="15038"/>
                    <a:pt x="1954" y="12583"/>
                  </a:cubicBezTo>
                  <a:cubicBezTo>
                    <a:pt x="633" y="10119"/>
                    <a:pt x="1" y="7078"/>
                    <a:pt x="1173" y="4539"/>
                  </a:cubicBezTo>
                  <a:cubicBezTo>
                    <a:pt x="2595" y="1461"/>
                    <a:pt x="6287" y="10"/>
                    <a:pt x="9681" y="10"/>
                  </a:cubicBezTo>
                  <a:cubicBezTo>
                    <a:pt x="13085" y="1"/>
                    <a:pt x="16368" y="1126"/>
                    <a:pt x="19697" y="1777"/>
                  </a:cubicBezTo>
                  <a:cubicBezTo>
                    <a:pt x="25276" y="2856"/>
                    <a:pt x="31023" y="2623"/>
                    <a:pt x="36491" y="1098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4"/>
          <p:cNvGrpSpPr/>
          <p:nvPr/>
        </p:nvGrpSpPr>
        <p:grpSpPr>
          <a:xfrm rot="7709062" flipH="1">
            <a:off x="157152" y="1161146"/>
            <a:ext cx="499969" cy="299209"/>
            <a:chOff x="1496834" y="4360951"/>
            <a:chExt cx="262802" cy="157262"/>
          </a:xfrm>
        </p:grpSpPr>
        <p:sp>
          <p:nvSpPr>
            <p:cNvPr id="786" name="Google Shape;786;p24"/>
            <p:cNvSpPr/>
            <p:nvPr/>
          </p:nvSpPr>
          <p:spPr>
            <a:xfrm>
              <a:off x="1496834" y="4360951"/>
              <a:ext cx="126320" cy="126320"/>
            </a:xfrm>
            <a:custGeom>
              <a:avLst/>
              <a:gdLst/>
              <a:ahLst/>
              <a:cxnLst/>
              <a:rect l="l" t="t" r="r" b="b"/>
              <a:pathLst>
                <a:path w="2772" h="2772" extrusionOk="0">
                  <a:moveTo>
                    <a:pt x="1386" y="0"/>
                  </a:moveTo>
                  <a:cubicBezTo>
                    <a:pt x="614" y="0"/>
                    <a:pt x="1" y="614"/>
                    <a:pt x="1" y="1386"/>
                  </a:cubicBezTo>
                  <a:cubicBezTo>
                    <a:pt x="1" y="2148"/>
                    <a:pt x="614" y="2771"/>
                    <a:pt x="1386" y="2771"/>
                  </a:cubicBezTo>
                  <a:cubicBezTo>
                    <a:pt x="2149" y="2771"/>
                    <a:pt x="2772" y="2148"/>
                    <a:pt x="2772" y="1386"/>
                  </a:cubicBezTo>
                  <a:cubicBezTo>
                    <a:pt x="2772" y="614"/>
                    <a:pt x="214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1698117" y="4456694"/>
              <a:ext cx="61519" cy="61519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0" y="1"/>
                  </a:moveTo>
                  <a:cubicBezTo>
                    <a:pt x="308" y="1"/>
                    <a:pt x="1" y="298"/>
                    <a:pt x="1" y="670"/>
                  </a:cubicBezTo>
                  <a:cubicBezTo>
                    <a:pt x="1" y="1042"/>
                    <a:pt x="308" y="1349"/>
                    <a:pt x="680" y="1349"/>
                  </a:cubicBezTo>
                  <a:cubicBezTo>
                    <a:pt x="1042" y="1349"/>
                    <a:pt x="1349" y="1042"/>
                    <a:pt x="1349" y="670"/>
                  </a:cubicBezTo>
                  <a:cubicBezTo>
                    <a:pt x="1349" y="298"/>
                    <a:pt x="1042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4"/>
          <p:cNvGrpSpPr/>
          <p:nvPr/>
        </p:nvGrpSpPr>
        <p:grpSpPr>
          <a:xfrm rot="8100236" flipH="1">
            <a:off x="8515832" y="3732138"/>
            <a:ext cx="540652" cy="323551"/>
            <a:chOff x="1496834" y="4360951"/>
            <a:chExt cx="262802" cy="157262"/>
          </a:xfrm>
        </p:grpSpPr>
        <p:sp>
          <p:nvSpPr>
            <p:cNvPr id="789" name="Google Shape;789;p24"/>
            <p:cNvSpPr/>
            <p:nvPr/>
          </p:nvSpPr>
          <p:spPr>
            <a:xfrm>
              <a:off x="1496834" y="4360951"/>
              <a:ext cx="126320" cy="126320"/>
            </a:xfrm>
            <a:custGeom>
              <a:avLst/>
              <a:gdLst/>
              <a:ahLst/>
              <a:cxnLst/>
              <a:rect l="l" t="t" r="r" b="b"/>
              <a:pathLst>
                <a:path w="2772" h="2772" extrusionOk="0">
                  <a:moveTo>
                    <a:pt x="1386" y="0"/>
                  </a:moveTo>
                  <a:cubicBezTo>
                    <a:pt x="614" y="0"/>
                    <a:pt x="1" y="614"/>
                    <a:pt x="1" y="1386"/>
                  </a:cubicBezTo>
                  <a:cubicBezTo>
                    <a:pt x="1" y="2148"/>
                    <a:pt x="614" y="2771"/>
                    <a:pt x="1386" y="2771"/>
                  </a:cubicBezTo>
                  <a:cubicBezTo>
                    <a:pt x="2149" y="2771"/>
                    <a:pt x="2772" y="2148"/>
                    <a:pt x="2772" y="1386"/>
                  </a:cubicBezTo>
                  <a:cubicBezTo>
                    <a:pt x="2772" y="614"/>
                    <a:pt x="214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1698117" y="4456694"/>
              <a:ext cx="61519" cy="61519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0" y="1"/>
                  </a:moveTo>
                  <a:cubicBezTo>
                    <a:pt x="308" y="1"/>
                    <a:pt x="1" y="298"/>
                    <a:pt x="1" y="670"/>
                  </a:cubicBezTo>
                  <a:cubicBezTo>
                    <a:pt x="1" y="1042"/>
                    <a:pt x="308" y="1349"/>
                    <a:pt x="680" y="1349"/>
                  </a:cubicBezTo>
                  <a:cubicBezTo>
                    <a:pt x="1042" y="1349"/>
                    <a:pt x="1349" y="1042"/>
                    <a:pt x="1349" y="670"/>
                  </a:cubicBezTo>
                  <a:cubicBezTo>
                    <a:pt x="1349" y="298"/>
                    <a:pt x="1042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25"/>
          <p:cNvGrpSpPr/>
          <p:nvPr/>
        </p:nvGrpSpPr>
        <p:grpSpPr>
          <a:xfrm rot="7059684" flipH="1">
            <a:off x="2924214" y="-329500"/>
            <a:ext cx="1316190" cy="1315714"/>
            <a:chOff x="-1200937" y="975514"/>
            <a:chExt cx="1135331" cy="1134921"/>
          </a:xfrm>
        </p:grpSpPr>
        <p:sp>
          <p:nvSpPr>
            <p:cNvPr id="793" name="Google Shape;793;p25"/>
            <p:cNvSpPr/>
            <p:nvPr/>
          </p:nvSpPr>
          <p:spPr>
            <a:xfrm>
              <a:off x="-657697" y="1808898"/>
              <a:ext cx="525969" cy="301537"/>
            </a:xfrm>
            <a:custGeom>
              <a:avLst/>
              <a:gdLst/>
              <a:ahLst/>
              <a:cxnLst/>
              <a:rect l="l" t="t" r="r" b="b"/>
              <a:pathLst>
                <a:path w="11542" h="6617" extrusionOk="0">
                  <a:moveTo>
                    <a:pt x="11541" y="0"/>
                  </a:moveTo>
                  <a:lnTo>
                    <a:pt x="1" y="6603"/>
                  </a:lnTo>
                  <a:cubicBezTo>
                    <a:pt x="194" y="6612"/>
                    <a:pt x="387" y="6616"/>
                    <a:pt x="580" y="6616"/>
                  </a:cubicBezTo>
                  <a:cubicBezTo>
                    <a:pt x="1159" y="6616"/>
                    <a:pt x="1738" y="6575"/>
                    <a:pt x="2316" y="6491"/>
                  </a:cubicBezTo>
                  <a:lnTo>
                    <a:pt x="10267" y="1944"/>
                  </a:lnTo>
                  <a:cubicBezTo>
                    <a:pt x="10751" y="1339"/>
                    <a:pt x="11169" y="688"/>
                    <a:pt x="115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4" name="Google Shape;794;p25"/>
            <p:cNvGrpSpPr/>
            <p:nvPr/>
          </p:nvGrpSpPr>
          <p:grpSpPr>
            <a:xfrm>
              <a:off x="-1200937" y="975514"/>
              <a:ext cx="1135331" cy="1124531"/>
              <a:chOff x="-1200937" y="975514"/>
              <a:chExt cx="1135331" cy="1124531"/>
            </a:xfrm>
          </p:grpSpPr>
          <p:sp>
            <p:nvSpPr>
              <p:cNvPr id="795" name="Google Shape;795;p25"/>
              <p:cNvSpPr/>
              <p:nvPr/>
            </p:nvSpPr>
            <p:spPr>
              <a:xfrm>
                <a:off x="-1131033" y="1251622"/>
                <a:ext cx="1007781" cy="604349"/>
              </a:xfrm>
              <a:custGeom>
                <a:avLst/>
                <a:gdLst/>
                <a:ahLst/>
                <a:cxnLst/>
                <a:rect l="l" t="t" r="r" b="b"/>
                <a:pathLst>
                  <a:path w="22115" h="13262" extrusionOk="0">
                    <a:moveTo>
                      <a:pt x="21612" y="0"/>
                    </a:moveTo>
                    <a:lnTo>
                      <a:pt x="1" y="12359"/>
                    </a:lnTo>
                    <a:cubicBezTo>
                      <a:pt x="38" y="12434"/>
                      <a:pt x="75" y="12508"/>
                      <a:pt x="112" y="12582"/>
                    </a:cubicBezTo>
                    <a:cubicBezTo>
                      <a:pt x="252" y="12815"/>
                      <a:pt x="391" y="13047"/>
                      <a:pt x="540" y="13261"/>
                    </a:cubicBezTo>
                    <a:lnTo>
                      <a:pt x="22114" y="921"/>
                    </a:lnTo>
                    <a:cubicBezTo>
                      <a:pt x="21993" y="689"/>
                      <a:pt x="21873" y="447"/>
                      <a:pt x="21733" y="214"/>
                    </a:cubicBezTo>
                    <a:cubicBezTo>
                      <a:pt x="21696" y="140"/>
                      <a:pt x="21649" y="75"/>
                      <a:pt x="216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>
                <a:off x="-1076805" y="1340210"/>
                <a:ext cx="989142" cy="593732"/>
              </a:xfrm>
              <a:custGeom>
                <a:avLst/>
                <a:gdLst/>
                <a:ahLst/>
                <a:cxnLst/>
                <a:rect l="l" t="t" r="r" b="b"/>
                <a:pathLst>
                  <a:path w="21706" h="13029" extrusionOk="0">
                    <a:moveTo>
                      <a:pt x="21371" y="0"/>
                    </a:moveTo>
                    <a:lnTo>
                      <a:pt x="1" y="12219"/>
                    </a:lnTo>
                    <a:cubicBezTo>
                      <a:pt x="224" y="12498"/>
                      <a:pt x="457" y="12768"/>
                      <a:pt x="708" y="13028"/>
                    </a:cubicBezTo>
                    <a:lnTo>
                      <a:pt x="21705" y="1014"/>
                    </a:lnTo>
                    <a:cubicBezTo>
                      <a:pt x="21603" y="670"/>
                      <a:pt x="21501" y="335"/>
                      <a:pt x="21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5"/>
              <p:cNvSpPr/>
              <p:nvPr/>
            </p:nvSpPr>
            <p:spPr>
              <a:xfrm>
                <a:off x="-1193327" y="994380"/>
                <a:ext cx="766670" cy="458571"/>
              </a:xfrm>
              <a:custGeom>
                <a:avLst/>
                <a:gdLst/>
                <a:ahLst/>
                <a:cxnLst/>
                <a:rect l="l" t="t" r="r" b="b"/>
                <a:pathLst>
                  <a:path w="16824" h="10063" extrusionOk="0">
                    <a:moveTo>
                      <a:pt x="15484" y="1"/>
                    </a:moveTo>
                    <a:lnTo>
                      <a:pt x="298" y="8686"/>
                    </a:lnTo>
                    <a:cubicBezTo>
                      <a:pt x="177" y="9142"/>
                      <a:pt x="75" y="9598"/>
                      <a:pt x="1" y="10063"/>
                    </a:cubicBezTo>
                    <a:lnTo>
                      <a:pt x="16823" y="438"/>
                    </a:lnTo>
                    <a:cubicBezTo>
                      <a:pt x="16386" y="270"/>
                      <a:pt x="15940" y="122"/>
                      <a:pt x="15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5"/>
              <p:cNvSpPr/>
              <p:nvPr/>
            </p:nvSpPr>
            <p:spPr>
              <a:xfrm>
                <a:off x="-1195013" y="1100740"/>
                <a:ext cx="955238" cy="574273"/>
              </a:xfrm>
              <a:custGeom>
                <a:avLst/>
                <a:gdLst/>
                <a:ahLst/>
                <a:cxnLst/>
                <a:rect l="l" t="t" r="r" b="b"/>
                <a:pathLst>
                  <a:path w="20962" h="12602" extrusionOk="0">
                    <a:moveTo>
                      <a:pt x="20124" y="1"/>
                    </a:moveTo>
                    <a:lnTo>
                      <a:pt x="0" y="11504"/>
                    </a:lnTo>
                    <a:cubicBezTo>
                      <a:pt x="56" y="11867"/>
                      <a:pt x="131" y="12239"/>
                      <a:pt x="214" y="12601"/>
                    </a:cubicBezTo>
                    <a:lnTo>
                      <a:pt x="20961" y="726"/>
                    </a:lnTo>
                    <a:cubicBezTo>
                      <a:pt x="20691" y="475"/>
                      <a:pt x="20412" y="224"/>
                      <a:pt x="201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5"/>
              <p:cNvSpPr/>
              <p:nvPr/>
            </p:nvSpPr>
            <p:spPr>
              <a:xfrm>
                <a:off x="-1200937" y="1040177"/>
                <a:ext cx="878498" cy="529751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1625" extrusionOk="0">
                    <a:moveTo>
                      <a:pt x="18236" y="0"/>
                    </a:moveTo>
                    <a:lnTo>
                      <a:pt x="19" y="10415"/>
                    </a:lnTo>
                    <a:cubicBezTo>
                      <a:pt x="0" y="10824"/>
                      <a:pt x="0" y="11224"/>
                      <a:pt x="19" y="11624"/>
                    </a:cubicBezTo>
                    <a:lnTo>
                      <a:pt x="19278" y="614"/>
                    </a:lnTo>
                    <a:cubicBezTo>
                      <a:pt x="18943" y="391"/>
                      <a:pt x="18590" y="186"/>
                      <a:pt x="18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5"/>
              <p:cNvSpPr/>
              <p:nvPr/>
            </p:nvSpPr>
            <p:spPr>
              <a:xfrm>
                <a:off x="-1170861" y="1171510"/>
                <a:ext cx="996753" cy="598425"/>
              </a:xfrm>
              <a:custGeom>
                <a:avLst/>
                <a:gdLst/>
                <a:ahLst/>
                <a:cxnLst/>
                <a:rect l="l" t="t" r="r" b="b"/>
                <a:pathLst>
                  <a:path w="21873" h="13132" extrusionOk="0">
                    <a:moveTo>
                      <a:pt x="21212" y="1"/>
                    </a:moveTo>
                    <a:lnTo>
                      <a:pt x="0" y="12136"/>
                    </a:lnTo>
                    <a:cubicBezTo>
                      <a:pt x="112" y="12471"/>
                      <a:pt x="242" y="12797"/>
                      <a:pt x="382" y="13131"/>
                    </a:cubicBezTo>
                    <a:lnTo>
                      <a:pt x="21872" y="829"/>
                    </a:lnTo>
                    <a:cubicBezTo>
                      <a:pt x="21668" y="540"/>
                      <a:pt x="21445" y="261"/>
                      <a:pt x="212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5"/>
              <p:cNvSpPr/>
              <p:nvPr/>
            </p:nvSpPr>
            <p:spPr>
              <a:xfrm>
                <a:off x="-808124" y="1665626"/>
                <a:ext cx="729348" cy="434419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533" extrusionOk="0">
                    <a:moveTo>
                      <a:pt x="16005" y="1"/>
                    </a:moveTo>
                    <a:lnTo>
                      <a:pt x="1" y="9161"/>
                    </a:lnTo>
                    <a:cubicBezTo>
                      <a:pt x="475" y="9309"/>
                      <a:pt x="968" y="9440"/>
                      <a:pt x="1461" y="9533"/>
                    </a:cubicBezTo>
                    <a:lnTo>
                      <a:pt x="15586" y="1452"/>
                    </a:lnTo>
                    <a:cubicBezTo>
                      <a:pt x="15754" y="977"/>
                      <a:pt x="15893" y="494"/>
                      <a:pt x="160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5"/>
              <p:cNvSpPr/>
              <p:nvPr/>
            </p:nvSpPr>
            <p:spPr>
              <a:xfrm>
                <a:off x="-1006855" y="1437639"/>
                <a:ext cx="938696" cy="564521"/>
              </a:xfrm>
              <a:custGeom>
                <a:avLst/>
                <a:gdLst/>
                <a:ahLst/>
                <a:cxnLst/>
                <a:rect l="l" t="t" r="r" b="b"/>
                <a:pathLst>
                  <a:path w="20599" h="12388" extrusionOk="0">
                    <a:moveTo>
                      <a:pt x="20440" y="1"/>
                    </a:moveTo>
                    <a:lnTo>
                      <a:pt x="0" y="11690"/>
                    </a:lnTo>
                    <a:cubicBezTo>
                      <a:pt x="279" y="11932"/>
                      <a:pt x="577" y="12174"/>
                      <a:pt x="893" y="12387"/>
                    </a:cubicBezTo>
                    <a:lnTo>
                      <a:pt x="20598" y="1117"/>
                    </a:lnTo>
                    <a:cubicBezTo>
                      <a:pt x="20570" y="745"/>
                      <a:pt x="20515" y="373"/>
                      <a:pt x="204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5"/>
              <p:cNvSpPr/>
              <p:nvPr/>
            </p:nvSpPr>
            <p:spPr>
              <a:xfrm>
                <a:off x="-1153909" y="975514"/>
                <a:ext cx="590359" cy="342276"/>
              </a:xfrm>
              <a:custGeom>
                <a:avLst/>
                <a:gdLst/>
                <a:ahLst/>
                <a:cxnLst/>
                <a:rect l="l" t="t" r="r" b="b"/>
                <a:pathLst>
                  <a:path w="12955" h="7511" extrusionOk="0">
                    <a:moveTo>
                      <a:pt x="11378" y="0"/>
                    </a:moveTo>
                    <a:cubicBezTo>
                      <a:pt x="11247" y="0"/>
                      <a:pt x="11115" y="2"/>
                      <a:pt x="10983" y="6"/>
                    </a:cubicBezTo>
                    <a:lnTo>
                      <a:pt x="921" y="5762"/>
                    </a:lnTo>
                    <a:cubicBezTo>
                      <a:pt x="568" y="6320"/>
                      <a:pt x="261" y="6906"/>
                      <a:pt x="0" y="7510"/>
                    </a:cubicBezTo>
                    <a:lnTo>
                      <a:pt x="12954" y="89"/>
                    </a:lnTo>
                    <a:cubicBezTo>
                      <a:pt x="12426" y="30"/>
                      <a:pt x="11904" y="0"/>
                      <a:pt x="113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5"/>
              <p:cNvSpPr/>
              <p:nvPr/>
            </p:nvSpPr>
            <p:spPr>
              <a:xfrm>
                <a:off x="-1019159" y="999073"/>
                <a:ext cx="223794" cy="128416"/>
              </a:xfrm>
              <a:custGeom>
                <a:avLst/>
                <a:gdLst/>
                <a:ahLst/>
                <a:cxnLst/>
                <a:rect l="l" t="t" r="r" b="b"/>
                <a:pathLst>
                  <a:path w="4911" h="2818" extrusionOk="0">
                    <a:moveTo>
                      <a:pt x="4911" y="0"/>
                    </a:moveTo>
                    <a:lnTo>
                      <a:pt x="4911" y="0"/>
                    </a:lnTo>
                    <a:cubicBezTo>
                      <a:pt x="3999" y="279"/>
                      <a:pt x="3116" y="651"/>
                      <a:pt x="2288" y="1125"/>
                    </a:cubicBezTo>
                    <a:cubicBezTo>
                      <a:pt x="1461" y="1600"/>
                      <a:pt x="689" y="2167"/>
                      <a:pt x="1" y="2818"/>
                    </a:cubicBezTo>
                    <a:lnTo>
                      <a:pt x="49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5"/>
              <p:cNvSpPr/>
              <p:nvPr/>
            </p:nvSpPr>
            <p:spPr>
              <a:xfrm>
                <a:off x="-919133" y="1544865"/>
                <a:ext cx="853526" cy="514485"/>
              </a:xfrm>
              <a:custGeom>
                <a:avLst/>
                <a:gdLst/>
                <a:ahLst/>
                <a:cxnLst/>
                <a:rect l="l" t="t" r="r" b="b"/>
                <a:pathLst>
                  <a:path w="18730" h="11290" extrusionOk="0">
                    <a:moveTo>
                      <a:pt x="18729" y="1"/>
                    </a:moveTo>
                    <a:lnTo>
                      <a:pt x="0" y="10713"/>
                    </a:lnTo>
                    <a:cubicBezTo>
                      <a:pt x="363" y="10927"/>
                      <a:pt x="735" y="11123"/>
                      <a:pt x="1107" y="11290"/>
                    </a:cubicBezTo>
                    <a:lnTo>
                      <a:pt x="18664" y="1256"/>
                    </a:lnTo>
                    <a:cubicBezTo>
                      <a:pt x="18710" y="837"/>
                      <a:pt x="18729" y="419"/>
                      <a:pt x="187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6" name="Google Shape;806;p25"/>
          <p:cNvSpPr/>
          <p:nvPr/>
        </p:nvSpPr>
        <p:spPr>
          <a:xfrm flipH="1">
            <a:off x="-402509" y="4198664"/>
            <a:ext cx="4446219" cy="4446219"/>
          </a:xfrm>
          <a:custGeom>
            <a:avLst/>
            <a:gdLst/>
            <a:ahLst/>
            <a:cxnLst/>
            <a:rect l="l" t="t" r="r" b="b"/>
            <a:pathLst>
              <a:path w="97569" h="97569" extrusionOk="0">
                <a:moveTo>
                  <a:pt x="48784" y="1"/>
                </a:moveTo>
                <a:cubicBezTo>
                  <a:pt x="35849" y="1"/>
                  <a:pt x="23434" y="5134"/>
                  <a:pt x="14284" y="14285"/>
                </a:cubicBezTo>
                <a:cubicBezTo>
                  <a:pt x="5133" y="23435"/>
                  <a:pt x="0" y="35850"/>
                  <a:pt x="0" y="48785"/>
                </a:cubicBezTo>
                <a:cubicBezTo>
                  <a:pt x="0" y="61720"/>
                  <a:pt x="5133" y="74135"/>
                  <a:pt x="14284" y="83285"/>
                </a:cubicBezTo>
                <a:cubicBezTo>
                  <a:pt x="23434" y="92436"/>
                  <a:pt x="35849" y="97569"/>
                  <a:pt x="48784" y="97569"/>
                </a:cubicBezTo>
                <a:cubicBezTo>
                  <a:pt x="61720" y="97569"/>
                  <a:pt x="74134" y="92436"/>
                  <a:pt x="83285" y="83285"/>
                </a:cubicBezTo>
                <a:cubicBezTo>
                  <a:pt x="92435" y="74135"/>
                  <a:pt x="97568" y="61720"/>
                  <a:pt x="97568" y="48785"/>
                </a:cubicBezTo>
                <a:cubicBezTo>
                  <a:pt x="97568" y="35850"/>
                  <a:pt x="92435" y="23435"/>
                  <a:pt x="83285" y="14285"/>
                </a:cubicBezTo>
                <a:cubicBezTo>
                  <a:pt x="74134" y="5134"/>
                  <a:pt x="61720" y="1"/>
                  <a:pt x="487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7" name="Google Shape;807;p25"/>
          <p:cNvGrpSpPr/>
          <p:nvPr/>
        </p:nvGrpSpPr>
        <p:grpSpPr>
          <a:xfrm rot="907878" flipH="1">
            <a:off x="-855394" y="4410956"/>
            <a:ext cx="2933857" cy="2347454"/>
            <a:chOff x="4519055" y="4062471"/>
            <a:chExt cx="1959145" cy="1567562"/>
          </a:xfrm>
        </p:grpSpPr>
        <p:sp>
          <p:nvSpPr>
            <p:cNvPr id="808" name="Google Shape;808;p25"/>
            <p:cNvSpPr/>
            <p:nvPr/>
          </p:nvSpPr>
          <p:spPr>
            <a:xfrm>
              <a:off x="4694955" y="4062471"/>
              <a:ext cx="1783245" cy="1567562"/>
            </a:xfrm>
            <a:custGeom>
              <a:avLst/>
              <a:gdLst/>
              <a:ahLst/>
              <a:cxnLst/>
              <a:rect l="l" t="t" r="r" b="b"/>
              <a:pathLst>
                <a:path w="39132" h="34399" fill="none" extrusionOk="0">
                  <a:moveTo>
                    <a:pt x="1237" y="34399"/>
                  </a:moveTo>
                  <a:cubicBezTo>
                    <a:pt x="5636" y="31060"/>
                    <a:pt x="7300" y="24560"/>
                    <a:pt x="5050" y="19520"/>
                  </a:cubicBezTo>
                  <a:cubicBezTo>
                    <a:pt x="3552" y="16153"/>
                    <a:pt x="512" y="13345"/>
                    <a:pt x="279" y="9663"/>
                  </a:cubicBezTo>
                  <a:cubicBezTo>
                    <a:pt x="0" y="5348"/>
                    <a:pt x="3971" y="1656"/>
                    <a:pt x="8211" y="828"/>
                  </a:cubicBezTo>
                  <a:cubicBezTo>
                    <a:pt x="12461" y="1"/>
                    <a:pt x="16813" y="1349"/>
                    <a:pt x="20831" y="2939"/>
                  </a:cubicBezTo>
                  <a:cubicBezTo>
                    <a:pt x="24848" y="4539"/>
                    <a:pt x="28856" y="6436"/>
                    <a:pt x="33171" y="6770"/>
                  </a:cubicBezTo>
                  <a:cubicBezTo>
                    <a:pt x="34426" y="6873"/>
                    <a:pt x="35737" y="6826"/>
                    <a:pt x="36890" y="6306"/>
                  </a:cubicBezTo>
                  <a:cubicBezTo>
                    <a:pt x="38043" y="5785"/>
                    <a:pt x="39011" y="4734"/>
                    <a:pt x="39132" y="3479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5"/>
            <p:cNvSpPr/>
            <p:nvPr/>
          </p:nvSpPr>
          <p:spPr>
            <a:xfrm>
              <a:off x="4519055" y="4074319"/>
              <a:ext cx="1662940" cy="1501076"/>
            </a:xfrm>
            <a:custGeom>
              <a:avLst/>
              <a:gdLst/>
              <a:ahLst/>
              <a:cxnLst/>
              <a:rect l="l" t="t" r="r" b="b"/>
              <a:pathLst>
                <a:path w="36492" h="32940" fill="none" extrusionOk="0">
                  <a:moveTo>
                    <a:pt x="4883" y="32939"/>
                  </a:moveTo>
                  <a:cubicBezTo>
                    <a:pt x="7664" y="32707"/>
                    <a:pt x="9681" y="29842"/>
                    <a:pt x="9774" y="27053"/>
                  </a:cubicBezTo>
                  <a:cubicBezTo>
                    <a:pt x="9877" y="24263"/>
                    <a:pt x="8500" y="21622"/>
                    <a:pt x="6864" y="19362"/>
                  </a:cubicBezTo>
                  <a:cubicBezTo>
                    <a:pt x="5227" y="17102"/>
                    <a:pt x="3284" y="15038"/>
                    <a:pt x="1954" y="12583"/>
                  </a:cubicBezTo>
                  <a:cubicBezTo>
                    <a:pt x="633" y="10119"/>
                    <a:pt x="1" y="7078"/>
                    <a:pt x="1173" y="4539"/>
                  </a:cubicBezTo>
                  <a:cubicBezTo>
                    <a:pt x="2595" y="1461"/>
                    <a:pt x="6287" y="10"/>
                    <a:pt x="9681" y="10"/>
                  </a:cubicBezTo>
                  <a:cubicBezTo>
                    <a:pt x="13085" y="1"/>
                    <a:pt x="16368" y="1126"/>
                    <a:pt x="19697" y="1777"/>
                  </a:cubicBezTo>
                  <a:cubicBezTo>
                    <a:pt x="25276" y="2856"/>
                    <a:pt x="31023" y="2623"/>
                    <a:pt x="36491" y="1098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25"/>
          <p:cNvSpPr/>
          <p:nvPr/>
        </p:nvSpPr>
        <p:spPr>
          <a:xfrm flipH="1">
            <a:off x="-307259" y="-3169861"/>
            <a:ext cx="4446219" cy="4446219"/>
          </a:xfrm>
          <a:custGeom>
            <a:avLst/>
            <a:gdLst/>
            <a:ahLst/>
            <a:cxnLst/>
            <a:rect l="l" t="t" r="r" b="b"/>
            <a:pathLst>
              <a:path w="97569" h="97569" extrusionOk="0">
                <a:moveTo>
                  <a:pt x="48784" y="1"/>
                </a:moveTo>
                <a:cubicBezTo>
                  <a:pt x="35849" y="1"/>
                  <a:pt x="23434" y="5134"/>
                  <a:pt x="14284" y="14285"/>
                </a:cubicBezTo>
                <a:cubicBezTo>
                  <a:pt x="5133" y="23435"/>
                  <a:pt x="0" y="35850"/>
                  <a:pt x="0" y="48785"/>
                </a:cubicBezTo>
                <a:cubicBezTo>
                  <a:pt x="0" y="61720"/>
                  <a:pt x="5133" y="74135"/>
                  <a:pt x="14284" y="83285"/>
                </a:cubicBezTo>
                <a:cubicBezTo>
                  <a:pt x="23434" y="92436"/>
                  <a:pt x="35849" y="97569"/>
                  <a:pt x="48784" y="97569"/>
                </a:cubicBezTo>
                <a:cubicBezTo>
                  <a:pt x="61720" y="97569"/>
                  <a:pt x="74134" y="92436"/>
                  <a:pt x="83285" y="83285"/>
                </a:cubicBezTo>
                <a:cubicBezTo>
                  <a:pt x="92435" y="74135"/>
                  <a:pt x="97568" y="61720"/>
                  <a:pt x="97568" y="48785"/>
                </a:cubicBezTo>
                <a:cubicBezTo>
                  <a:pt x="97568" y="35850"/>
                  <a:pt x="92435" y="23435"/>
                  <a:pt x="83285" y="14285"/>
                </a:cubicBezTo>
                <a:cubicBezTo>
                  <a:pt x="74134" y="5134"/>
                  <a:pt x="61720" y="1"/>
                  <a:pt x="487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1" name="Google Shape;811;p25"/>
          <p:cNvGrpSpPr/>
          <p:nvPr/>
        </p:nvGrpSpPr>
        <p:grpSpPr>
          <a:xfrm rot="-4080040" flipH="1">
            <a:off x="8163669" y="243647"/>
            <a:ext cx="611096" cy="591757"/>
            <a:chOff x="4865706" y="4363643"/>
            <a:chExt cx="398874" cy="386251"/>
          </a:xfrm>
        </p:grpSpPr>
        <p:sp>
          <p:nvSpPr>
            <p:cNvPr id="812" name="Google Shape;812;p25"/>
            <p:cNvSpPr/>
            <p:nvPr/>
          </p:nvSpPr>
          <p:spPr>
            <a:xfrm>
              <a:off x="4865706" y="4410033"/>
              <a:ext cx="398874" cy="339861"/>
            </a:xfrm>
            <a:custGeom>
              <a:avLst/>
              <a:gdLst/>
              <a:ahLst/>
              <a:cxnLst/>
              <a:rect l="l" t="t" r="r" b="b"/>
              <a:pathLst>
                <a:path w="8753" h="7458" extrusionOk="0">
                  <a:moveTo>
                    <a:pt x="1965" y="1"/>
                  </a:moveTo>
                  <a:cubicBezTo>
                    <a:pt x="1747" y="1"/>
                    <a:pt x="1513" y="157"/>
                    <a:pt x="1312" y="557"/>
                  </a:cubicBezTo>
                  <a:cubicBezTo>
                    <a:pt x="1312" y="557"/>
                    <a:pt x="1" y="2528"/>
                    <a:pt x="2316" y="5625"/>
                  </a:cubicBezTo>
                  <a:cubicBezTo>
                    <a:pt x="3359" y="7021"/>
                    <a:pt x="4619" y="7457"/>
                    <a:pt x="5727" y="7457"/>
                  </a:cubicBezTo>
                  <a:cubicBezTo>
                    <a:pt x="7068" y="7457"/>
                    <a:pt x="8186" y="6818"/>
                    <a:pt x="8426" y="6471"/>
                  </a:cubicBezTo>
                  <a:cubicBezTo>
                    <a:pt x="8752" y="6003"/>
                    <a:pt x="7621" y="5209"/>
                    <a:pt x="6106" y="5209"/>
                  </a:cubicBezTo>
                  <a:cubicBezTo>
                    <a:pt x="6025" y="5209"/>
                    <a:pt x="5942" y="5211"/>
                    <a:pt x="5859" y="5216"/>
                  </a:cubicBezTo>
                  <a:cubicBezTo>
                    <a:pt x="5831" y="5217"/>
                    <a:pt x="5803" y="5218"/>
                    <a:pt x="5774" y="5218"/>
                  </a:cubicBezTo>
                  <a:cubicBezTo>
                    <a:pt x="3907" y="5218"/>
                    <a:pt x="2716" y="1921"/>
                    <a:pt x="2735" y="1115"/>
                  </a:cubicBezTo>
                  <a:cubicBezTo>
                    <a:pt x="2747" y="572"/>
                    <a:pt x="2383" y="1"/>
                    <a:pt x="1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5"/>
            <p:cNvSpPr/>
            <p:nvPr/>
          </p:nvSpPr>
          <p:spPr>
            <a:xfrm>
              <a:off x="4938162" y="4363643"/>
              <a:ext cx="49033" cy="79383"/>
            </a:xfrm>
            <a:custGeom>
              <a:avLst/>
              <a:gdLst/>
              <a:ahLst/>
              <a:cxnLst/>
              <a:rect l="l" t="t" r="r" b="b"/>
              <a:pathLst>
                <a:path w="1076" h="1742" extrusionOk="0">
                  <a:moveTo>
                    <a:pt x="524" y="0"/>
                  </a:moveTo>
                  <a:cubicBezTo>
                    <a:pt x="410" y="0"/>
                    <a:pt x="410" y="86"/>
                    <a:pt x="410" y="478"/>
                  </a:cubicBezTo>
                  <a:cubicBezTo>
                    <a:pt x="401" y="924"/>
                    <a:pt x="1" y="1166"/>
                    <a:pt x="1" y="1166"/>
                  </a:cubicBezTo>
                  <a:cubicBezTo>
                    <a:pt x="14" y="1553"/>
                    <a:pt x="534" y="1741"/>
                    <a:pt x="839" y="1741"/>
                  </a:cubicBezTo>
                  <a:cubicBezTo>
                    <a:pt x="980" y="1741"/>
                    <a:pt x="1075" y="1701"/>
                    <a:pt x="1052" y="1621"/>
                  </a:cubicBezTo>
                  <a:cubicBezTo>
                    <a:pt x="987" y="1380"/>
                    <a:pt x="875" y="1305"/>
                    <a:pt x="782" y="1026"/>
                  </a:cubicBezTo>
                  <a:cubicBezTo>
                    <a:pt x="708" y="775"/>
                    <a:pt x="736" y="496"/>
                    <a:pt x="856" y="264"/>
                  </a:cubicBezTo>
                  <a:cubicBezTo>
                    <a:pt x="949" y="31"/>
                    <a:pt x="736" y="22"/>
                    <a:pt x="568" y="3"/>
                  </a:cubicBezTo>
                  <a:cubicBezTo>
                    <a:pt x="552" y="1"/>
                    <a:pt x="537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5"/>
            <p:cNvSpPr/>
            <p:nvPr/>
          </p:nvSpPr>
          <p:spPr>
            <a:xfrm>
              <a:off x="4930142" y="4526465"/>
              <a:ext cx="21646" cy="21737"/>
            </a:xfrm>
            <a:custGeom>
              <a:avLst/>
              <a:gdLst/>
              <a:ahLst/>
              <a:cxnLst/>
              <a:rect l="l" t="t" r="r" b="b"/>
              <a:pathLst>
                <a:path w="475" h="477" extrusionOk="0">
                  <a:moveTo>
                    <a:pt x="199" y="0"/>
                  </a:moveTo>
                  <a:cubicBezTo>
                    <a:pt x="179" y="0"/>
                    <a:pt x="159" y="4"/>
                    <a:pt x="140" y="11"/>
                  </a:cubicBezTo>
                  <a:cubicBezTo>
                    <a:pt x="37" y="57"/>
                    <a:pt x="0" y="197"/>
                    <a:pt x="56" y="317"/>
                  </a:cubicBezTo>
                  <a:cubicBezTo>
                    <a:pt x="101" y="415"/>
                    <a:pt x="189" y="477"/>
                    <a:pt x="275" y="477"/>
                  </a:cubicBezTo>
                  <a:cubicBezTo>
                    <a:pt x="295" y="477"/>
                    <a:pt x="316" y="473"/>
                    <a:pt x="335" y="466"/>
                  </a:cubicBezTo>
                  <a:cubicBezTo>
                    <a:pt x="437" y="420"/>
                    <a:pt x="475" y="280"/>
                    <a:pt x="419" y="159"/>
                  </a:cubicBezTo>
                  <a:cubicBezTo>
                    <a:pt x="374" y="61"/>
                    <a:pt x="286" y="0"/>
                    <a:pt x="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5"/>
            <p:cNvSpPr/>
            <p:nvPr/>
          </p:nvSpPr>
          <p:spPr>
            <a:xfrm>
              <a:off x="4937752" y="4577321"/>
              <a:ext cx="21236" cy="21737"/>
            </a:xfrm>
            <a:custGeom>
              <a:avLst/>
              <a:gdLst/>
              <a:ahLst/>
              <a:cxnLst/>
              <a:rect l="l" t="t" r="r" b="b"/>
              <a:pathLst>
                <a:path w="466" h="477" extrusionOk="0">
                  <a:moveTo>
                    <a:pt x="196" y="0"/>
                  </a:moveTo>
                  <a:cubicBezTo>
                    <a:pt x="176" y="0"/>
                    <a:pt x="158" y="3"/>
                    <a:pt x="140" y="11"/>
                  </a:cubicBezTo>
                  <a:cubicBezTo>
                    <a:pt x="38" y="57"/>
                    <a:pt x="1" y="197"/>
                    <a:pt x="56" y="317"/>
                  </a:cubicBezTo>
                  <a:cubicBezTo>
                    <a:pt x="102" y="415"/>
                    <a:pt x="190" y="477"/>
                    <a:pt x="276" y="477"/>
                  </a:cubicBezTo>
                  <a:cubicBezTo>
                    <a:pt x="296" y="477"/>
                    <a:pt x="316" y="473"/>
                    <a:pt x="335" y="466"/>
                  </a:cubicBezTo>
                  <a:cubicBezTo>
                    <a:pt x="428" y="420"/>
                    <a:pt x="466" y="289"/>
                    <a:pt x="410" y="159"/>
                  </a:cubicBezTo>
                  <a:cubicBezTo>
                    <a:pt x="365" y="61"/>
                    <a:pt x="277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5"/>
            <p:cNvSpPr/>
            <p:nvPr/>
          </p:nvSpPr>
          <p:spPr>
            <a:xfrm>
              <a:off x="5132244" y="4679443"/>
              <a:ext cx="21691" cy="2173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00" y="0"/>
                  </a:moveTo>
                  <a:cubicBezTo>
                    <a:pt x="180" y="0"/>
                    <a:pt x="160" y="4"/>
                    <a:pt x="140" y="11"/>
                  </a:cubicBezTo>
                  <a:cubicBezTo>
                    <a:pt x="38" y="57"/>
                    <a:pt x="1" y="187"/>
                    <a:pt x="57" y="318"/>
                  </a:cubicBezTo>
                  <a:cubicBezTo>
                    <a:pt x="102" y="415"/>
                    <a:pt x="190" y="477"/>
                    <a:pt x="276" y="477"/>
                  </a:cubicBezTo>
                  <a:cubicBezTo>
                    <a:pt x="296" y="477"/>
                    <a:pt x="316" y="473"/>
                    <a:pt x="336" y="466"/>
                  </a:cubicBezTo>
                  <a:cubicBezTo>
                    <a:pt x="438" y="420"/>
                    <a:pt x="475" y="280"/>
                    <a:pt x="419" y="159"/>
                  </a:cubicBezTo>
                  <a:cubicBezTo>
                    <a:pt x="374" y="62"/>
                    <a:pt x="286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5169976" y="4669873"/>
              <a:ext cx="21646" cy="21782"/>
            </a:xfrm>
            <a:custGeom>
              <a:avLst/>
              <a:gdLst/>
              <a:ahLst/>
              <a:cxnLst/>
              <a:rect l="l" t="t" r="r" b="b"/>
              <a:pathLst>
                <a:path w="475" h="478" extrusionOk="0">
                  <a:moveTo>
                    <a:pt x="210" y="1"/>
                  </a:moveTo>
                  <a:cubicBezTo>
                    <a:pt x="186" y="1"/>
                    <a:pt x="163" y="6"/>
                    <a:pt x="140" y="16"/>
                  </a:cubicBezTo>
                  <a:cubicBezTo>
                    <a:pt x="38" y="53"/>
                    <a:pt x="1" y="193"/>
                    <a:pt x="56" y="314"/>
                  </a:cubicBezTo>
                  <a:cubicBezTo>
                    <a:pt x="100" y="415"/>
                    <a:pt x="183" y="477"/>
                    <a:pt x="267" y="477"/>
                  </a:cubicBezTo>
                  <a:cubicBezTo>
                    <a:pt x="290" y="477"/>
                    <a:pt x="313" y="473"/>
                    <a:pt x="335" y="462"/>
                  </a:cubicBezTo>
                  <a:cubicBezTo>
                    <a:pt x="438" y="416"/>
                    <a:pt x="475" y="286"/>
                    <a:pt x="419" y="156"/>
                  </a:cubicBezTo>
                  <a:cubicBezTo>
                    <a:pt x="376" y="61"/>
                    <a:pt x="29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25"/>
          <p:cNvGrpSpPr/>
          <p:nvPr/>
        </p:nvGrpSpPr>
        <p:grpSpPr>
          <a:xfrm rot="9900320" flipH="1">
            <a:off x="7457355" y="389896"/>
            <a:ext cx="499949" cy="299210"/>
            <a:chOff x="1496834" y="4360951"/>
            <a:chExt cx="262802" cy="157262"/>
          </a:xfrm>
        </p:grpSpPr>
        <p:sp>
          <p:nvSpPr>
            <p:cNvPr id="819" name="Google Shape;819;p25"/>
            <p:cNvSpPr/>
            <p:nvPr/>
          </p:nvSpPr>
          <p:spPr>
            <a:xfrm>
              <a:off x="1496834" y="4360951"/>
              <a:ext cx="126320" cy="126320"/>
            </a:xfrm>
            <a:custGeom>
              <a:avLst/>
              <a:gdLst/>
              <a:ahLst/>
              <a:cxnLst/>
              <a:rect l="l" t="t" r="r" b="b"/>
              <a:pathLst>
                <a:path w="2772" h="2772" extrusionOk="0">
                  <a:moveTo>
                    <a:pt x="1386" y="0"/>
                  </a:moveTo>
                  <a:cubicBezTo>
                    <a:pt x="614" y="0"/>
                    <a:pt x="1" y="614"/>
                    <a:pt x="1" y="1386"/>
                  </a:cubicBezTo>
                  <a:cubicBezTo>
                    <a:pt x="1" y="2148"/>
                    <a:pt x="614" y="2771"/>
                    <a:pt x="1386" y="2771"/>
                  </a:cubicBezTo>
                  <a:cubicBezTo>
                    <a:pt x="2149" y="2771"/>
                    <a:pt x="2772" y="2148"/>
                    <a:pt x="2772" y="1386"/>
                  </a:cubicBezTo>
                  <a:cubicBezTo>
                    <a:pt x="2772" y="614"/>
                    <a:pt x="214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5"/>
            <p:cNvSpPr/>
            <p:nvPr/>
          </p:nvSpPr>
          <p:spPr>
            <a:xfrm>
              <a:off x="1698117" y="4456694"/>
              <a:ext cx="61519" cy="61519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0" y="1"/>
                  </a:moveTo>
                  <a:cubicBezTo>
                    <a:pt x="308" y="1"/>
                    <a:pt x="1" y="298"/>
                    <a:pt x="1" y="670"/>
                  </a:cubicBezTo>
                  <a:cubicBezTo>
                    <a:pt x="1" y="1042"/>
                    <a:pt x="308" y="1349"/>
                    <a:pt x="680" y="1349"/>
                  </a:cubicBezTo>
                  <a:cubicBezTo>
                    <a:pt x="1042" y="1349"/>
                    <a:pt x="1349" y="1042"/>
                    <a:pt x="1349" y="670"/>
                  </a:cubicBezTo>
                  <a:cubicBezTo>
                    <a:pt x="1349" y="298"/>
                    <a:pt x="1042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25"/>
          <p:cNvGrpSpPr/>
          <p:nvPr/>
        </p:nvGrpSpPr>
        <p:grpSpPr>
          <a:xfrm rot="-4738620" flipH="1">
            <a:off x="-45738" y="1131747"/>
            <a:ext cx="512538" cy="306749"/>
            <a:chOff x="1496834" y="4360951"/>
            <a:chExt cx="262802" cy="157262"/>
          </a:xfrm>
        </p:grpSpPr>
        <p:sp>
          <p:nvSpPr>
            <p:cNvPr id="822" name="Google Shape;822;p25"/>
            <p:cNvSpPr/>
            <p:nvPr/>
          </p:nvSpPr>
          <p:spPr>
            <a:xfrm>
              <a:off x="1496834" y="4360951"/>
              <a:ext cx="126320" cy="126320"/>
            </a:xfrm>
            <a:custGeom>
              <a:avLst/>
              <a:gdLst/>
              <a:ahLst/>
              <a:cxnLst/>
              <a:rect l="l" t="t" r="r" b="b"/>
              <a:pathLst>
                <a:path w="2772" h="2772" extrusionOk="0">
                  <a:moveTo>
                    <a:pt x="1386" y="0"/>
                  </a:moveTo>
                  <a:cubicBezTo>
                    <a:pt x="614" y="0"/>
                    <a:pt x="1" y="614"/>
                    <a:pt x="1" y="1386"/>
                  </a:cubicBezTo>
                  <a:cubicBezTo>
                    <a:pt x="1" y="2148"/>
                    <a:pt x="614" y="2771"/>
                    <a:pt x="1386" y="2771"/>
                  </a:cubicBezTo>
                  <a:cubicBezTo>
                    <a:pt x="2149" y="2771"/>
                    <a:pt x="2772" y="2148"/>
                    <a:pt x="2772" y="1386"/>
                  </a:cubicBezTo>
                  <a:cubicBezTo>
                    <a:pt x="2772" y="614"/>
                    <a:pt x="214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5"/>
            <p:cNvSpPr/>
            <p:nvPr/>
          </p:nvSpPr>
          <p:spPr>
            <a:xfrm>
              <a:off x="1698117" y="4456694"/>
              <a:ext cx="61519" cy="61519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0" y="1"/>
                  </a:moveTo>
                  <a:cubicBezTo>
                    <a:pt x="308" y="1"/>
                    <a:pt x="1" y="298"/>
                    <a:pt x="1" y="670"/>
                  </a:cubicBezTo>
                  <a:cubicBezTo>
                    <a:pt x="1" y="1042"/>
                    <a:pt x="308" y="1349"/>
                    <a:pt x="680" y="1349"/>
                  </a:cubicBezTo>
                  <a:cubicBezTo>
                    <a:pt x="1042" y="1349"/>
                    <a:pt x="1349" y="1042"/>
                    <a:pt x="1349" y="670"/>
                  </a:cubicBezTo>
                  <a:cubicBezTo>
                    <a:pt x="1349" y="298"/>
                    <a:pt x="1042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25"/>
          <p:cNvGrpSpPr/>
          <p:nvPr/>
        </p:nvGrpSpPr>
        <p:grpSpPr>
          <a:xfrm flipH="1">
            <a:off x="896131" y="46845"/>
            <a:ext cx="591627" cy="563032"/>
            <a:chOff x="8402484" y="928166"/>
            <a:chExt cx="352621" cy="335577"/>
          </a:xfrm>
        </p:grpSpPr>
        <p:sp>
          <p:nvSpPr>
            <p:cNvPr id="825" name="Google Shape;825;p25"/>
            <p:cNvSpPr/>
            <p:nvPr/>
          </p:nvSpPr>
          <p:spPr>
            <a:xfrm>
              <a:off x="8402484" y="975195"/>
              <a:ext cx="329334" cy="288549"/>
            </a:xfrm>
            <a:custGeom>
              <a:avLst/>
              <a:gdLst/>
              <a:ahLst/>
              <a:cxnLst/>
              <a:rect l="l" t="t" r="r" b="b"/>
              <a:pathLst>
                <a:path w="7227" h="6332" extrusionOk="0">
                  <a:moveTo>
                    <a:pt x="3616" y="1"/>
                  </a:moveTo>
                  <a:cubicBezTo>
                    <a:pt x="2435" y="1"/>
                    <a:pt x="1297" y="665"/>
                    <a:pt x="754" y="1798"/>
                  </a:cubicBezTo>
                  <a:cubicBezTo>
                    <a:pt x="1" y="3379"/>
                    <a:pt x="670" y="5267"/>
                    <a:pt x="2251" y="6020"/>
                  </a:cubicBezTo>
                  <a:cubicBezTo>
                    <a:pt x="2691" y="6231"/>
                    <a:pt x="3157" y="6331"/>
                    <a:pt x="3616" y="6331"/>
                  </a:cubicBezTo>
                  <a:cubicBezTo>
                    <a:pt x="4796" y="6331"/>
                    <a:pt x="5931" y="5670"/>
                    <a:pt x="6473" y="4532"/>
                  </a:cubicBezTo>
                  <a:cubicBezTo>
                    <a:pt x="7226" y="2951"/>
                    <a:pt x="6557" y="1063"/>
                    <a:pt x="4976" y="310"/>
                  </a:cubicBezTo>
                  <a:cubicBezTo>
                    <a:pt x="4537" y="100"/>
                    <a:pt x="4074" y="1"/>
                    <a:pt x="3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5"/>
            <p:cNvSpPr/>
            <p:nvPr/>
          </p:nvSpPr>
          <p:spPr>
            <a:xfrm>
              <a:off x="8518597" y="1015159"/>
              <a:ext cx="25884" cy="22694"/>
            </a:xfrm>
            <a:custGeom>
              <a:avLst/>
              <a:gdLst/>
              <a:ahLst/>
              <a:cxnLst/>
              <a:rect l="l" t="t" r="r" b="b"/>
              <a:pathLst>
                <a:path w="568" h="498" extrusionOk="0">
                  <a:moveTo>
                    <a:pt x="282" y="1"/>
                  </a:moveTo>
                  <a:cubicBezTo>
                    <a:pt x="191" y="1"/>
                    <a:pt x="103" y="54"/>
                    <a:pt x="56" y="140"/>
                  </a:cubicBezTo>
                  <a:cubicBezTo>
                    <a:pt x="1" y="270"/>
                    <a:pt x="56" y="419"/>
                    <a:pt x="177" y="475"/>
                  </a:cubicBezTo>
                  <a:cubicBezTo>
                    <a:pt x="211" y="490"/>
                    <a:pt x="247" y="498"/>
                    <a:pt x="283" y="498"/>
                  </a:cubicBezTo>
                  <a:cubicBezTo>
                    <a:pt x="375" y="498"/>
                    <a:pt x="465" y="448"/>
                    <a:pt x="512" y="354"/>
                  </a:cubicBezTo>
                  <a:cubicBezTo>
                    <a:pt x="568" y="233"/>
                    <a:pt x="512" y="84"/>
                    <a:pt x="391" y="28"/>
                  </a:cubicBezTo>
                  <a:cubicBezTo>
                    <a:pt x="356" y="10"/>
                    <a:pt x="319" y="1"/>
                    <a:pt x="2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5"/>
            <p:cNvSpPr/>
            <p:nvPr/>
          </p:nvSpPr>
          <p:spPr>
            <a:xfrm>
              <a:off x="8529625" y="1059864"/>
              <a:ext cx="25884" cy="22694"/>
            </a:xfrm>
            <a:custGeom>
              <a:avLst/>
              <a:gdLst/>
              <a:ahLst/>
              <a:cxnLst/>
              <a:rect l="l" t="t" r="r" b="b"/>
              <a:pathLst>
                <a:path w="568" h="498" extrusionOk="0">
                  <a:moveTo>
                    <a:pt x="285" y="1"/>
                  </a:moveTo>
                  <a:cubicBezTo>
                    <a:pt x="193" y="1"/>
                    <a:pt x="103" y="51"/>
                    <a:pt x="56" y="145"/>
                  </a:cubicBezTo>
                  <a:cubicBezTo>
                    <a:pt x="0" y="266"/>
                    <a:pt x="56" y="414"/>
                    <a:pt x="177" y="470"/>
                  </a:cubicBezTo>
                  <a:cubicBezTo>
                    <a:pt x="212" y="489"/>
                    <a:pt x="249" y="498"/>
                    <a:pt x="286" y="498"/>
                  </a:cubicBezTo>
                  <a:cubicBezTo>
                    <a:pt x="377" y="498"/>
                    <a:pt x="465" y="445"/>
                    <a:pt x="512" y="359"/>
                  </a:cubicBezTo>
                  <a:cubicBezTo>
                    <a:pt x="568" y="228"/>
                    <a:pt x="512" y="80"/>
                    <a:pt x="391" y="24"/>
                  </a:cubicBezTo>
                  <a:cubicBezTo>
                    <a:pt x="357" y="8"/>
                    <a:pt x="321" y="1"/>
                    <a:pt x="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5"/>
            <p:cNvSpPr/>
            <p:nvPr/>
          </p:nvSpPr>
          <p:spPr>
            <a:xfrm>
              <a:off x="8480045" y="1042501"/>
              <a:ext cx="25884" cy="22694"/>
            </a:xfrm>
            <a:custGeom>
              <a:avLst/>
              <a:gdLst/>
              <a:ahLst/>
              <a:cxnLst/>
              <a:rect l="l" t="t" r="r" b="b"/>
              <a:pathLst>
                <a:path w="568" h="498" extrusionOk="0">
                  <a:moveTo>
                    <a:pt x="285" y="0"/>
                  </a:moveTo>
                  <a:cubicBezTo>
                    <a:pt x="194" y="0"/>
                    <a:pt x="106" y="51"/>
                    <a:pt x="65" y="144"/>
                  </a:cubicBezTo>
                  <a:cubicBezTo>
                    <a:pt x="0" y="265"/>
                    <a:pt x="56" y="414"/>
                    <a:pt x="177" y="470"/>
                  </a:cubicBezTo>
                  <a:cubicBezTo>
                    <a:pt x="215" y="489"/>
                    <a:pt x="254" y="497"/>
                    <a:pt x="292" y="497"/>
                  </a:cubicBezTo>
                  <a:cubicBezTo>
                    <a:pt x="385" y="497"/>
                    <a:pt x="472" y="444"/>
                    <a:pt x="512" y="358"/>
                  </a:cubicBezTo>
                  <a:cubicBezTo>
                    <a:pt x="568" y="228"/>
                    <a:pt x="521" y="79"/>
                    <a:pt x="391" y="24"/>
                  </a:cubicBezTo>
                  <a:cubicBezTo>
                    <a:pt x="357" y="8"/>
                    <a:pt x="321" y="0"/>
                    <a:pt x="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5"/>
            <p:cNvSpPr/>
            <p:nvPr/>
          </p:nvSpPr>
          <p:spPr>
            <a:xfrm>
              <a:off x="8620719" y="928166"/>
              <a:ext cx="134386" cy="95105"/>
            </a:xfrm>
            <a:custGeom>
              <a:avLst/>
              <a:gdLst/>
              <a:ahLst/>
              <a:cxnLst/>
              <a:rect l="l" t="t" r="r" b="b"/>
              <a:pathLst>
                <a:path w="2949" h="2087" extrusionOk="0">
                  <a:moveTo>
                    <a:pt x="1799" y="0"/>
                  </a:moveTo>
                  <a:cubicBezTo>
                    <a:pt x="1259" y="0"/>
                    <a:pt x="693" y="101"/>
                    <a:pt x="456" y="356"/>
                  </a:cubicBezTo>
                  <a:cubicBezTo>
                    <a:pt x="1" y="849"/>
                    <a:pt x="149" y="2086"/>
                    <a:pt x="149" y="2086"/>
                  </a:cubicBezTo>
                  <a:cubicBezTo>
                    <a:pt x="149" y="2086"/>
                    <a:pt x="267" y="1588"/>
                    <a:pt x="770" y="1588"/>
                  </a:cubicBezTo>
                  <a:cubicBezTo>
                    <a:pt x="851" y="1588"/>
                    <a:pt x="941" y="1601"/>
                    <a:pt x="1042" y="1630"/>
                  </a:cubicBezTo>
                  <a:cubicBezTo>
                    <a:pt x="1087" y="1644"/>
                    <a:pt x="1133" y="1650"/>
                    <a:pt x="1181" y="1650"/>
                  </a:cubicBezTo>
                  <a:cubicBezTo>
                    <a:pt x="1909" y="1650"/>
                    <a:pt x="2949" y="217"/>
                    <a:pt x="2949" y="217"/>
                  </a:cubicBezTo>
                  <a:cubicBezTo>
                    <a:pt x="2778" y="87"/>
                    <a:pt x="2300" y="0"/>
                    <a:pt x="1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5"/>
            <p:cNvSpPr/>
            <p:nvPr/>
          </p:nvSpPr>
          <p:spPr>
            <a:xfrm>
              <a:off x="8635985" y="937599"/>
              <a:ext cx="105996" cy="61064"/>
            </a:xfrm>
            <a:custGeom>
              <a:avLst/>
              <a:gdLst/>
              <a:ahLst/>
              <a:cxnLst/>
              <a:rect l="l" t="t" r="r" b="b"/>
              <a:pathLst>
                <a:path w="2326" h="1340" extrusionOk="0">
                  <a:moveTo>
                    <a:pt x="2325" y="1"/>
                  </a:moveTo>
                  <a:lnTo>
                    <a:pt x="2325" y="1"/>
                  </a:lnTo>
                  <a:cubicBezTo>
                    <a:pt x="2325" y="1"/>
                    <a:pt x="2227" y="48"/>
                    <a:pt x="2080" y="118"/>
                  </a:cubicBezTo>
                  <a:lnTo>
                    <a:pt x="2080" y="118"/>
                  </a:lnTo>
                  <a:cubicBezTo>
                    <a:pt x="2162" y="81"/>
                    <a:pt x="2244" y="42"/>
                    <a:pt x="2325" y="1"/>
                  </a:cubicBezTo>
                  <a:close/>
                  <a:moveTo>
                    <a:pt x="2080" y="118"/>
                  </a:moveTo>
                  <a:cubicBezTo>
                    <a:pt x="1679" y="298"/>
                    <a:pt x="1260" y="426"/>
                    <a:pt x="828" y="503"/>
                  </a:cubicBezTo>
                  <a:cubicBezTo>
                    <a:pt x="84" y="596"/>
                    <a:pt x="0" y="1340"/>
                    <a:pt x="0" y="1340"/>
                  </a:cubicBezTo>
                  <a:cubicBezTo>
                    <a:pt x="214" y="1042"/>
                    <a:pt x="447" y="800"/>
                    <a:pt x="800" y="680"/>
                  </a:cubicBezTo>
                  <a:cubicBezTo>
                    <a:pt x="1051" y="600"/>
                    <a:pt x="1716" y="291"/>
                    <a:pt x="2080" y="1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3"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Google Shape;832;p26"/>
          <p:cNvGrpSpPr/>
          <p:nvPr/>
        </p:nvGrpSpPr>
        <p:grpSpPr>
          <a:xfrm rot="7200104" flipH="1">
            <a:off x="8280448" y="2754057"/>
            <a:ext cx="1316234" cy="1315759"/>
            <a:chOff x="-1200937" y="975514"/>
            <a:chExt cx="1135331" cy="1134921"/>
          </a:xfrm>
        </p:grpSpPr>
        <p:sp>
          <p:nvSpPr>
            <p:cNvPr id="833" name="Google Shape;833;p26"/>
            <p:cNvSpPr/>
            <p:nvPr/>
          </p:nvSpPr>
          <p:spPr>
            <a:xfrm>
              <a:off x="-657697" y="1808898"/>
              <a:ext cx="525969" cy="301537"/>
            </a:xfrm>
            <a:custGeom>
              <a:avLst/>
              <a:gdLst/>
              <a:ahLst/>
              <a:cxnLst/>
              <a:rect l="l" t="t" r="r" b="b"/>
              <a:pathLst>
                <a:path w="11542" h="6617" extrusionOk="0">
                  <a:moveTo>
                    <a:pt x="11541" y="0"/>
                  </a:moveTo>
                  <a:lnTo>
                    <a:pt x="1" y="6603"/>
                  </a:lnTo>
                  <a:cubicBezTo>
                    <a:pt x="194" y="6612"/>
                    <a:pt x="387" y="6616"/>
                    <a:pt x="580" y="6616"/>
                  </a:cubicBezTo>
                  <a:cubicBezTo>
                    <a:pt x="1159" y="6616"/>
                    <a:pt x="1738" y="6575"/>
                    <a:pt x="2316" y="6491"/>
                  </a:cubicBezTo>
                  <a:lnTo>
                    <a:pt x="10267" y="1944"/>
                  </a:lnTo>
                  <a:cubicBezTo>
                    <a:pt x="10751" y="1339"/>
                    <a:pt x="11169" y="688"/>
                    <a:pt x="11541" y="0"/>
                  </a:cubicBezTo>
                  <a:close/>
                </a:path>
              </a:pathLst>
            </a:custGeom>
            <a:solidFill>
              <a:srgbClr val="C497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26"/>
            <p:cNvGrpSpPr/>
            <p:nvPr/>
          </p:nvGrpSpPr>
          <p:grpSpPr>
            <a:xfrm>
              <a:off x="-1200937" y="975514"/>
              <a:ext cx="1135331" cy="1124531"/>
              <a:chOff x="-1200937" y="975514"/>
              <a:chExt cx="1135331" cy="1124531"/>
            </a:xfrm>
          </p:grpSpPr>
          <p:sp>
            <p:nvSpPr>
              <p:cNvPr id="835" name="Google Shape;835;p26"/>
              <p:cNvSpPr/>
              <p:nvPr/>
            </p:nvSpPr>
            <p:spPr>
              <a:xfrm>
                <a:off x="-1131033" y="1251622"/>
                <a:ext cx="1007781" cy="604349"/>
              </a:xfrm>
              <a:custGeom>
                <a:avLst/>
                <a:gdLst/>
                <a:ahLst/>
                <a:cxnLst/>
                <a:rect l="l" t="t" r="r" b="b"/>
                <a:pathLst>
                  <a:path w="22115" h="13262" extrusionOk="0">
                    <a:moveTo>
                      <a:pt x="21612" y="0"/>
                    </a:moveTo>
                    <a:lnTo>
                      <a:pt x="1" y="12359"/>
                    </a:lnTo>
                    <a:cubicBezTo>
                      <a:pt x="38" y="12434"/>
                      <a:pt x="75" y="12508"/>
                      <a:pt x="112" y="12582"/>
                    </a:cubicBezTo>
                    <a:cubicBezTo>
                      <a:pt x="252" y="12815"/>
                      <a:pt x="391" y="13047"/>
                      <a:pt x="540" y="13261"/>
                    </a:cubicBezTo>
                    <a:lnTo>
                      <a:pt x="22114" y="921"/>
                    </a:lnTo>
                    <a:cubicBezTo>
                      <a:pt x="21993" y="689"/>
                      <a:pt x="21873" y="447"/>
                      <a:pt x="21733" y="214"/>
                    </a:cubicBezTo>
                    <a:cubicBezTo>
                      <a:pt x="21696" y="140"/>
                      <a:pt x="21649" y="75"/>
                      <a:pt x="21612" y="0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6"/>
              <p:cNvSpPr/>
              <p:nvPr/>
            </p:nvSpPr>
            <p:spPr>
              <a:xfrm>
                <a:off x="-1076805" y="1340210"/>
                <a:ext cx="989142" cy="593732"/>
              </a:xfrm>
              <a:custGeom>
                <a:avLst/>
                <a:gdLst/>
                <a:ahLst/>
                <a:cxnLst/>
                <a:rect l="l" t="t" r="r" b="b"/>
                <a:pathLst>
                  <a:path w="21706" h="13029" extrusionOk="0">
                    <a:moveTo>
                      <a:pt x="21371" y="0"/>
                    </a:moveTo>
                    <a:lnTo>
                      <a:pt x="1" y="12219"/>
                    </a:lnTo>
                    <a:cubicBezTo>
                      <a:pt x="224" y="12498"/>
                      <a:pt x="457" y="12768"/>
                      <a:pt x="708" y="13028"/>
                    </a:cubicBezTo>
                    <a:lnTo>
                      <a:pt x="21705" y="1014"/>
                    </a:lnTo>
                    <a:cubicBezTo>
                      <a:pt x="21603" y="670"/>
                      <a:pt x="21501" y="335"/>
                      <a:pt x="21371" y="0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6"/>
              <p:cNvSpPr/>
              <p:nvPr/>
            </p:nvSpPr>
            <p:spPr>
              <a:xfrm>
                <a:off x="-1193327" y="994380"/>
                <a:ext cx="766670" cy="458571"/>
              </a:xfrm>
              <a:custGeom>
                <a:avLst/>
                <a:gdLst/>
                <a:ahLst/>
                <a:cxnLst/>
                <a:rect l="l" t="t" r="r" b="b"/>
                <a:pathLst>
                  <a:path w="16824" h="10063" extrusionOk="0">
                    <a:moveTo>
                      <a:pt x="15484" y="1"/>
                    </a:moveTo>
                    <a:lnTo>
                      <a:pt x="298" y="8686"/>
                    </a:lnTo>
                    <a:cubicBezTo>
                      <a:pt x="177" y="9142"/>
                      <a:pt x="75" y="9598"/>
                      <a:pt x="1" y="10063"/>
                    </a:cubicBezTo>
                    <a:lnTo>
                      <a:pt x="16823" y="438"/>
                    </a:lnTo>
                    <a:cubicBezTo>
                      <a:pt x="16386" y="270"/>
                      <a:pt x="15940" y="122"/>
                      <a:pt x="15484" y="1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-1195013" y="1100740"/>
                <a:ext cx="955238" cy="574273"/>
              </a:xfrm>
              <a:custGeom>
                <a:avLst/>
                <a:gdLst/>
                <a:ahLst/>
                <a:cxnLst/>
                <a:rect l="l" t="t" r="r" b="b"/>
                <a:pathLst>
                  <a:path w="20962" h="12602" extrusionOk="0">
                    <a:moveTo>
                      <a:pt x="20124" y="1"/>
                    </a:moveTo>
                    <a:lnTo>
                      <a:pt x="0" y="11504"/>
                    </a:lnTo>
                    <a:cubicBezTo>
                      <a:pt x="56" y="11867"/>
                      <a:pt x="131" y="12239"/>
                      <a:pt x="214" y="12601"/>
                    </a:cubicBezTo>
                    <a:lnTo>
                      <a:pt x="20961" y="726"/>
                    </a:lnTo>
                    <a:cubicBezTo>
                      <a:pt x="20691" y="475"/>
                      <a:pt x="20412" y="224"/>
                      <a:pt x="20124" y="1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6"/>
              <p:cNvSpPr/>
              <p:nvPr/>
            </p:nvSpPr>
            <p:spPr>
              <a:xfrm>
                <a:off x="-1200937" y="1040177"/>
                <a:ext cx="878498" cy="529751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1625" extrusionOk="0">
                    <a:moveTo>
                      <a:pt x="18236" y="0"/>
                    </a:moveTo>
                    <a:lnTo>
                      <a:pt x="19" y="10415"/>
                    </a:lnTo>
                    <a:cubicBezTo>
                      <a:pt x="0" y="10824"/>
                      <a:pt x="0" y="11224"/>
                      <a:pt x="19" y="11624"/>
                    </a:cubicBezTo>
                    <a:lnTo>
                      <a:pt x="19278" y="614"/>
                    </a:lnTo>
                    <a:cubicBezTo>
                      <a:pt x="18943" y="391"/>
                      <a:pt x="18590" y="186"/>
                      <a:pt x="18236" y="0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6"/>
              <p:cNvSpPr/>
              <p:nvPr/>
            </p:nvSpPr>
            <p:spPr>
              <a:xfrm>
                <a:off x="-1170861" y="1171510"/>
                <a:ext cx="996753" cy="598425"/>
              </a:xfrm>
              <a:custGeom>
                <a:avLst/>
                <a:gdLst/>
                <a:ahLst/>
                <a:cxnLst/>
                <a:rect l="l" t="t" r="r" b="b"/>
                <a:pathLst>
                  <a:path w="21873" h="13132" extrusionOk="0">
                    <a:moveTo>
                      <a:pt x="21212" y="1"/>
                    </a:moveTo>
                    <a:lnTo>
                      <a:pt x="0" y="12136"/>
                    </a:lnTo>
                    <a:cubicBezTo>
                      <a:pt x="112" y="12471"/>
                      <a:pt x="242" y="12797"/>
                      <a:pt x="382" y="13131"/>
                    </a:cubicBezTo>
                    <a:lnTo>
                      <a:pt x="21872" y="829"/>
                    </a:lnTo>
                    <a:cubicBezTo>
                      <a:pt x="21668" y="540"/>
                      <a:pt x="21445" y="261"/>
                      <a:pt x="21212" y="1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6"/>
              <p:cNvSpPr/>
              <p:nvPr/>
            </p:nvSpPr>
            <p:spPr>
              <a:xfrm>
                <a:off x="-808124" y="1665626"/>
                <a:ext cx="729348" cy="434419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533" extrusionOk="0">
                    <a:moveTo>
                      <a:pt x="16005" y="1"/>
                    </a:moveTo>
                    <a:lnTo>
                      <a:pt x="1" y="9161"/>
                    </a:lnTo>
                    <a:cubicBezTo>
                      <a:pt x="475" y="9309"/>
                      <a:pt x="968" y="9440"/>
                      <a:pt x="1461" y="9533"/>
                    </a:cubicBezTo>
                    <a:lnTo>
                      <a:pt x="15586" y="1452"/>
                    </a:lnTo>
                    <a:cubicBezTo>
                      <a:pt x="15754" y="977"/>
                      <a:pt x="15893" y="494"/>
                      <a:pt x="16005" y="1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6"/>
              <p:cNvSpPr/>
              <p:nvPr/>
            </p:nvSpPr>
            <p:spPr>
              <a:xfrm>
                <a:off x="-1006855" y="1437639"/>
                <a:ext cx="938696" cy="564521"/>
              </a:xfrm>
              <a:custGeom>
                <a:avLst/>
                <a:gdLst/>
                <a:ahLst/>
                <a:cxnLst/>
                <a:rect l="l" t="t" r="r" b="b"/>
                <a:pathLst>
                  <a:path w="20599" h="12388" extrusionOk="0">
                    <a:moveTo>
                      <a:pt x="20440" y="1"/>
                    </a:moveTo>
                    <a:lnTo>
                      <a:pt x="0" y="11690"/>
                    </a:lnTo>
                    <a:cubicBezTo>
                      <a:pt x="279" y="11932"/>
                      <a:pt x="577" y="12174"/>
                      <a:pt x="893" y="12387"/>
                    </a:cubicBezTo>
                    <a:lnTo>
                      <a:pt x="20598" y="1117"/>
                    </a:lnTo>
                    <a:cubicBezTo>
                      <a:pt x="20570" y="745"/>
                      <a:pt x="20515" y="373"/>
                      <a:pt x="20440" y="1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6"/>
              <p:cNvSpPr/>
              <p:nvPr/>
            </p:nvSpPr>
            <p:spPr>
              <a:xfrm>
                <a:off x="-1153909" y="975514"/>
                <a:ext cx="590359" cy="342276"/>
              </a:xfrm>
              <a:custGeom>
                <a:avLst/>
                <a:gdLst/>
                <a:ahLst/>
                <a:cxnLst/>
                <a:rect l="l" t="t" r="r" b="b"/>
                <a:pathLst>
                  <a:path w="12955" h="7511" extrusionOk="0">
                    <a:moveTo>
                      <a:pt x="11378" y="0"/>
                    </a:moveTo>
                    <a:cubicBezTo>
                      <a:pt x="11247" y="0"/>
                      <a:pt x="11115" y="2"/>
                      <a:pt x="10983" y="6"/>
                    </a:cubicBezTo>
                    <a:lnTo>
                      <a:pt x="921" y="5762"/>
                    </a:lnTo>
                    <a:cubicBezTo>
                      <a:pt x="568" y="6320"/>
                      <a:pt x="261" y="6906"/>
                      <a:pt x="0" y="7510"/>
                    </a:cubicBezTo>
                    <a:lnTo>
                      <a:pt x="12954" y="89"/>
                    </a:lnTo>
                    <a:cubicBezTo>
                      <a:pt x="12426" y="30"/>
                      <a:pt x="11904" y="0"/>
                      <a:pt x="11378" y="0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6"/>
              <p:cNvSpPr/>
              <p:nvPr/>
            </p:nvSpPr>
            <p:spPr>
              <a:xfrm>
                <a:off x="-1019159" y="999073"/>
                <a:ext cx="223794" cy="128416"/>
              </a:xfrm>
              <a:custGeom>
                <a:avLst/>
                <a:gdLst/>
                <a:ahLst/>
                <a:cxnLst/>
                <a:rect l="l" t="t" r="r" b="b"/>
                <a:pathLst>
                  <a:path w="4911" h="2818" extrusionOk="0">
                    <a:moveTo>
                      <a:pt x="4911" y="0"/>
                    </a:moveTo>
                    <a:lnTo>
                      <a:pt x="4911" y="0"/>
                    </a:lnTo>
                    <a:cubicBezTo>
                      <a:pt x="3999" y="279"/>
                      <a:pt x="3116" y="651"/>
                      <a:pt x="2288" y="1125"/>
                    </a:cubicBezTo>
                    <a:cubicBezTo>
                      <a:pt x="1461" y="1600"/>
                      <a:pt x="689" y="2167"/>
                      <a:pt x="1" y="2818"/>
                    </a:cubicBezTo>
                    <a:lnTo>
                      <a:pt x="4911" y="0"/>
                    </a:ln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6"/>
              <p:cNvSpPr/>
              <p:nvPr/>
            </p:nvSpPr>
            <p:spPr>
              <a:xfrm>
                <a:off x="-919133" y="1544865"/>
                <a:ext cx="853526" cy="514485"/>
              </a:xfrm>
              <a:custGeom>
                <a:avLst/>
                <a:gdLst/>
                <a:ahLst/>
                <a:cxnLst/>
                <a:rect l="l" t="t" r="r" b="b"/>
                <a:pathLst>
                  <a:path w="18730" h="11290" extrusionOk="0">
                    <a:moveTo>
                      <a:pt x="18729" y="1"/>
                    </a:moveTo>
                    <a:lnTo>
                      <a:pt x="0" y="10713"/>
                    </a:lnTo>
                    <a:cubicBezTo>
                      <a:pt x="363" y="10927"/>
                      <a:pt x="735" y="11123"/>
                      <a:pt x="1107" y="11290"/>
                    </a:cubicBezTo>
                    <a:lnTo>
                      <a:pt x="18664" y="1256"/>
                    </a:lnTo>
                    <a:cubicBezTo>
                      <a:pt x="18710" y="837"/>
                      <a:pt x="18729" y="419"/>
                      <a:pt x="18729" y="1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6" name="Google Shape;846;p26"/>
          <p:cNvSpPr/>
          <p:nvPr/>
        </p:nvSpPr>
        <p:spPr>
          <a:xfrm rot="10800000" flipH="1">
            <a:off x="-1846624" y="3794906"/>
            <a:ext cx="3301491" cy="3301491"/>
          </a:xfrm>
          <a:custGeom>
            <a:avLst/>
            <a:gdLst/>
            <a:ahLst/>
            <a:cxnLst/>
            <a:rect l="l" t="t" r="r" b="b"/>
            <a:pathLst>
              <a:path w="97569" h="97569" extrusionOk="0">
                <a:moveTo>
                  <a:pt x="48784" y="1"/>
                </a:moveTo>
                <a:cubicBezTo>
                  <a:pt x="35849" y="1"/>
                  <a:pt x="23434" y="5134"/>
                  <a:pt x="14284" y="14285"/>
                </a:cubicBezTo>
                <a:cubicBezTo>
                  <a:pt x="5133" y="23435"/>
                  <a:pt x="0" y="35850"/>
                  <a:pt x="0" y="48785"/>
                </a:cubicBezTo>
                <a:cubicBezTo>
                  <a:pt x="0" y="61720"/>
                  <a:pt x="5133" y="74135"/>
                  <a:pt x="14284" y="83285"/>
                </a:cubicBezTo>
                <a:cubicBezTo>
                  <a:pt x="23434" y="92436"/>
                  <a:pt x="35849" y="97569"/>
                  <a:pt x="48784" y="97569"/>
                </a:cubicBezTo>
                <a:cubicBezTo>
                  <a:pt x="61720" y="97569"/>
                  <a:pt x="74134" y="92436"/>
                  <a:pt x="83285" y="83285"/>
                </a:cubicBezTo>
                <a:cubicBezTo>
                  <a:pt x="92435" y="74135"/>
                  <a:pt x="97568" y="61720"/>
                  <a:pt x="97568" y="48785"/>
                </a:cubicBezTo>
                <a:cubicBezTo>
                  <a:pt x="97568" y="35850"/>
                  <a:pt x="92435" y="23435"/>
                  <a:pt x="83285" y="14285"/>
                </a:cubicBezTo>
                <a:cubicBezTo>
                  <a:pt x="74134" y="5134"/>
                  <a:pt x="61720" y="1"/>
                  <a:pt x="487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6"/>
          <p:cNvSpPr/>
          <p:nvPr/>
        </p:nvSpPr>
        <p:spPr>
          <a:xfrm rot="10800000" flipH="1">
            <a:off x="7455625" y="3615165"/>
            <a:ext cx="3481216" cy="3481243"/>
          </a:xfrm>
          <a:custGeom>
            <a:avLst/>
            <a:gdLst/>
            <a:ahLst/>
            <a:cxnLst/>
            <a:rect l="l" t="t" r="r" b="b"/>
            <a:pathLst>
              <a:path w="128470" h="128471" extrusionOk="0">
                <a:moveTo>
                  <a:pt x="64230" y="1"/>
                </a:moveTo>
                <a:cubicBezTo>
                  <a:pt x="47194" y="1"/>
                  <a:pt x="30864" y="6771"/>
                  <a:pt x="18812" y="18813"/>
                </a:cubicBezTo>
                <a:cubicBezTo>
                  <a:pt x="6770" y="30865"/>
                  <a:pt x="0" y="47204"/>
                  <a:pt x="0" y="64240"/>
                </a:cubicBezTo>
                <a:cubicBezTo>
                  <a:pt x="0" y="81277"/>
                  <a:pt x="6770" y="97606"/>
                  <a:pt x="18812" y="109658"/>
                </a:cubicBezTo>
                <a:cubicBezTo>
                  <a:pt x="30864" y="121701"/>
                  <a:pt x="47194" y="128471"/>
                  <a:pt x="64230" y="128471"/>
                </a:cubicBezTo>
                <a:cubicBezTo>
                  <a:pt x="81266" y="128471"/>
                  <a:pt x="97605" y="121701"/>
                  <a:pt x="109657" y="109658"/>
                </a:cubicBezTo>
                <a:cubicBezTo>
                  <a:pt x="121700" y="97606"/>
                  <a:pt x="128470" y="81277"/>
                  <a:pt x="128470" y="64240"/>
                </a:cubicBezTo>
                <a:cubicBezTo>
                  <a:pt x="128470" y="47204"/>
                  <a:pt x="121700" y="30865"/>
                  <a:pt x="109657" y="18813"/>
                </a:cubicBezTo>
                <a:cubicBezTo>
                  <a:pt x="97605" y="6771"/>
                  <a:pt x="81266" y="1"/>
                  <a:pt x="642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8" name="Google Shape;848;p26"/>
          <p:cNvGrpSpPr/>
          <p:nvPr/>
        </p:nvGrpSpPr>
        <p:grpSpPr>
          <a:xfrm rot="6677741" flipH="1">
            <a:off x="238991" y="1300845"/>
            <a:ext cx="512534" cy="306747"/>
            <a:chOff x="1496834" y="4360951"/>
            <a:chExt cx="262802" cy="157262"/>
          </a:xfrm>
        </p:grpSpPr>
        <p:sp>
          <p:nvSpPr>
            <p:cNvPr id="849" name="Google Shape;849;p26"/>
            <p:cNvSpPr/>
            <p:nvPr/>
          </p:nvSpPr>
          <p:spPr>
            <a:xfrm>
              <a:off x="1496834" y="4360951"/>
              <a:ext cx="126320" cy="126320"/>
            </a:xfrm>
            <a:custGeom>
              <a:avLst/>
              <a:gdLst/>
              <a:ahLst/>
              <a:cxnLst/>
              <a:rect l="l" t="t" r="r" b="b"/>
              <a:pathLst>
                <a:path w="2772" h="2772" extrusionOk="0">
                  <a:moveTo>
                    <a:pt x="1386" y="0"/>
                  </a:moveTo>
                  <a:cubicBezTo>
                    <a:pt x="614" y="0"/>
                    <a:pt x="1" y="614"/>
                    <a:pt x="1" y="1386"/>
                  </a:cubicBezTo>
                  <a:cubicBezTo>
                    <a:pt x="1" y="2148"/>
                    <a:pt x="614" y="2771"/>
                    <a:pt x="1386" y="2771"/>
                  </a:cubicBezTo>
                  <a:cubicBezTo>
                    <a:pt x="2149" y="2771"/>
                    <a:pt x="2772" y="2148"/>
                    <a:pt x="2772" y="1386"/>
                  </a:cubicBezTo>
                  <a:cubicBezTo>
                    <a:pt x="2772" y="614"/>
                    <a:pt x="214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1698117" y="4456694"/>
              <a:ext cx="61519" cy="61519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0" y="1"/>
                  </a:moveTo>
                  <a:cubicBezTo>
                    <a:pt x="308" y="1"/>
                    <a:pt x="1" y="298"/>
                    <a:pt x="1" y="670"/>
                  </a:cubicBezTo>
                  <a:cubicBezTo>
                    <a:pt x="1" y="1042"/>
                    <a:pt x="308" y="1349"/>
                    <a:pt x="680" y="1349"/>
                  </a:cubicBezTo>
                  <a:cubicBezTo>
                    <a:pt x="1042" y="1349"/>
                    <a:pt x="1349" y="1042"/>
                    <a:pt x="1349" y="670"/>
                  </a:cubicBezTo>
                  <a:cubicBezTo>
                    <a:pt x="1349" y="298"/>
                    <a:pt x="1042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26"/>
          <p:cNvGrpSpPr/>
          <p:nvPr/>
        </p:nvGrpSpPr>
        <p:grpSpPr>
          <a:xfrm rot="161" flipH="1">
            <a:off x="147424" y="139214"/>
            <a:ext cx="695640" cy="769290"/>
            <a:chOff x="-836924" y="162317"/>
            <a:chExt cx="325507" cy="360003"/>
          </a:xfrm>
        </p:grpSpPr>
        <p:sp>
          <p:nvSpPr>
            <p:cNvPr id="852" name="Google Shape;852;p26"/>
            <p:cNvSpPr/>
            <p:nvPr/>
          </p:nvSpPr>
          <p:spPr>
            <a:xfrm>
              <a:off x="-730974" y="316344"/>
              <a:ext cx="126730" cy="126776"/>
            </a:xfrm>
            <a:custGeom>
              <a:avLst/>
              <a:gdLst/>
              <a:ahLst/>
              <a:cxnLst/>
              <a:rect l="l" t="t" r="r" b="b"/>
              <a:pathLst>
                <a:path w="2781" h="2782" extrusionOk="0">
                  <a:moveTo>
                    <a:pt x="1395" y="1"/>
                  </a:moveTo>
                  <a:cubicBezTo>
                    <a:pt x="623" y="1"/>
                    <a:pt x="0" y="624"/>
                    <a:pt x="0" y="1396"/>
                  </a:cubicBezTo>
                  <a:cubicBezTo>
                    <a:pt x="0" y="2158"/>
                    <a:pt x="623" y="2781"/>
                    <a:pt x="1395" y="2781"/>
                  </a:cubicBezTo>
                  <a:cubicBezTo>
                    <a:pt x="2158" y="2781"/>
                    <a:pt x="2781" y="2158"/>
                    <a:pt x="2781" y="1396"/>
                  </a:cubicBezTo>
                  <a:cubicBezTo>
                    <a:pt x="2781" y="624"/>
                    <a:pt x="2158" y="1"/>
                    <a:pt x="1395" y="1"/>
                  </a:cubicBezTo>
                  <a:close/>
                </a:path>
              </a:pathLst>
            </a:custGeom>
            <a:solidFill>
              <a:srgbClr val="9CE2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-836924" y="162317"/>
              <a:ext cx="325507" cy="360003"/>
            </a:xfrm>
            <a:custGeom>
              <a:avLst/>
              <a:gdLst/>
              <a:ahLst/>
              <a:cxnLst/>
              <a:rect l="l" t="t" r="r" b="b"/>
              <a:pathLst>
                <a:path w="7143" h="7900" extrusionOk="0">
                  <a:moveTo>
                    <a:pt x="2170" y="0"/>
                  </a:moveTo>
                  <a:cubicBezTo>
                    <a:pt x="1858" y="0"/>
                    <a:pt x="1536" y="77"/>
                    <a:pt x="1237" y="238"/>
                  </a:cubicBezTo>
                  <a:cubicBezTo>
                    <a:pt x="391" y="693"/>
                    <a:pt x="0" y="1651"/>
                    <a:pt x="307" y="2451"/>
                  </a:cubicBezTo>
                  <a:cubicBezTo>
                    <a:pt x="382" y="2665"/>
                    <a:pt x="447" y="2888"/>
                    <a:pt x="484" y="3121"/>
                  </a:cubicBezTo>
                  <a:lnTo>
                    <a:pt x="1023" y="5752"/>
                  </a:lnTo>
                  <a:cubicBezTo>
                    <a:pt x="1042" y="5845"/>
                    <a:pt x="1060" y="5948"/>
                    <a:pt x="1088" y="6041"/>
                  </a:cubicBezTo>
                  <a:lnTo>
                    <a:pt x="1088" y="6050"/>
                  </a:lnTo>
                  <a:cubicBezTo>
                    <a:pt x="1135" y="6217"/>
                    <a:pt x="1200" y="6394"/>
                    <a:pt x="1284" y="6552"/>
                  </a:cubicBezTo>
                  <a:cubicBezTo>
                    <a:pt x="1749" y="7420"/>
                    <a:pt x="2664" y="7899"/>
                    <a:pt x="3647" y="7899"/>
                  </a:cubicBezTo>
                  <a:cubicBezTo>
                    <a:pt x="4139" y="7899"/>
                    <a:pt x="4647" y="7780"/>
                    <a:pt x="5124" y="7528"/>
                  </a:cubicBezTo>
                  <a:cubicBezTo>
                    <a:pt x="6547" y="6766"/>
                    <a:pt x="7142" y="5092"/>
                    <a:pt x="6445" y="3799"/>
                  </a:cubicBezTo>
                  <a:cubicBezTo>
                    <a:pt x="6398" y="3706"/>
                    <a:pt x="6352" y="3632"/>
                    <a:pt x="6296" y="3548"/>
                  </a:cubicBezTo>
                  <a:cubicBezTo>
                    <a:pt x="6156" y="3344"/>
                    <a:pt x="5989" y="3167"/>
                    <a:pt x="5784" y="3009"/>
                  </a:cubicBezTo>
                  <a:lnTo>
                    <a:pt x="3599" y="712"/>
                  </a:lnTo>
                  <a:cubicBezTo>
                    <a:pt x="3281" y="255"/>
                    <a:pt x="2741" y="0"/>
                    <a:pt x="2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-819972" y="178996"/>
              <a:ext cx="288185" cy="326555"/>
            </a:xfrm>
            <a:custGeom>
              <a:avLst/>
              <a:gdLst/>
              <a:ahLst/>
              <a:cxnLst/>
              <a:rect l="l" t="t" r="r" b="b"/>
              <a:pathLst>
                <a:path w="6324" h="7166" extrusionOk="0">
                  <a:moveTo>
                    <a:pt x="1799" y="1"/>
                  </a:moveTo>
                  <a:cubicBezTo>
                    <a:pt x="1542" y="1"/>
                    <a:pt x="1282" y="61"/>
                    <a:pt x="1042" y="188"/>
                  </a:cubicBezTo>
                  <a:cubicBezTo>
                    <a:pt x="335" y="560"/>
                    <a:pt x="0" y="1397"/>
                    <a:pt x="251" y="2150"/>
                  </a:cubicBezTo>
                  <a:cubicBezTo>
                    <a:pt x="326" y="2355"/>
                    <a:pt x="382" y="2559"/>
                    <a:pt x="428" y="2764"/>
                  </a:cubicBezTo>
                  <a:lnTo>
                    <a:pt x="949" y="5163"/>
                  </a:lnTo>
                  <a:cubicBezTo>
                    <a:pt x="967" y="5247"/>
                    <a:pt x="986" y="5340"/>
                    <a:pt x="1005" y="5423"/>
                  </a:cubicBezTo>
                  <a:lnTo>
                    <a:pt x="1005" y="5433"/>
                  </a:lnTo>
                  <a:cubicBezTo>
                    <a:pt x="1051" y="5591"/>
                    <a:pt x="1116" y="5749"/>
                    <a:pt x="1191" y="5898"/>
                  </a:cubicBezTo>
                  <a:cubicBezTo>
                    <a:pt x="1628" y="6709"/>
                    <a:pt x="2471" y="7166"/>
                    <a:pt x="3358" y="7166"/>
                  </a:cubicBezTo>
                  <a:cubicBezTo>
                    <a:pt x="3773" y="7166"/>
                    <a:pt x="4197" y="7066"/>
                    <a:pt x="4594" y="6856"/>
                  </a:cubicBezTo>
                  <a:cubicBezTo>
                    <a:pt x="5831" y="6195"/>
                    <a:pt x="6324" y="4689"/>
                    <a:pt x="5682" y="3499"/>
                  </a:cubicBezTo>
                  <a:cubicBezTo>
                    <a:pt x="5645" y="3424"/>
                    <a:pt x="5598" y="3350"/>
                    <a:pt x="5552" y="3275"/>
                  </a:cubicBezTo>
                  <a:cubicBezTo>
                    <a:pt x="5422" y="3089"/>
                    <a:pt x="5264" y="2922"/>
                    <a:pt x="5087" y="2782"/>
                  </a:cubicBezTo>
                  <a:lnTo>
                    <a:pt x="3106" y="653"/>
                  </a:lnTo>
                  <a:cubicBezTo>
                    <a:pt x="2787" y="230"/>
                    <a:pt x="2298" y="1"/>
                    <a:pt x="1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-730974" y="311376"/>
              <a:ext cx="128416" cy="136938"/>
            </a:xfrm>
            <a:custGeom>
              <a:avLst/>
              <a:gdLst/>
              <a:ahLst/>
              <a:cxnLst/>
              <a:rect l="l" t="t" r="r" b="b"/>
              <a:pathLst>
                <a:path w="2818" h="3005" extrusionOk="0">
                  <a:moveTo>
                    <a:pt x="876" y="0"/>
                  </a:moveTo>
                  <a:cubicBezTo>
                    <a:pt x="766" y="0"/>
                    <a:pt x="661" y="23"/>
                    <a:pt x="567" y="73"/>
                  </a:cubicBezTo>
                  <a:cubicBezTo>
                    <a:pt x="0" y="380"/>
                    <a:pt x="56" y="1589"/>
                    <a:pt x="400" y="2249"/>
                  </a:cubicBezTo>
                  <a:cubicBezTo>
                    <a:pt x="657" y="2722"/>
                    <a:pt x="1121" y="3004"/>
                    <a:pt x="1573" y="3004"/>
                  </a:cubicBezTo>
                  <a:cubicBezTo>
                    <a:pt x="1743" y="3004"/>
                    <a:pt x="1910" y="2965"/>
                    <a:pt x="2065" y="2881"/>
                  </a:cubicBezTo>
                  <a:cubicBezTo>
                    <a:pt x="2641" y="2574"/>
                    <a:pt x="2818" y="1793"/>
                    <a:pt x="2464" y="1142"/>
                  </a:cubicBezTo>
                  <a:cubicBezTo>
                    <a:pt x="2176" y="597"/>
                    <a:pt x="1445" y="0"/>
                    <a:pt x="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26"/>
          <p:cNvGrpSpPr/>
          <p:nvPr/>
        </p:nvGrpSpPr>
        <p:grpSpPr>
          <a:xfrm rot="5400000">
            <a:off x="-1238355" y="3856833"/>
            <a:ext cx="2933820" cy="2347425"/>
            <a:chOff x="4519055" y="4062471"/>
            <a:chExt cx="1959145" cy="1567562"/>
          </a:xfrm>
        </p:grpSpPr>
        <p:sp>
          <p:nvSpPr>
            <p:cNvPr id="857" name="Google Shape;857;p26"/>
            <p:cNvSpPr/>
            <p:nvPr/>
          </p:nvSpPr>
          <p:spPr>
            <a:xfrm>
              <a:off x="4694955" y="4062471"/>
              <a:ext cx="1783245" cy="1567562"/>
            </a:xfrm>
            <a:custGeom>
              <a:avLst/>
              <a:gdLst/>
              <a:ahLst/>
              <a:cxnLst/>
              <a:rect l="l" t="t" r="r" b="b"/>
              <a:pathLst>
                <a:path w="39132" h="34399" fill="none" extrusionOk="0">
                  <a:moveTo>
                    <a:pt x="1237" y="34399"/>
                  </a:moveTo>
                  <a:cubicBezTo>
                    <a:pt x="5636" y="31060"/>
                    <a:pt x="7300" y="24560"/>
                    <a:pt x="5050" y="19520"/>
                  </a:cubicBezTo>
                  <a:cubicBezTo>
                    <a:pt x="3552" y="16153"/>
                    <a:pt x="512" y="13345"/>
                    <a:pt x="279" y="9663"/>
                  </a:cubicBezTo>
                  <a:cubicBezTo>
                    <a:pt x="0" y="5348"/>
                    <a:pt x="3971" y="1656"/>
                    <a:pt x="8211" y="828"/>
                  </a:cubicBezTo>
                  <a:cubicBezTo>
                    <a:pt x="12461" y="1"/>
                    <a:pt x="16813" y="1349"/>
                    <a:pt x="20831" y="2939"/>
                  </a:cubicBezTo>
                  <a:cubicBezTo>
                    <a:pt x="24848" y="4539"/>
                    <a:pt x="28856" y="6436"/>
                    <a:pt x="33171" y="6770"/>
                  </a:cubicBezTo>
                  <a:cubicBezTo>
                    <a:pt x="34426" y="6873"/>
                    <a:pt x="35737" y="6826"/>
                    <a:pt x="36890" y="6306"/>
                  </a:cubicBezTo>
                  <a:cubicBezTo>
                    <a:pt x="38043" y="5785"/>
                    <a:pt x="39011" y="4734"/>
                    <a:pt x="39132" y="3479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4519055" y="4074319"/>
              <a:ext cx="1662940" cy="1501076"/>
            </a:xfrm>
            <a:custGeom>
              <a:avLst/>
              <a:gdLst/>
              <a:ahLst/>
              <a:cxnLst/>
              <a:rect l="l" t="t" r="r" b="b"/>
              <a:pathLst>
                <a:path w="36492" h="32940" fill="none" extrusionOk="0">
                  <a:moveTo>
                    <a:pt x="4883" y="32939"/>
                  </a:moveTo>
                  <a:cubicBezTo>
                    <a:pt x="7664" y="32707"/>
                    <a:pt x="9681" y="29842"/>
                    <a:pt x="9774" y="27053"/>
                  </a:cubicBezTo>
                  <a:cubicBezTo>
                    <a:pt x="9877" y="24263"/>
                    <a:pt x="8500" y="21622"/>
                    <a:pt x="6864" y="19362"/>
                  </a:cubicBezTo>
                  <a:cubicBezTo>
                    <a:pt x="5227" y="17102"/>
                    <a:pt x="3284" y="15038"/>
                    <a:pt x="1954" y="12583"/>
                  </a:cubicBezTo>
                  <a:cubicBezTo>
                    <a:pt x="633" y="10119"/>
                    <a:pt x="1" y="7078"/>
                    <a:pt x="1173" y="4539"/>
                  </a:cubicBezTo>
                  <a:cubicBezTo>
                    <a:pt x="2595" y="1461"/>
                    <a:pt x="6287" y="10"/>
                    <a:pt x="9681" y="10"/>
                  </a:cubicBezTo>
                  <a:cubicBezTo>
                    <a:pt x="13085" y="1"/>
                    <a:pt x="16368" y="1126"/>
                    <a:pt x="19697" y="1777"/>
                  </a:cubicBezTo>
                  <a:cubicBezTo>
                    <a:pt x="25276" y="2856"/>
                    <a:pt x="31023" y="2623"/>
                    <a:pt x="36491" y="1098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26"/>
          <p:cNvGrpSpPr/>
          <p:nvPr/>
        </p:nvGrpSpPr>
        <p:grpSpPr>
          <a:xfrm flipH="1">
            <a:off x="8490360" y="242354"/>
            <a:ext cx="591627" cy="563032"/>
            <a:chOff x="8402484" y="928166"/>
            <a:chExt cx="352621" cy="335577"/>
          </a:xfrm>
        </p:grpSpPr>
        <p:sp>
          <p:nvSpPr>
            <p:cNvPr id="860" name="Google Shape;860;p26"/>
            <p:cNvSpPr/>
            <p:nvPr/>
          </p:nvSpPr>
          <p:spPr>
            <a:xfrm>
              <a:off x="8402484" y="975195"/>
              <a:ext cx="329334" cy="288549"/>
            </a:xfrm>
            <a:custGeom>
              <a:avLst/>
              <a:gdLst/>
              <a:ahLst/>
              <a:cxnLst/>
              <a:rect l="l" t="t" r="r" b="b"/>
              <a:pathLst>
                <a:path w="7227" h="6332" extrusionOk="0">
                  <a:moveTo>
                    <a:pt x="3616" y="1"/>
                  </a:moveTo>
                  <a:cubicBezTo>
                    <a:pt x="2435" y="1"/>
                    <a:pt x="1297" y="665"/>
                    <a:pt x="754" y="1798"/>
                  </a:cubicBezTo>
                  <a:cubicBezTo>
                    <a:pt x="1" y="3379"/>
                    <a:pt x="670" y="5267"/>
                    <a:pt x="2251" y="6020"/>
                  </a:cubicBezTo>
                  <a:cubicBezTo>
                    <a:pt x="2691" y="6231"/>
                    <a:pt x="3157" y="6331"/>
                    <a:pt x="3616" y="6331"/>
                  </a:cubicBezTo>
                  <a:cubicBezTo>
                    <a:pt x="4796" y="6331"/>
                    <a:pt x="5931" y="5670"/>
                    <a:pt x="6473" y="4532"/>
                  </a:cubicBezTo>
                  <a:cubicBezTo>
                    <a:pt x="7226" y="2951"/>
                    <a:pt x="6557" y="1063"/>
                    <a:pt x="4976" y="310"/>
                  </a:cubicBezTo>
                  <a:cubicBezTo>
                    <a:pt x="4537" y="100"/>
                    <a:pt x="4074" y="1"/>
                    <a:pt x="3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8518597" y="1015159"/>
              <a:ext cx="25884" cy="22694"/>
            </a:xfrm>
            <a:custGeom>
              <a:avLst/>
              <a:gdLst/>
              <a:ahLst/>
              <a:cxnLst/>
              <a:rect l="l" t="t" r="r" b="b"/>
              <a:pathLst>
                <a:path w="568" h="498" extrusionOk="0">
                  <a:moveTo>
                    <a:pt x="282" y="1"/>
                  </a:moveTo>
                  <a:cubicBezTo>
                    <a:pt x="191" y="1"/>
                    <a:pt x="103" y="54"/>
                    <a:pt x="56" y="140"/>
                  </a:cubicBezTo>
                  <a:cubicBezTo>
                    <a:pt x="1" y="270"/>
                    <a:pt x="56" y="419"/>
                    <a:pt x="177" y="475"/>
                  </a:cubicBezTo>
                  <a:cubicBezTo>
                    <a:pt x="211" y="490"/>
                    <a:pt x="247" y="498"/>
                    <a:pt x="283" y="498"/>
                  </a:cubicBezTo>
                  <a:cubicBezTo>
                    <a:pt x="375" y="498"/>
                    <a:pt x="465" y="448"/>
                    <a:pt x="512" y="354"/>
                  </a:cubicBezTo>
                  <a:cubicBezTo>
                    <a:pt x="568" y="233"/>
                    <a:pt x="512" y="84"/>
                    <a:pt x="391" y="28"/>
                  </a:cubicBezTo>
                  <a:cubicBezTo>
                    <a:pt x="356" y="10"/>
                    <a:pt x="319" y="1"/>
                    <a:pt x="2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8529625" y="1059864"/>
              <a:ext cx="25884" cy="22694"/>
            </a:xfrm>
            <a:custGeom>
              <a:avLst/>
              <a:gdLst/>
              <a:ahLst/>
              <a:cxnLst/>
              <a:rect l="l" t="t" r="r" b="b"/>
              <a:pathLst>
                <a:path w="568" h="498" extrusionOk="0">
                  <a:moveTo>
                    <a:pt x="285" y="1"/>
                  </a:moveTo>
                  <a:cubicBezTo>
                    <a:pt x="193" y="1"/>
                    <a:pt x="103" y="51"/>
                    <a:pt x="56" y="145"/>
                  </a:cubicBezTo>
                  <a:cubicBezTo>
                    <a:pt x="0" y="266"/>
                    <a:pt x="56" y="414"/>
                    <a:pt x="177" y="470"/>
                  </a:cubicBezTo>
                  <a:cubicBezTo>
                    <a:pt x="212" y="489"/>
                    <a:pt x="249" y="498"/>
                    <a:pt x="286" y="498"/>
                  </a:cubicBezTo>
                  <a:cubicBezTo>
                    <a:pt x="377" y="498"/>
                    <a:pt x="465" y="445"/>
                    <a:pt x="512" y="359"/>
                  </a:cubicBezTo>
                  <a:cubicBezTo>
                    <a:pt x="568" y="228"/>
                    <a:pt x="512" y="80"/>
                    <a:pt x="391" y="24"/>
                  </a:cubicBezTo>
                  <a:cubicBezTo>
                    <a:pt x="357" y="8"/>
                    <a:pt x="321" y="1"/>
                    <a:pt x="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8480045" y="1042501"/>
              <a:ext cx="25884" cy="22694"/>
            </a:xfrm>
            <a:custGeom>
              <a:avLst/>
              <a:gdLst/>
              <a:ahLst/>
              <a:cxnLst/>
              <a:rect l="l" t="t" r="r" b="b"/>
              <a:pathLst>
                <a:path w="568" h="498" extrusionOk="0">
                  <a:moveTo>
                    <a:pt x="285" y="0"/>
                  </a:moveTo>
                  <a:cubicBezTo>
                    <a:pt x="194" y="0"/>
                    <a:pt x="106" y="51"/>
                    <a:pt x="65" y="144"/>
                  </a:cubicBezTo>
                  <a:cubicBezTo>
                    <a:pt x="0" y="265"/>
                    <a:pt x="56" y="414"/>
                    <a:pt x="177" y="470"/>
                  </a:cubicBezTo>
                  <a:cubicBezTo>
                    <a:pt x="215" y="489"/>
                    <a:pt x="254" y="497"/>
                    <a:pt x="292" y="497"/>
                  </a:cubicBezTo>
                  <a:cubicBezTo>
                    <a:pt x="385" y="497"/>
                    <a:pt x="472" y="444"/>
                    <a:pt x="512" y="358"/>
                  </a:cubicBezTo>
                  <a:cubicBezTo>
                    <a:pt x="568" y="228"/>
                    <a:pt x="521" y="79"/>
                    <a:pt x="391" y="24"/>
                  </a:cubicBezTo>
                  <a:cubicBezTo>
                    <a:pt x="357" y="8"/>
                    <a:pt x="321" y="0"/>
                    <a:pt x="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8620719" y="928166"/>
              <a:ext cx="134386" cy="95105"/>
            </a:xfrm>
            <a:custGeom>
              <a:avLst/>
              <a:gdLst/>
              <a:ahLst/>
              <a:cxnLst/>
              <a:rect l="l" t="t" r="r" b="b"/>
              <a:pathLst>
                <a:path w="2949" h="2087" extrusionOk="0">
                  <a:moveTo>
                    <a:pt x="1799" y="0"/>
                  </a:moveTo>
                  <a:cubicBezTo>
                    <a:pt x="1259" y="0"/>
                    <a:pt x="693" y="101"/>
                    <a:pt x="456" y="356"/>
                  </a:cubicBezTo>
                  <a:cubicBezTo>
                    <a:pt x="1" y="849"/>
                    <a:pt x="149" y="2086"/>
                    <a:pt x="149" y="2086"/>
                  </a:cubicBezTo>
                  <a:cubicBezTo>
                    <a:pt x="149" y="2086"/>
                    <a:pt x="267" y="1588"/>
                    <a:pt x="770" y="1588"/>
                  </a:cubicBezTo>
                  <a:cubicBezTo>
                    <a:pt x="851" y="1588"/>
                    <a:pt x="941" y="1601"/>
                    <a:pt x="1042" y="1630"/>
                  </a:cubicBezTo>
                  <a:cubicBezTo>
                    <a:pt x="1087" y="1644"/>
                    <a:pt x="1133" y="1650"/>
                    <a:pt x="1181" y="1650"/>
                  </a:cubicBezTo>
                  <a:cubicBezTo>
                    <a:pt x="1909" y="1650"/>
                    <a:pt x="2949" y="217"/>
                    <a:pt x="2949" y="217"/>
                  </a:cubicBezTo>
                  <a:cubicBezTo>
                    <a:pt x="2778" y="87"/>
                    <a:pt x="2300" y="0"/>
                    <a:pt x="1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8635985" y="937599"/>
              <a:ext cx="105996" cy="61064"/>
            </a:xfrm>
            <a:custGeom>
              <a:avLst/>
              <a:gdLst/>
              <a:ahLst/>
              <a:cxnLst/>
              <a:rect l="l" t="t" r="r" b="b"/>
              <a:pathLst>
                <a:path w="2326" h="1340" extrusionOk="0">
                  <a:moveTo>
                    <a:pt x="2325" y="1"/>
                  </a:moveTo>
                  <a:lnTo>
                    <a:pt x="2325" y="1"/>
                  </a:lnTo>
                  <a:cubicBezTo>
                    <a:pt x="2325" y="1"/>
                    <a:pt x="2227" y="48"/>
                    <a:pt x="2080" y="118"/>
                  </a:cubicBezTo>
                  <a:lnTo>
                    <a:pt x="2080" y="118"/>
                  </a:lnTo>
                  <a:cubicBezTo>
                    <a:pt x="2162" y="81"/>
                    <a:pt x="2244" y="42"/>
                    <a:pt x="2325" y="1"/>
                  </a:cubicBezTo>
                  <a:close/>
                  <a:moveTo>
                    <a:pt x="2080" y="118"/>
                  </a:moveTo>
                  <a:cubicBezTo>
                    <a:pt x="1679" y="298"/>
                    <a:pt x="1260" y="426"/>
                    <a:pt x="828" y="503"/>
                  </a:cubicBezTo>
                  <a:cubicBezTo>
                    <a:pt x="84" y="596"/>
                    <a:pt x="0" y="1340"/>
                    <a:pt x="0" y="1340"/>
                  </a:cubicBezTo>
                  <a:cubicBezTo>
                    <a:pt x="214" y="1042"/>
                    <a:pt x="447" y="800"/>
                    <a:pt x="800" y="680"/>
                  </a:cubicBezTo>
                  <a:cubicBezTo>
                    <a:pt x="1051" y="600"/>
                    <a:pt x="1716" y="291"/>
                    <a:pt x="2080" y="1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26"/>
          <p:cNvGrpSpPr/>
          <p:nvPr/>
        </p:nvGrpSpPr>
        <p:grpSpPr>
          <a:xfrm rot="8100236" flipH="1">
            <a:off x="8515832" y="4578584"/>
            <a:ext cx="540652" cy="323551"/>
            <a:chOff x="1496834" y="4360951"/>
            <a:chExt cx="262802" cy="157262"/>
          </a:xfrm>
        </p:grpSpPr>
        <p:sp>
          <p:nvSpPr>
            <p:cNvPr id="867" name="Google Shape;867;p26"/>
            <p:cNvSpPr/>
            <p:nvPr/>
          </p:nvSpPr>
          <p:spPr>
            <a:xfrm>
              <a:off x="1496834" y="4360951"/>
              <a:ext cx="126320" cy="126320"/>
            </a:xfrm>
            <a:custGeom>
              <a:avLst/>
              <a:gdLst/>
              <a:ahLst/>
              <a:cxnLst/>
              <a:rect l="l" t="t" r="r" b="b"/>
              <a:pathLst>
                <a:path w="2772" h="2772" extrusionOk="0">
                  <a:moveTo>
                    <a:pt x="1386" y="0"/>
                  </a:moveTo>
                  <a:cubicBezTo>
                    <a:pt x="614" y="0"/>
                    <a:pt x="1" y="614"/>
                    <a:pt x="1" y="1386"/>
                  </a:cubicBezTo>
                  <a:cubicBezTo>
                    <a:pt x="1" y="2148"/>
                    <a:pt x="614" y="2771"/>
                    <a:pt x="1386" y="2771"/>
                  </a:cubicBezTo>
                  <a:cubicBezTo>
                    <a:pt x="2149" y="2771"/>
                    <a:pt x="2772" y="2148"/>
                    <a:pt x="2772" y="1386"/>
                  </a:cubicBezTo>
                  <a:cubicBezTo>
                    <a:pt x="2772" y="614"/>
                    <a:pt x="214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1698117" y="4456694"/>
              <a:ext cx="61519" cy="61519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0" y="1"/>
                  </a:moveTo>
                  <a:cubicBezTo>
                    <a:pt x="308" y="1"/>
                    <a:pt x="1" y="298"/>
                    <a:pt x="1" y="670"/>
                  </a:cubicBezTo>
                  <a:cubicBezTo>
                    <a:pt x="1" y="1042"/>
                    <a:pt x="308" y="1349"/>
                    <a:pt x="680" y="1349"/>
                  </a:cubicBezTo>
                  <a:cubicBezTo>
                    <a:pt x="1042" y="1349"/>
                    <a:pt x="1349" y="1042"/>
                    <a:pt x="1349" y="670"/>
                  </a:cubicBezTo>
                  <a:cubicBezTo>
                    <a:pt x="1349" y="298"/>
                    <a:pt x="1042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26"/>
          <p:cNvGrpSpPr/>
          <p:nvPr/>
        </p:nvGrpSpPr>
        <p:grpSpPr>
          <a:xfrm rot="-3272637" flipH="1">
            <a:off x="8529824" y="1300969"/>
            <a:ext cx="512531" cy="306748"/>
            <a:chOff x="1496834" y="4360951"/>
            <a:chExt cx="262802" cy="157262"/>
          </a:xfrm>
        </p:grpSpPr>
        <p:sp>
          <p:nvSpPr>
            <p:cNvPr id="870" name="Google Shape;870;p26"/>
            <p:cNvSpPr/>
            <p:nvPr/>
          </p:nvSpPr>
          <p:spPr>
            <a:xfrm>
              <a:off x="1496834" y="4360951"/>
              <a:ext cx="126320" cy="126320"/>
            </a:xfrm>
            <a:custGeom>
              <a:avLst/>
              <a:gdLst/>
              <a:ahLst/>
              <a:cxnLst/>
              <a:rect l="l" t="t" r="r" b="b"/>
              <a:pathLst>
                <a:path w="2772" h="2772" extrusionOk="0">
                  <a:moveTo>
                    <a:pt x="1386" y="0"/>
                  </a:moveTo>
                  <a:cubicBezTo>
                    <a:pt x="614" y="0"/>
                    <a:pt x="1" y="614"/>
                    <a:pt x="1" y="1386"/>
                  </a:cubicBezTo>
                  <a:cubicBezTo>
                    <a:pt x="1" y="2148"/>
                    <a:pt x="614" y="2771"/>
                    <a:pt x="1386" y="2771"/>
                  </a:cubicBezTo>
                  <a:cubicBezTo>
                    <a:pt x="2149" y="2771"/>
                    <a:pt x="2772" y="2148"/>
                    <a:pt x="2772" y="1386"/>
                  </a:cubicBezTo>
                  <a:cubicBezTo>
                    <a:pt x="2772" y="614"/>
                    <a:pt x="214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1698117" y="4456694"/>
              <a:ext cx="61519" cy="61519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0" y="1"/>
                  </a:moveTo>
                  <a:cubicBezTo>
                    <a:pt x="308" y="1"/>
                    <a:pt x="1" y="298"/>
                    <a:pt x="1" y="670"/>
                  </a:cubicBezTo>
                  <a:cubicBezTo>
                    <a:pt x="1" y="1042"/>
                    <a:pt x="308" y="1349"/>
                    <a:pt x="680" y="1349"/>
                  </a:cubicBezTo>
                  <a:cubicBezTo>
                    <a:pt x="1042" y="1349"/>
                    <a:pt x="1349" y="1042"/>
                    <a:pt x="1349" y="670"/>
                  </a:cubicBezTo>
                  <a:cubicBezTo>
                    <a:pt x="1349" y="298"/>
                    <a:pt x="1042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 rot="-7977313">
            <a:off x="6920023" y="1150742"/>
            <a:ext cx="1316226" cy="1315751"/>
            <a:chOff x="-1200937" y="975514"/>
            <a:chExt cx="1135331" cy="1134921"/>
          </a:xfrm>
        </p:grpSpPr>
        <p:sp>
          <p:nvSpPr>
            <p:cNvPr id="27" name="Google Shape;27;p3"/>
            <p:cNvSpPr/>
            <p:nvPr/>
          </p:nvSpPr>
          <p:spPr>
            <a:xfrm>
              <a:off x="-657697" y="1808898"/>
              <a:ext cx="525969" cy="301537"/>
            </a:xfrm>
            <a:custGeom>
              <a:avLst/>
              <a:gdLst/>
              <a:ahLst/>
              <a:cxnLst/>
              <a:rect l="l" t="t" r="r" b="b"/>
              <a:pathLst>
                <a:path w="11542" h="6617" extrusionOk="0">
                  <a:moveTo>
                    <a:pt x="11541" y="0"/>
                  </a:moveTo>
                  <a:lnTo>
                    <a:pt x="1" y="6603"/>
                  </a:lnTo>
                  <a:cubicBezTo>
                    <a:pt x="194" y="6612"/>
                    <a:pt x="387" y="6616"/>
                    <a:pt x="580" y="6616"/>
                  </a:cubicBezTo>
                  <a:cubicBezTo>
                    <a:pt x="1159" y="6616"/>
                    <a:pt x="1738" y="6575"/>
                    <a:pt x="2316" y="6491"/>
                  </a:cubicBezTo>
                  <a:lnTo>
                    <a:pt x="10267" y="1944"/>
                  </a:lnTo>
                  <a:cubicBezTo>
                    <a:pt x="10751" y="1339"/>
                    <a:pt x="11169" y="688"/>
                    <a:pt x="1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28;p3"/>
            <p:cNvGrpSpPr/>
            <p:nvPr/>
          </p:nvGrpSpPr>
          <p:grpSpPr>
            <a:xfrm>
              <a:off x="-1200937" y="975514"/>
              <a:ext cx="1135331" cy="1124531"/>
              <a:chOff x="-1200937" y="975514"/>
              <a:chExt cx="1135331" cy="1124531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-1131033" y="1251622"/>
                <a:ext cx="1007781" cy="604349"/>
              </a:xfrm>
              <a:custGeom>
                <a:avLst/>
                <a:gdLst/>
                <a:ahLst/>
                <a:cxnLst/>
                <a:rect l="l" t="t" r="r" b="b"/>
                <a:pathLst>
                  <a:path w="22115" h="13262" extrusionOk="0">
                    <a:moveTo>
                      <a:pt x="21612" y="0"/>
                    </a:moveTo>
                    <a:lnTo>
                      <a:pt x="1" y="12359"/>
                    </a:lnTo>
                    <a:cubicBezTo>
                      <a:pt x="38" y="12434"/>
                      <a:pt x="75" y="12508"/>
                      <a:pt x="112" y="12582"/>
                    </a:cubicBezTo>
                    <a:cubicBezTo>
                      <a:pt x="252" y="12815"/>
                      <a:pt x="391" y="13047"/>
                      <a:pt x="540" y="13261"/>
                    </a:cubicBezTo>
                    <a:lnTo>
                      <a:pt x="22114" y="921"/>
                    </a:lnTo>
                    <a:cubicBezTo>
                      <a:pt x="21993" y="689"/>
                      <a:pt x="21873" y="447"/>
                      <a:pt x="21733" y="214"/>
                    </a:cubicBezTo>
                    <a:cubicBezTo>
                      <a:pt x="21696" y="140"/>
                      <a:pt x="21649" y="75"/>
                      <a:pt x="216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-1076805" y="1340210"/>
                <a:ext cx="989142" cy="593732"/>
              </a:xfrm>
              <a:custGeom>
                <a:avLst/>
                <a:gdLst/>
                <a:ahLst/>
                <a:cxnLst/>
                <a:rect l="l" t="t" r="r" b="b"/>
                <a:pathLst>
                  <a:path w="21706" h="13029" extrusionOk="0">
                    <a:moveTo>
                      <a:pt x="21371" y="0"/>
                    </a:moveTo>
                    <a:lnTo>
                      <a:pt x="1" y="12219"/>
                    </a:lnTo>
                    <a:cubicBezTo>
                      <a:pt x="224" y="12498"/>
                      <a:pt x="457" y="12768"/>
                      <a:pt x="708" y="13028"/>
                    </a:cubicBezTo>
                    <a:lnTo>
                      <a:pt x="21705" y="1014"/>
                    </a:lnTo>
                    <a:cubicBezTo>
                      <a:pt x="21603" y="670"/>
                      <a:pt x="21501" y="335"/>
                      <a:pt x="213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-1193327" y="994380"/>
                <a:ext cx="766670" cy="458571"/>
              </a:xfrm>
              <a:custGeom>
                <a:avLst/>
                <a:gdLst/>
                <a:ahLst/>
                <a:cxnLst/>
                <a:rect l="l" t="t" r="r" b="b"/>
                <a:pathLst>
                  <a:path w="16824" h="10063" extrusionOk="0">
                    <a:moveTo>
                      <a:pt x="15484" y="1"/>
                    </a:moveTo>
                    <a:lnTo>
                      <a:pt x="298" y="8686"/>
                    </a:lnTo>
                    <a:cubicBezTo>
                      <a:pt x="177" y="9142"/>
                      <a:pt x="75" y="9598"/>
                      <a:pt x="1" y="10063"/>
                    </a:cubicBezTo>
                    <a:lnTo>
                      <a:pt x="16823" y="438"/>
                    </a:lnTo>
                    <a:cubicBezTo>
                      <a:pt x="16386" y="270"/>
                      <a:pt x="15940" y="122"/>
                      <a:pt x="154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-1195013" y="1100740"/>
                <a:ext cx="955238" cy="574273"/>
              </a:xfrm>
              <a:custGeom>
                <a:avLst/>
                <a:gdLst/>
                <a:ahLst/>
                <a:cxnLst/>
                <a:rect l="l" t="t" r="r" b="b"/>
                <a:pathLst>
                  <a:path w="20962" h="12602" extrusionOk="0">
                    <a:moveTo>
                      <a:pt x="20124" y="1"/>
                    </a:moveTo>
                    <a:lnTo>
                      <a:pt x="0" y="11504"/>
                    </a:lnTo>
                    <a:cubicBezTo>
                      <a:pt x="56" y="11867"/>
                      <a:pt x="131" y="12239"/>
                      <a:pt x="214" y="12601"/>
                    </a:cubicBezTo>
                    <a:lnTo>
                      <a:pt x="20961" y="726"/>
                    </a:lnTo>
                    <a:cubicBezTo>
                      <a:pt x="20691" y="475"/>
                      <a:pt x="20412" y="224"/>
                      <a:pt x="201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-1200937" y="1040177"/>
                <a:ext cx="878498" cy="529751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1625" extrusionOk="0">
                    <a:moveTo>
                      <a:pt x="18236" y="0"/>
                    </a:moveTo>
                    <a:lnTo>
                      <a:pt x="19" y="10415"/>
                    </a:lnTo>
                    <a:cubicBezTo>
                      <a:pt x="0" y="10824"/>
                      <a:pt x="0" y="11224"/>
                      <a:pt x="19" y="11624"/>
                    </a:cubicBezTo>
                    <a:lnTo>
                      <a:pt x="19278" y="614"/>
                    </a:lnTo>
                    <a:cubicBezTo>
                      <a:pt x="18943" y="391"/>
                      <a:pt x="18590" y="186"/>
                      <a:pt x="182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-1170861" y="1171510"/>
                <a:ext cx="996753" cy="598425"/>
              </a:xfrm>
              <a:custGeom>
                <a:avLst/>
                <a:gdLst/>
                <a:ahLst/>
                <a:cxnLst/>
                <a:rect l="l" t="t" r="r" b="b"/>
                <a:pathLst>
                  <a:path w="21873" h="13132" extrusionOk="0">
                    <a:moveTo>
                      <a:pt x="21212" y="1"/>
                    </a:moveTo>
                    <a:lnTo>
                      <a:pt x="0" y="12136"/>
                    </a:lnTo>
                    <a:cubicBezTo>
                      <a:pt x="112" y="12471"/>
                      <a:pt x="242" y="12797"/>
                      <a:pt x="382" y="13131"/>
                    </a:cubicBezTo>
                    <a:lnTo>
                      <a:pt x="21872" y="829"/>
                    </a:lnTo>
                    <a:cubicBezTo>
                      <a:pt x="21668" y="540"/>
                      <a:pt x="21445" y="261"/>
                      <a:pt x="212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-808124" y="1665626"/>
                <a:ext cx="729348" cy="434419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533" extrusionOk="0">
                    <a:moveTo>
                      <a:pt x="16005" y="1"/>
                    </a:moveTo>
                    <a:lnTo>
                      <a:pt x="1" y="9161"/>
                    </a:lnTo>
                    <a:cubicBezTo>
                      <a:pt x="475" y="9309"/>
                      <a:pt x="968" y="9440"/>
                      <a:pt x="1461" y="9533"/>
                    </a:cubicBezTo>
                    <a:lnTo>
                      <a:pt x="15586" y="1452"/>
                    </a:lnTo>
                    <a:cubicBezTo>
                      <a:pt x="15754" y="977"/>
                      <a:pt x="15893" y="494"/>
                      <a:pt x="160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-1006855" y="1437639"/>
                <a:ext cx="938696" cy="564521"/>
              </a:xfrm>
              <a:custGeom>
                <a:avLst/>
                <a:gdLst/>
                <a:ahLst/>
                <a:cxnLst/>
                <a:rect l="l" t="t" r="r" b="b"/>
                <a:pathLst>
                  <a:path w="20599" h="12388" extrusionOk="0">
                    <a:moveTo>
                      <a:pt x="20440" y="1"/>
                    </a:moveTo>
                    <a:lnTo>
                      <a:pt x="0" y="11690"/>
                    </a:lnTo>
                    <a:cubicBezTo>
                      <a:pt x="279" y="11932"/>
                      <a:pt x="577" y="12174"/>
                      <a:pt x="893" y="12387"/>
                    </a:cubicBezTo>
                    <a:lnTo>
                      <a:pt x="20598" y="1117"/>
                    </a:lnTo>
                    <a:cubicBezTo>
                      <a:pt x="20570" y="745"/>
                      <a:pt x="20515" y="373"/>
                      <a:pt x="204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-1153909" y="975514"/>
                <a:ext cx="590359" cy="342276"/>
              </a:xfrm>
              <a:custGeom>
                <a:avLst/>
                <a:gdLst/>
                <a:ahLst/>
                <a:cxnLst/>
                <a:rect l="l" t="t" r="r" b="b"/>
                <a:pathLst>
                  <a:path w="12955" h="7511" extrusionOk="0">
                    <a:moveTo>
                      <a:pt x="11378" y="0"/>
                    </a:moveTo>
                    <a:cubicBezTo>
                      <a:pt x="11247" y="0"/>
                      <a:pt x="11115" y="2"/>
                      <a:pt x="10983" y="6"/>
                    </a:cubicBezTo>
                    <a:lnTo>
                      <a:pt x="921" y="5762"/>
                    </a:lnTo>
                    <a:cubicBezTo>
                      <a:pt x="568" y="6320"/>
                      <a:pt x="261" y="6906"/>
                      <a:pt x="0" y="7510"/>
                    </a:cubicBezTo>
                    <a:lnTo>
                      <a:pt x="12954" y="89"/>
                    </a:lnTo>
                    <a:cubicBezTo>
                      <a:pt x="12426" y="30"/>
                      <a:pt x="11904" y="0"/>
                      <a:pt x="11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-1019159" y="999073"/>
                <a:ext cx="223794" cy="128416"/>
              </a:xfrm>
              <a:custGeom>
                <a:avLst/>
                <a:gdLst/>
                <a:ahLst/>
                <a:cxnLst/>
                <a:rect l="l" t="t" r="r" b="b"/>
                <a:pathLst>
                  <a:path w="4911" h="2818" extrusionOk="0">
                    <a:moveTo>
                      <a:pt x="4911" y="0"/>
                    </a:moveTo>
                    <a:lnTo>
                      <a:pt x="4911" y="0"/>
                    </a:lnTo>
                    <a:cubicBezTo>
                      <a:pt x="3999" y="279"/>
                      <a:pt x="3116" y="651"/>
                      <a:pt x="2288" y="1125"/>
                    </a:cubicBezTo>
                    <a:cubicBezTo>
                      <a:pt x="1461" y="1600"/>
                      <a:pt x="689" y="2167"/>
                      <a:pt x="1" y="2818"/>
                    </a:cubicBezTo>
                    <a:lnTo>
                      <a:pt x="4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-919133" y="1544865"/>
                <a:ext cx="853526" cy="514485"/>
              </a:xfrm>
              <a:custGeom>
                <a:avLst/>
                <a:gdLst/>
                <a:ahLst/>
                <a:cxnLst/>
                <a:rect l="l" t="t" r="r" b="b"/>
                <a:pathLst>
                  <a:path w="18730" h="11290" extrusionOk="0">
                    <a:moveTo>
                      <a:pt x="18729" y="1"/>
                    </a:moveTo>
                    <a:lnTo>
                      <a:pt x="0" y="10713"/>
                    </a:lnTo>
                    <a:cubicBezTo>
                      <a:pt x="363" y="10927"/>
                      <a:pt x="735" y="11123"/>
                      <a:pt x="1107" y="11290"/>
                    </a:cubicBezTo>
                    <a:lnTo>
                      <a:pt x="18664" y="1256"/>
                    </a:lnTo>
                    <a:cubicBezTo>
                      <a:pt x="18710" y="837"/>
                      <a:pt x="18729" y="419"/>
                      <a:pt x="187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" name="Google Shape;40;p3"/>
          <p:cNvSpPr/>
          <p:nvPr/>
        </p:nvSpPr>
        <p:spPr>
          <a:xfrm>
            <a:off x="-3212368" y="-3192184"/>
            <a:ext cx="6296315" cy="6296364"/>
          </a:xfrm>
          <a:custGeom>
            <a:avLst/>
            <a:gdLst/>
            <a:ahLst/>
            <a:cxnLst/>
            <a:rect l="l" t="t" r="r" b="b"/>
            <a:pathLst>
              <a:path w="128470" h="128471" extrusionOk="0">
                <a:moveTo>
                  <a:pt x="64230" y="1"/>
                </a:moveTo>
                <a:cubicBezTo>
                  <a:pt x="47194" y="1"/>
                  <a:pt x="30864" y="6771"/>
                  <a:pt x="18812" y="18813"/>
                </a:cubicBezTo>
                <a:cubicBezTo>
                  <a:pt x="6770" y="30865"/>
                  <a:pt x="0" y="47204"/>
                  <a:pt x="0" y="64240"/>
                </a:cubicBezTo>
                <a:cubicBezTo>
                  <a:pt x="0" y="81277"/>
                  <a:pt x="6770" y="97606"/>
                  <a:pt x="18812" y="109658"/>
                </a:cubicBezTo>
                <a:cubicBezTo>
                  <a:pt x="30864" y="121701"/>
                  <a:pt x="47194" y="128471"/>
                  <a:pt x="64230" y="128471"/>
                </a:cubicBezTo>
                <a:cubicBezTo>
                  <a:pt x="81266" y="128471"/>
                  <a:pt x="97605" y="121701"/>
                  <a:pt x="109657" y="109658"/>
                </a:cubicBezTo>
                <a:cubicBezTo>
                  <a:pt x="121700" y="97606"/>
                  <a:pt x="128470" y="81277"/>
                  <a:pt x="128470" y="64240"/>
                </a:cubicBezTo>
                <a:cubicBezTo>
                  <a:pt x="128470" y="47204"/>
                  <a:pt x="121700" y="30865"/>
                  <a:pt x="109657" y="18813"/>
                </a:cubicBezTo>
                <a:cubicBezTo>
                  <a:pt x="97605" y="6771"/>
                  <a:pt x="81266" y="1"/>
                  <a:pt x="642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105807" y="-2021311"/>
            <a:ext cx="4446219" cy="4446219"/>
          </a:xfrm>
          <a:custGeom>
            <a:avLst/>
            <a:gdLst/>
            <a:ahLst/>
            <a:cxnLst/>
            <a:rect l="l" t="t" r="r" b="b"/>
            <a:pathLst>
              <a:path w="97569" h="97569" extrusionOk="0">
                <a:moveTo>
                  <a:pt x="48784" y="1"/>
                </a:moveTo>
                <a:cubicBezTo>
                  <a:pt x="35849" y="1"/>
                  <a:pt x="23434" y="5134"/>
                  <a:pt x="14284" y="14285"/>
                </a:cubicBezTo>
                <a:cubicBezTo>
                  <a:pt x="5133" y="23435"/>
                  <a:pt x="0" y="35850"/>
                  <a:pt x="0" y="48785"/>
                </a:cubicBezTo>
                <a:cubicBezTo>
                  <a:pt x="0" y="61720"/>
                  <a:pt x="5133" y="74135"/>
                  <a:pt x="14284" y="83285"/>
                </a:cubicBezTo>
                <a:cubicBezTo>
                  <a:pt x="23434" y="92436"/>
                  <a:pt x="35849" y="97569"/>
                  <a:pt x="48784" y="97569"/>
                </a:cubicBezTo>
                <a:cubicBezTo>
                  <a:pt x="61720" y="97569"/>
                  <a:pt x="74134" y="92436"/>
                  <a:pt x="83285" y="83285"/>
                </a:cubicBezTo>
                <a:cubicBezTo>
                  <a:pt x="92435" y="74135"/>
                  <a:pt x="97568" y="61720"/>
                  <a:pt x="97568" y="48785"/>
                </a:cubicBezTo>
                <a:cubicBezTo>
                  <a:pt x="97568" y="35850"/>
                  <a:pt x="92435" y="23435"/>
                  <a:pt x="83285" y="14285"/>
                </a:cubicBezTo>
                <a:cubicBezTo>
                  <a:pt x="74134" y="5134"/>
                  <a:pt x="61720" y="1"/>
                  <a:pt x="487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3"/>
          <p:cNvGrpSpPr/>
          <p:nvPr/>
        </p:nvGrpSpPr>
        <p:grpSpPr>
          <a:xfrm rot="-3060657">
            <a:off x="-1755250" y="-320902"/>
            <a:ext cx="3094349" cy="3153204"/>
            <a:chOff x="-1523846" y="-382017"/>
            <a:chExt cx="1293778" cy="1318386"/>
          </a:xfrm>
        </p:grpSpPr>
        <p:sp>
          <p:nvSpPr>
            <p:cNvPr id="43" name="Google Shape;43;p3"/>
            <p:cNvSpPr/>
            <p:nvPr/>
          </p:nvSpPr>
          <p:spPr>
            <a:xfrm>
              <a:off x="-1523846" y="-382017"/>
              <a:ext cx="1221322" cy="1167093"/>
            </a:xfrm>
            <a:custGeom>
              <a:avLst/>
              <a:gdLst/>
              <a:ahLst/>
              <a:cxnLst/>
              <a:rect l="l" t="t" r="r" b="b"/>
              <a:pathLst>
                <a:path w="26801" h="25611" fill="none" extrusionOk="0">
                  <a:moveTo>
                    <a:pt x="21621" y="1"/>
                  </a:moveTo>
                  <a:cubicBezTo>
                    <a:pt x="20449" y="1665"/>
                    <a:pt x="20180" y="3804"/>
                    <a:pt x="20914" y="5701"/>
                  </a:cubicBezTo>
                  <a:cubicBezTo>
                    <a:pt x="21751" y="7840"/>
                    <a:pt x="23723" y="9309"/>
                    <a:pt x="24959" y="11234"/>
                  </a:cubicBezTo>
                  <a:cubicBezTo>
                    <a:pt x="26512" y="13708"/>
                    <a:pt x="26801" y="16767"/>
                    <a:pt x="25750" y="19483"/>
                  </a:cubicBezTo>
                  <a:cubicBezTo>
                    <a:pt x="24643" y="22189"/>
                    <a:pt x="22328" y="24207"/>
                    <a:pt x="19501" y="24932"/>
                  </a:cubicBezTo>
                  <a:cubicBezTo>
                    <a:pt x="16665" y="25611"/>
                    <a:pt x="13679" y="24914"/>
                    <a:pt x="11438" y="23035"/>
                  </a:cubicBezTo>
                  <a:cubicBezTo>
                    <a:pt x="9895" y="21724"/>
                    <a:pt x="8769" y="19883"/>
                    <a:pt x="6947" y="18999"/>
                  </a:cubicBezTo>
                  <a:cubicBezTo>
                    <a:pt x="5691" y="18404"/>
                    <a:pt x="4241" y="18330"/>
                    <a:pt x="2939" y="18804"/>
                  </a:cubicBezTo>
                  <a:cubicBezTo>
                    <a:pt x="1628" y="19287"/>
                    <a:pt x="567" y="20282"/>
                    <a:pt x="0" y="21556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-1509036" y="-349389"/>
              <a:ext cx="1278968" cy="1285758"/>
            </a:xfrm>
            <a:custGeom>
              <a:avLst/>
              <a:gdLst/>
              <a:ahLst/>
              <a:cxnLst/>
              <a:rect l="l" t="t" r="r" b="b"/>
              <a:pathLst>
                <a:path w="28066" h="28215" fill="none" extrusionOk="0">
                  <a:moveTo>
                    <a:pt x="1" y="22207"/>
                  </a:moveTo>
                  <a:cubicBezTo>
                    <a:pt x="540" y="21315"/>
                    <a:pt x="1089" y="20413"/>
                    <a:pt x="1851" y="19697"/>
                  </a:cubicBezTo>
                  <a:cubicBezTo>
                    <a:pt x="2604" y="18990"/>
                    <a:pt x="3618" y="18478"/>
                    <a:pt x="4660" y="18553"/>
                  </a:cubicBezTo>
                  <a:cubicBezTo>
                    <a:pt x="5766" y="18627"/>
                    <a:pt x="6733" y="19343"/>
                    <a:pt x="7440" y="20190"/>
                  </a:cubicBezTo>
                  <a:cubicBezTo>
                    <a:pt x="8147" y="21045"/>
                    <a:pt x="8658" y="22049"/>
                    <a:pt x="9281" y="22961"/>
                  </a:cubicBezTo>
                  <a:cubicBezTo>
                    <a:pt x="11011" y="25453"/>
                    <a:pt x="13726" y="27285"/>
                    <a:pt x="16721" y="27750"/>
                  </a:cubicBezTo>
                  <a:cubicBezTo>
                    <a:pt x="19715" y="28215"/>
                    <a:pt x="22951" y="27248"/>
                    <a:pt x="25072" y="25081"/>
                  </a:cubicBezTo>
                  <a:cubicBezTo>
                    <a:pt x="27182" y="22905"/>
                    <a:pt x="28066" y="19548"/>
                    <a:pt x="27117" y="16665"/>
                  </a:cubicBezTo>
                  <a:cubicBezTo>
                    <a:pt x="26476" y="14731"/>
                    <a:pt x="25118" y="13122"/>
                    <a:pt x="23630" y="11727"/>
                  </a:cubicBezTo>
                  <a:cubicBezTo>
                    <a:pt x="22142" y="10332"/>
                    <a:pt x="20524" y="9086"/>
                    <a:pt x="19148" y="7589"/>
                  </a:cubicBezTo>
                  <a:cubicBezTo>
                    <a:pt x="18171" y="6520"/>
                    <a:pt x="17288" y="5273"/>
                    <a:pt x="17028" y="3851"/>
                  </a:cubicBezTo>
                  <a:cubicBezTo>
                    <a:pt x="16777" y="2419"/>
                    <a:pt x="17242" y="782"/>
                    <a:pt x="18460" y="1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3"/>
          <p:cNvGrpSpPr/>
          <p:nvPr/>
        </p:nvGrpSpPr>
        <p:grpSpPr>
          <a:xfrm rot="6754927">
            <a:off x="878420" y="3877429"/>
            <a:ext cx="512523" cy="306752"/>
            <a:chOff x="1496834" y="4360951"/>
            <a:chExt cx="262802" cy="157262"/>
          </a:xfrm>
        </p:grpSpPr>
        <p:sp>
          <p:nvSpPr>
            <p:cNvPr id="46" name="Google Shape;46;p3"/>
            <p:cNvSpPr/>
            <p:nvPr/>
          </p:nvSpPr>
          <p:spPr>
            <a:xfrm>
              <a:off x="1496834" y="4360951"/>
              <a:ext cx="126320" cy="126320"/>
            </a:xfrm>
            <a:custGeom>
              <a:avLst/>
              <a:gdLst/>
              <a:ahLst/>
              <a:cxnLst/>
              <a:rect l="l" t="t" r="r" b="b"/>
              <a:pathLst>
                <a:path w="2772" h="2772" extrusionOk="0">
                  <a:moveTo>
                    <a:pt x="1386" y="0"/>
                  </a:moveTo>
                  <a:cubicBezTo>
                    <a:pt x="614" y="0"/>
                    <a:pt x="1" y="614"/>
                    <a:pt x="1" y="1386"/>
                  </a:cubicBezTo>
                  <a:cubicBezTo>
                    <a:pt x="1" y="2148"/>
                    <a:pt x="614" y="2771"/>
                    <a:pt x="1386" y="2771"/>
                  </a:cubicBezTo>
                  <a:cubicBezTo>
                    <a:pt x="2149" y="2771"/>
                    <a:pt x="2772" y="2148"/>
                    <a:pt x="2772" y="1386"/>
                  </a:cubicBezTo>
                  <a:cubicBezTo>
                    <a:pt x="2772" y="614"/>
                    <a:pt x="214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698117" y="4456694"/>
              <a:ext cx="61519" cy="61519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0" y="1"/>
                  </a:moveTo>
                  <a:cubicBezTo>
                    <a:pt x="308" y="1"/>
                    <a:pt x="1" y="298"/>
                    <a:pt x="1" y="670"/>
                  </a:cubicBezTo>
                  <a:cubicBezTo>
                    <a:pt x="1" y="1042"/>
                    <a:pt x="308" y="1349"/>
                    <a:pt x="680" y="1349"/>
                  </a:cubicBezTo>
                  <a:cubicBezTo>
                    <a:pt x="1042" y="1349"/>
                    <a:pt x="1349" y="1042"/>
                    <a:pt x="1349" y="670"/>
                  </a:cubicBezTo>
                  <a:cubicBezTo>
                    <a:pt x="1349" y="298"/>
                    <a:pt x="1042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3"/>
          <p:cNvGrpSpPr/>
          <p:nvPr/>
        </p:nvGrpSpPr>
        <p:grpSpPr>
          <a:xfrm rot="310226">
            <a:off x="235448" y="4038573"/>
            <a:ext cx="631186" cy="743948"/>
            <a:chOff x="2441746" y="1158751"/>
            <a:chExt cx="470875" cy="554997"/>
          </a:xfrm>
        </p:grpSpPr>
        <p:sp>
          <p:nvSpPr>
            <p:cNvPr id="49" name="Google Shape;49;p3"/>
            <p:cNvSpPr/>
            <p:nvPr/>
          </p:nvSpPr>
          <p:spPr>
            <a:xfrm>
              <a:off x="2556582" y="1325947"/>
              <a:ext cx="356038" cy="387801"/>
            </a:xfrm>
            <a:custGeom>
              <a:avLst/>
              <a:gdLst/>
              <a:ahLst/>
              <a:cxnLst/>
              <a:rect l="l" t="t" r="r" b="b"/>
              <a:pathLst>
                <a:path w="7813" h="8510" extrusionOk="0">
                  <a:moveTo>
                    <a:pt x="2616" y="1"/>
                  </a:moveTo>
                  <a:cubicBezTo>
                    <a:pt x="875" y="1"/>
                    <a:pt x="0" y="1803"/>
                    <a:pt x="168" y="2387"/>
                  </a:cubicBezTo>
                  <a:cubicBezTo>
                    <a:pt x="323" y="2931"/>
                    <a:pt x="6015" y="8510"/>
                    <a:pt x="7474" y="8510"/>
                  </a:cubicBezTo>
                  <a:cubicBezTo>
                    <a:pt x="7686" y="8510"/>
                    <a:pt x="7809" y="8392"/>
                    <a:pt x="7812" y="8124"/>
                  </a:cubicBezTo>
                  <a:cubicBezTo>
                    <a:pt x="7812" y="8124"/>
                    <a:pt x="4809" y="220"/>
                    <a:pt x="2893" y="15"/>
                  </a:cubicBezTo>
                  <a:cubicBezTo>
                    <a:pt x="2798" y="5"/>
                    <a:pt x="2706" y="1"/>
                    <a:pt x="2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635829" y="1341031"/>
              <a:ext cx="77196" cy="59378"/>
            </a:xfrm>
            <a:custGeom>
              <a:avLst/>
              <a:gdLst/>
              <a:ahLst/>
              <a:cxnLst/>
              <a:rect l="l" t="t" r="r" b="b"/>
              <a:pathLst>
                <a:path w="1694" h="1303" extrusionOk="0">
                  <a:moveTo>
                    <a:pt x="1693" y="1"/>
                  </a:moveTo>
                  <a:lnTo>
                    <a:pt x="1693" y="1"/>
                  </a:lnTo>
                  <a:cubicBezTo>
                    <a:pt x="1173" y="493"/>
                    <a:pt x="605" y="931"/>
                    <a:pt x="1" y="1303"/>
                  </a:cubicBezTo>
                  <a:cubicBezTo>
                    <a:pt x="1" y="1303"/>
                    <a:pt x="1396" y="1293"/>
                    <a:pt x="1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653236" y="1471543"/>
              <a:ext cx="78016" cy="59788"/>
            </a:xfrm>
            <a:custGeom>
              <a:avLst/>
              <a:gdLst/>
              <a:ahLst/>
              <a:cxnLst/>
              <a:rect l="l" t="t" r="r" b="b"/>
              <a:pathLst>
                <a:path w="1712" h="1312" extrusionOk="0">
                  <a:moveTo>
                    <a:pt x="1711" y="1"/>
                  </a:moveTo>
                  <a:lnTo>
                    <a:pt x="1711" y="1"/>
                  </a:lnTo>
                  <a:cubicBezTo>
                    <a:pt x="1181" y="494"/>
                    <a:pt x="614" y="931"/>
                    <a:pt x="0" y="1312"/>
                  </a:cubicBezTo>
                  <a:cubicBezTo>
                    <a:pt x="0" y="1312"/>
                    <a:pt x="1404" y="1303"/>
                    <a:pt x="1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765521" y="1563093"/>
              <a:ext cx="77606" cy="59378"/>
            </a:xfrm>
            <a:custGeom>
              <a:avLst/>
              <a:gdLst/>
              <a:ahLst/>
              <a:cxnLst/>
              <a:rect l="l" t="t" r="r" b="b"/>
              <a:pathLst>
                <a:path w="1703" h="1303" extrusionOk="0">
                  <a:moveTo>
                    <a:pt x="1702" y="0"/>
                  </a:moveTo>
                  <a:cubicBezTo>
                    <a:pt x="1182" y="493"/>
                    <a:pt x="605" y="930"/>
                    <a:pt x="1" y="1302"/>
                  </a:cubicBezTo>
                  <a:cubicBezTo>
                    <a:pt x="1" y="1302"/>
                    <a:pt x="1395" y="1302"/>
                    <a:pt x="1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537899" y="1176432"/>
              <a:ext cx="100983" cy="194083"/>
            </a:xfrm>
            <a:custGeom>
              <a:avLst/>
              <a:gdLst/>
              <a:ahLst/>
              <a:cxnLst/>
              <a:rect l="l" t="t" r="r" b="b"/>
              <a:pathLst>
                <a:path w="2216" h="4259" extrusionOk="0">
                  <a:moveTo>
                    <a:pt x="530" y="0"/>
                  </a:moveTo>
                  <a:cubicBezTo>
                    <a:pt x="1" y="0"/>
                    <a:pt x="448" y="1091"/>
                    <a:pt x="895" y="1753"/>
                  </a:cubicBezTo>
                  <a:cubicBezTo>
                    <a:pt x="1334" y="2395"/>
                    <a:pt x="1712" y="4258"/>
                    <a:pt x="2098" y="4258"/>
                  </a:cubicBezTo>
                  <a:cubicBezTo>
                    <a:pt x="2137" y="4258"/>
                    <a:pt x="2176" y="4239"/>
                    <a:pt x="2215" y="4198"/>
                  </a:cubicBezTo>
                  <a:cubicBezTo>
                    <a:pt x="2215" y="4198"/>
                    <a:pt x="1527" y="2999"/>
                    <a:pt x="1564" y="2208"/>
                  </a:cubicBezTo>
                  <a:cubicBezTo>
                    <a:pt x="1592" y="1427"/>
                    <a:pt x="1434" y="218"/>
                    <a:pt x="681" y="23"/>
                  </a:cubicBezTo>
                  <a:cubicBezTo>
                    <a:pt x="624" y="8"/>
                    <a:pt x="574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441746" y="1237359"/>
              <a:ext cx="195404" cy="134796"/>
            </a:xfrm>
            <a:custGeom>
              <a:avLst/>
              <a:gdLst/>
              <a:ahLst/>
              <a:cxnLst/>
              <a:rect l="l" t="t" r="r" b="b"/>
              <a:pathLst>
                <a:path w="4288" h="2958" extrusionOk="0">
                  <a:moveTo>
                    <a:pt x="900" y="1"/>
                  </a:moveTo>
                  <a:cubicBezTo>
                    <a:pt x="814" y="1"/>
                    <a:pt x="731" y="17"/>
                    <a:pt x="652" y="53"/>
                  </a:cubicBezTo>
                  <a:cubicBezTo>
                    <a:pt x="1" y="341"/>
                    <a:pt x="1089" y="1122"/>
                    <a:pt x="1870" y="1448"/>
                  </a:cubicBezTo>
                  <a:cubicBezTo>
                    <a:pt x="2517" y="1729"/>
                    <a:pt x="3773" y="2958"/>
                    <a:pt x="4167" y="2958"/>
                  </a:cubicBezTo>
                  <a:cubicBezTo>
                    <a:pt x="4242" y="2958"/>
                    <a:pt x="4286" y="2912"/>
                    <a:pt x="4288" y="2806"/>
                  </a:cubicBezTo>
                  <a:cubicBezTo>
                    <a:pt x="4288" y="2806"/>
                    <a:pt x="3079" y="2164"/>
                    <a:pt x="2614" y="1448"/>
                  </a:cubicBezTo>
                  <a:cubicBezTo>
                    <a:pt x="2215" y="821"/>
                    <a:pt x="1502" y="1"/>
                    <a:pt x="9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451088" y="1158751"/>
              <a:ext cx="175900" cy="194994"/>
            </a:xfrm>
            <a:custGeom>
              <a:avLst/>
              <a:gdLst/>
              <a:ahLst/>
              <a:cxnLst/>
              <a:rect l="l" t="t" r="r" b="b"/>
              <a:pathLst>
                <a:path w="3860" h="4279" extrusionOk="0">
                  <a:moveTo>
                    <a:pt x="879" y="0"/>
                  </a:moveTo>
                  <a:cubicBezTo>
                    <a:pt x="862" y="0"/>
                    <a:pt x="845" y="1"/>
                    <a:pt x="828" y="2"/>
                  </a:cubicBezTo>
                  <a:cubicBezTo>
                    <a:pt x="0" y="67"/>
                    <a:pt x="921" y="1257"/>
                    <a:pt x="1656" y="1880"/>
                  </a:cubicBezTo>
                  <a:cubicBezTo>
                    <a:pt x="2308" y="2426"/>
                    <a:pt x="3302" y="4279"/>
                    <a:pt x="3720" y="4279"/>
                  </a:cubicBezTo>
                  <a:cubicBezTo>
                    <a:pt x="3779" y="4279"/>
                    <a:pt x="3826" y="4242"/>
                    <a:pt x="3860" y="4159"/>
                  </a:cubicBezTo>
                  <a:cubicBezTo>
                    <a:pt x="3860" y="4159"/>
                    <a:pt x="2744" y="3052"/>
                    <a:pt x="2493" y="2150"/>
                  </a:cubicBezTo>
                  <a:cubicBezTo>
                    <a:pt x="2256" y="1267"/>
                    <a:pt x="1680" y="0"/>
                    <a:pt x="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3"/>
          <p:cNvGrpSpPr/>
          <p:nvPr/>
        </p:nvGrpSpPr>
        <p:grpSpPr>
          <a:xfrm rot="4945863">
            <a:off x="7812419" y="154845"/>
            <a:ext cx="695647" cy="769294"/>
            <a:chOff x="-836924" y="162317"/>
            <a:chExt cx="325507" cy="360003"/>
          </a:xfrm>
        </p:grpSpPr>
        <p:sp>
          <p:nvSpPr>
            <p:cNvPr id="57" name="Google Shape;57;p3"/>
            <p:cNvSpPr/>
            <p:nvPr/>
          </p:nvSpPr>
          <p:spPr>
            <a:xfrm>
              <a:off x="-730974" y="316344"/>
              <a:ext cx="126730" cy="126776"/>
            </a:xfrm>
            <a:custGeom>
              <a:avLst/>
              <a:gdLst/>
              <a:ahLst/>
              <a:cxnLst/>
              <a:rect l="l" t="t" r="r" b="b"/>
              <a:pathLst>
                <a:path w="2781" h="2782" extrusionOk="0">
                  <a:moveTo>
                    <a:pt x="1395" y="1"/>
                  </a:moveTo>
                  <a:cubicBezTo>
                    <a:pt x="623" y="1"/>
                    <a:pt x="0" y="624"/>
                    <a:pt x="0" y="1396"/>
                  </a:cubicBezTo>
                  <a:cubicBezTo>
                    <a:pt x="0" y="2158"/>
                    <a:pt x="623" y="2781"/>
                    <a:pt x="1395" y="2781"/>
                  </a:cubicBezTo>
                  <a:cubicBezTo>
                    <a:pt x="2158" y="2781"/>
                    <a:pt x="2781" y="2158"/>
                    <a:pt x="2781" y="1396"/>
                  </a:cubicBezTo>
                  <a:cubicBezTo>
                    <a:pt x="2781" y="624"/>
                    <a:pt x="2158" y="1"/>
                    <a:pt x="1395" y="1"/>
                  </a:cubicBezTo>
                  <a:close/>
                </a:path>
              </a:pathLst>
            </a:custGeom>
            <a:solidFill>
              <a:srgbClr val="9CE2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-836924" y="162317"/>
              <a:ext cx="325507" cy="360003"/>
            </a:xfrm>
            <a:custGeom>
              <a:avLst/>
              <a:gdLst/>
              <a:ahLst/>
              <a:cxnLst/>
              <a:rect l="l" t="t" r="r" b="b"/>
              <a:pathLst>
                <a:path w="7143" h="7900" extrusionOk="0">
                  <a:moveTo>
                    <a:pt x="2170" y="0"/>
                  </a:moveTo>
                  <a:cubicBezTo>
                    <a:pt x="1858" y="0"/>
                    <a:pt x="1536" y="77"/>
                    <a:pt x="1237" y="238"/>
                  </a:cubicBezTo>
                  <a:cubicBezTo>
                    <a:pt x="391" y="693"/>
                    <a:pt x="0" y="1651"/>
                    <a:pt x="307" y="2451"/>
                  </a:cubicBezTo>
                  <a:cubicBezTo>
                    <a:pt x="382" y="2665"/>
                    <a:pt x="447" y="2888"/>
                    <a:pt x="484" y="3121"/>
                  </a:cubicBezTo>
                  <a:lnTo>
                    <a:pt x="1023" y="5752"/>
                  </a:lnTo>
                  <a:cubicBezTo>
                    <a:pt x="1042" y="5845"/>
                    <a:pt x="1060" y="5948"/>
                    <a:pt x="1088" y="6041"/>
                  </a:cubicBezTo>
                  <a:lnTo>
                    <a:pt x="1088" y="6050"/>
                  </a:lnTo>
                  <a:cubicBezTo>
                    <a:pt x="1135" y="6217"/>
                    <a:pt x="1200" y="6394"/>
                    <a:pt x="1284" y="6552"/>
                  </a:cubicBezTo>
                  <a:cubicBezTo>
                    <a:pt x="1749" y="7420"/>
                    <a:pt x="2664" y="7899"/>
                    <a:pt x="3647" y="7899"/>
                  </a:cubicBezTo>
                  <a:cubicBezTo>
                    <a:pt x="4139" y="7899"/>
                    <a:pt x="4647" y="7780"/>
                    <a:pt x="5124" y="7528"/>
                  </a:cubicBezTo>
                  <a:cubicBezTo>
                    <a:pt x="6547" y="6766"/>
                    <a:pt x="7142" y="5092"/>
                    <a:pt x="6445" y="3799"/>
                  </a:cubicBezTo>
                  <a:cubicBezTo>
                    <a:pt x="6398" y="3706"/>
                    <a:pt x="6352" y="3632"/>
                    <a:pt x="6296" y="3548"/>
                  </a:cubicBezTo>
                  <a:cubicBezTo>
                    <a:pt x="6156" y="3344"/>
                    <a:pt x="5989" y="3167"/>
                    <a:pt x="5784" y="3009"/>
                  </a:cubicBezTo>
                  <a:lnTo>
                    <a:pt x="3599" y="712"/>
                  </a:lnTo>
                  <a:cubicBezTo>
                    <a:pt x="3281" y="255"/>
                    <a:pt x="2741" y="0"/>
                    <a:pt x="2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-819972" y="178996"/>
              <a:ext cx="288185" cy="326555"/>
            </a:xfrm>
            <a:custGeom>
              <a:avLst/>
              <a:gdLst/>
              <a:ahLst/>
              <a:cxnLst/>
              <a:rect l="l" t="t" r="r" b="b"/>
              <a:pathLst>
                <a:path w="6324" h="7166" extrusionOk="0">
                  <a:moveTo>
                    <a:pt x="1799" y="1"/>
                  </a:moveTo>
                  <a:cubicBezTo>
                    <a:pt x="1542" y="1"/>
                    <a:pt x="1282" y="61"/>
                    <a:pt x="1042" y="188"/>
                  </a:cubicBezTo>
                  <a:cubicBezTo>
                    <a:pt x="335" y="560"/>
                    <a:pt x="0" y="1397"/>
                    <a:pt x="251" y="2150"/>
                  </a:cubicBezTo>
                  <a:cubicBezTo>
                    <a:pt x="326" y="2355"/>
                    <a:pt x="382" y="2559"/>
                    <a:pt x="428" y="2764"/>
                  </a:cubicBezTo>
                  <a:lnTo>
                    <a:pt x="949" y="5163"/>
                  </a:lnTo>
                  <a:cubicBezTo>
                    <a:pt x="967" y="5247"/>
                    <a:pt x="986" y="5340"/>
                    <a:pt x="1005" y="5423"/>
                  </a:cubicBezTo>
                  <a:lnTo>
                    <a:pt x="1005" y="5433"/>
                  </a:lnTo>
                  <a:cubicBezTo>
                    <a:pt x="1051" y="5591"/>
                    <a:pt x="1116" y="5749"/>
                    <a:pt x="1191" y="5898"/>
                  </a:cubicBezTo>
                  <a:cubicBezTo>
                    <a:pt x="1628" y="6709"/>
                    <a:pt x="2471" y="7166"/>
                    <a:pt x="3358" y="7166"/>
                  </a:cubicBezTo>
                  <a:cubicBezTo>
                    <a:pt x="3773" y="7166"/>
                    <a:pt x="4197" y="7066"/>
                    <a:pt x="4594" y="6856"/>
                  </a:cubicBezTo>
                  <a:cubicBezTo>
                    <a:pt x="5831" y="6195"/>
                    <a:pt x="6324" y="4689"/>
                    <a:pt x="5682" y="3499"/>
                  </a:cubicBezTo>
                  <a:cubicBezTo>
                    <a:pt x="5645" y="3424"/>
                    <a:pt x="5598" y="3350"/>
                    <a:pt x="5552" y="3275"/>
                  </a:cubicBezTo>
                  <a:cubicBezTo>
                    <a:pt x="5422" y="3089"/>
                    <a:pt x="5264" y="2922"/>
                    <a:pt x="5087" y="2782"/>
                  </a:cubicBezTo>
                  <a:lnTo>
                    <a:pt x="3106" y="653"/>
                  </a:lnTo>
                  <a:cubicBezTo>
                    <a:pt x="2787" y="230"/>
                    <a:pt x="2298" y="1"/>
                    <a:pt x="1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-730974" y="311376"/>
              <a:ext cx="128416" cy="136938"/>
            </a:xfrm>
            <a:custGeom>
              <a:avLst/>
              <a:gdLst/>
              <a:ahLst/>
              <a:cxnLst/>
              <a:rect l="l" t="t" r="r" b="b"/>
              <a:pathLst>
                <a:path w="2818" h="3005" extrusionOk="0">
                  <a:moveTo>
                    <a:pt x="876" y="0"/>
                  </a:moveTo>
                  <a:cubicBezTo>
                    <a:pt x="766" y="0"/>
                    <a:pt x="661" y="23"/>
                    <a:pt x="567" y="73"/>
                  </a:cubicBezTo>
                  <a:cubicBezTo>
                    <a:pt x="0" y="380"/>
                    <a:pt x="56" y="1589"/>
                    <a:pt x="400" y="2249"/>
                  </a:cubicBezTo>
                  <a:cubicBezTo>
                    <a:pt x="657" y="2722"/>
                    <a:pt x="1121" y="3004"/>
                    <a:pt x="1573" y="3004"/>
                  </a:cubicBezTo>
                  <a:cubicBezTo>
                    <a:pt x="1743" y="3004"/>
                    <a:pt x="1910" y="2965"/>
                    <a:pt x="2065" y="2881"/>
                  </a:cubicBezTo>
                  <a:cubicBezTo>
                    <a:pt x="2641" y="2574"/>
                    <a:pt x="2818" y="1793"/>
                    <a:pt x="2464" y="1142"/>
                  </a:cubicBezTo>
                  <a:cubicBezTo>
                    <a:pt x="2176" y="597"/>
                    <a:pt x="1445" y="0"/>
                    <a:pt x="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3"/>
          <p:cNvGrpSpPr/>
          <p:nvPr/>
        </p:nvGrpSpPr>
        <p:grpSpPr>
          <a:xfrm>
            <a:off x="1847710" y="330495"/>
            <a:ext cx="591627" cy="563032"/>
            <a:chOff x="8402484" y="928166"/>
            <a:chExt cx="352621" cy="335577"/>
          </a:xfrm>
        </p:grpSpPr>
        <p:sp>
          <p:nvSpPr>
            <p:cNvPr id="62" name="Google Shape;62;p3"/>
            <p:cNvSpPr/>
            <p:nvPr/>
          </p:nvSpPr>
          <p:spPr>
            <a:xfrm>
              <a:off x="8402484" y="975195"/>
              <a:ext cx="329334" cy="288549"/>
            </a:xfrm>
            <a:custGeom>
              <a:avLst/>
              <a:gdLst/>
              <a:ahLst/>
              <a:cxnLst/>
              <a:rect l="l" t="t" r="r" b="b"/>
              <a:pathLst>
                <a:path w="7227" h="6332" extrusionOk="0">
                  <a:moveTo>
                    <a:pt x="3616" y="1"/>
                  </a:moveTo>
                  <a:cubicBezTo>
                    <a:pt x="2435" y="1"/>
                    <a:pt x="1297" y="665"/>
                    <a:pt x="754" y="1798"/>
                  </a:cubicBezTo>
                  <a:cubicBezTo>
                    <a:pt x="1" y="3379"/>
                    <a:pt x="670" y="5267"/>
                    <a:pt x="2251" y="6020"/>
                  </a:cubicBezTo>
                  <a:cubicBezTo>
                    <a:pt x="2691" y="6231"/>
                    <a:pt x="3157" y="6331"/>
                    <a:pt x="3616" y="6331"/>
                  </a:cubicBezTo>
                  <a:cubicBezTo>
                    <a:pt x="4796" y="6331"/>
                    <a:pt x="5931" y="5670"/>
                    <a:pt x="6473" y="4532"/>
                  </a:cubicBezTo>
                  <a:cubicBezTo>
                    <a:pt x="7226" y="2951"/>
                    <a:pt x="6557" y="1063"/>
                    <a:pt x="4976" y="310"/>
                  </a:cubicBezTo>
                  <a:cubicBezTo>
                    <a:pt x="4537" y="100"/>
                    <a:pt x="4074" y="1"/>
                    <a:pt x="3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8518597" y="1015159"/>
              <a:ext cx="25884" cy="22694"/>
            </a:xfrm>
            <a:custGeom>
              <a:avLst/>
              <a:gdLst/>
              <a:ahLst/>
              <a:cxnLst/>
              <a:rect l="l" t="t" r="r" b="b"/>
              <a:pathLst>
                <a:path w="568" h="498" extrusionOk="0">
                  <a:moveTo>
                    <a:pt x="282" y="1"/>
                  </a:moveTo>
                  <a:cubicBezTo>
                    <a:pt x="191" y="1"/>
                    <a:pt x="103" y="54"/>
                    <a:pt x="56" y="140"/>
                  </a:cubicBezTo>
                  <a:cubicBezTo>
                    <a:pt x="1" y="270"/>
                    <a:pt x="56" y="419"/>
                    <a:pt x="177" y="475"/>
                  </a:cubicBezTo>
                  <a:cubicBezTo>
                    <a:pt x="211" y="490"/>
                    <a:pt x="247" y="498"/>
                    <a:pt x="283" y="498"/>
                  </a:cubicBezTo>
                  <a:cubicBezTo>
                    <a:pt x="375" y="498"/>
                    <a:pt x="465" y="448"/>
                    <a:pt x="512" y="354"/>
                  </a:cubicBezTo>
                  <a:cubicBezTo>
                    <a:pt x="568" y="233"/>
                    <a:pt x="512" y="84"/>
                    <a:pt x="391" y="28"/>
                  </a:cubicBezTo>
                  <a:cubicBezTo>
                    <a:pt x="356" y="10"/>
                    <a:pt x="319" y="1"/>
                    <a:pt x="2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8529625" y="1059864"/>
              <a:ext cx="25884" cy="22694"/>
            </a:xfrm>
            <a:custGeom>
              <a:avLst/>
              <a:gdLst/>
              <a:ahLst/>
              <a:cxnLst/>
              <a:rect l="l" t="t" r="r" b="b"/>
              <a:pathLst>
                <a:path w="568" h="498" extrusionOk="0">
                  <a:moveTo>
                    <a:pt x="285" y="1"/>
                  </a:moveTo>
                  <a:cubicBezTo>
                    <a:pt x="193" y="1"/>
                    <a:pt x="103" y="51"/>
                    <a:pt x="56" y="145"/>
                  </a:cubicBezTo>
                  <a:cubicBezTo>
                    <a:pt x="0" y="266"/>
                    <a:pt x="56" y="414"/>
                    <a:pt x="177" y="470"/>
                  </a:cubicBezTo>
                  <a:cubicBezTo>
                    <a:pt x="212" y="489"/>
                    <a:pt x="249" y="498"/>
                    <a:pt x="286" y="498"/>
                  </a:cubicBezTo>
                  <a:cubicBezTo>
                    <a:pt x="377" y="498"/>
                    <a:pt x="465" y="445"/>
                    <a:pt x="512" y="359"/>
                  </a:cubicBezTo>
                  <a:cubicBezTo>
                    <a:pt x="568" y="228"/>
                    <a:pt x="512" y="80"/>
                    <a:pt x="391" y="24"/>
                  </a:cubicBezTo>
                  <a:cubicBezTo>
                    <a:pt x="357" y="8"/>
                    <a:pt x="321" y="1"/>
                    <a:pt x="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480045" y="1042501"/>
              <a:ext cx="25884" cy="22694"/>
            </a:xfrm>
            <a:custGeom>
              <a:avLst/>
              <a:gdLst/>
              <a:ahLst/>
              <a:cxnLst/>
              <a:rect l="l" t="t" r="r" b="b"/>
              <a:pathLst>
                <a:path w="568" h="498" extrusionOk="0">
                  <a:moveTo>
                    <a:pt x="285" y="0"/>
                  </a:moveTo>
                  <a:cubicBezTo>
                    <a:pt x="194" y="0"/>
                    <a:pt x="106" y="51"/>
                    <a:pt x="65" y="144"/>
                  </a:cubicBezTo>
                  <a:cubicBezTo>
                    <a:pt x="0" y="265"/>
                    <a:pt x="56" y="414"/>
                    <a:pt x="177" y="470"/>
                  </a:cubicBezTo>
                  <a:cubicBezTo>
                    <a:pt x="215" y="489"/>
                    <a:pt x="254" y="497"/>
                    <a:pt x="292" y="497"/>
                  </a:cubicBezTo>
                  <a:cubicBezTo>
                    <a:pt x="385" y="497"/>
                    <a:pt x="472" y="444"/>
                    <a:pt x="512" y="358"/>
                  </a:cubicBezTo>
                  <a:cubicBezTo>
                    <a:pt x="568" y="228"/>
                    <a:pt x="521" y="79"/>
                    <a:pt x="391" y="24"/>
                  </a:cubicBezTo>
                  <a:cubicBezTo>
                    <a:pt x="357" y="8"/>
                    <a:pt x="321" y="0"/>
                    <a:pt x="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620719" y="928166"/>
              <a:ext cx="134386" cy="95105"/>
            </a:xfrm>
            <a:custGeom>
              <a:avLst/>
              <a:gdLst/>
              <a:ahLst/>
              <a:cxnLst/>
              <a:rect l="l" t="t" r="r" b="b"/>
              <a:pathLst>
                <a:path w="2949" h="2087" extrusionOk="0">
                  <a:moveTo>
                    <a:pt x="1799" y="0"/>
                  </a:moveTo>
                  <a:cubicBezTo>
                    <a:pt x="1259" y="0"/>
                    <a:pt x="693" y="101"/>
                    <a:pt x="456" y="356"/>
                  </a:cubicBezTo>
                  <a:cubicBezTo>
                    <a:pt x="1" y="849"/>
                    <a:pt x="149" y="2086"/>
                    <a:pt x="149" y="2086"/>
                  </a:cubicBezTo>
                  <a:cubicBezTo>
                    <a:pt x="149" y="2086"/>
                    <a:pt x="267" y="1588"/>
                    <a:pt x="770" y="1588"/>
                  </a:cubicBezTo>
                  <a:cubicBezTo>
                    <a:pt x="851" y="1588"/>
                    <a:pt x="941" y="1601"/>
                    <a:pt x="1042" y="1630"/>
                  </a:cubicBezTo>
                  <a:cubicBezTo>
                    <a:pt x="1087" y="1644"/>
                    <a:pt x="1133" y="1650"/>
                    <a:pt x="1181" y="1650"/>
                  </a:cubicBezTo>
                  <a:cubicBezTo>
                    <a:pt x="1909" y="1650"/>
                    <a:pt x="2949" y="217"/>
                    <a:pt x="2949" y="217"/>
                  </a:cubicBezTo>
                  <a:cubicBezTo>
                    <a:pt x="2778" y="87"/>
                    <a:pt x="2300" y="0"/>
                    <a:pt x="1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635985" y="937599"/>
              <a:ext cx="105996" cy="61064"/>
            </a:xfrm>
            <a:custGeom>
              <a:avLst/>
              <a:gdLst/>
              <a:ahLst/>
              <a:cxnLst/>
              <a:rect l="l" t="t" r="r" b="b"/>
              <a:pathLst>
                <a:path w="2326" h="1340" extrusionOk="0">
                  <a:moveTo>
                    <a:pt x="2325" y="1"/>
                  </a:moveTo>
                  <a:lnTo>
                    <a:pt x="2325" y="1"/>
                  </a:lnTo>
                  <a:cubicBezTo>
                    <a:pt x="2325" y="1"/>
                    <a:pt x="2227" y="48"/>
                    <a:pt x="2080" y="118"/>
                  </a:cubicBezTo>
                  <a:lnTo>
                    <a:pt x="2080" y="118"/>
                  </a:lnTo>
                  <a:cubicBezTo>
                    <a:pt x="2162" y="81"/>
                    <a:pt x="2244" y="42"/>
                    <a:pt x="2325" y="1"/>
                  </a:cubicBezTo>
                  <a:close/>
                  <a:moveTo>
                    <a:pt x="2080" y="118"/>
                  </a:moveTo>
                  <a:cubicBezTo>
                    <a:pt x="1679" y="298"/>
                    <a:pt x="1260" y="426"/>
                    <a:pt x="828" y="503"/>
                  </a:cubicBezTo>
                  <a:cubicBezTo>
                    <a:pt x="84" y="596"/>
                    <a:pt x="0" y="1340"/>
                    <a:pt x="0" y="1340"/>
                  </a:cubicBezTo>
                  <a:cubicBezTo>
                    <a:pt x="214" y="1042"/>
                    <a:pt x="447" y="800"/>
                    <a:pt x="800" y="680"/>
                  </a:cubicBezTo>
                  <a:cubicBezTo>
                    <a:pt x="1051" y="600"/>
                    <a:pt x="1716" y="291"/>
                    <a:pt x="2080" y="1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3"/>
          <p:cNvGrpSpPr/>
          <p:nvPr/>
        </p:nvGrpSpPr>
        <p:grpSpPr>
          <a:xfrm rot="9395201">
            <a:off x="3278466" y="283346"/>
            <a:ext cx="499995" cy="299201"/>
            <a:chOff x="1496834" y="4360951"/>
            <a:chExt cx="262802" cy="157262"/>
          </a:xfrm>
        </p:grpSpPr>
        <p:sp>
          <p:nvSpPr>
            <p:cNvPr id="69" name="Google Shape;69;p3"/>
            <p:cNvSpPr/>
            <p:nvPr/>
          </p:nvSpPr>
          <p:spPr>
            <a:xfrm>
              <a:off x="1496834" y="4360951"/>
              <a:ext cx="126320" cy="126320"/>
            </a:xfrm>
            <a:custGeom>
              <a:avLst/>
              <a:gdLst/>
              <a:ahLst/>
              <a:cxnLst/>
              <a:rect l="l" t="t" r="r" b="b"/>
              <a:pathLst>
                <a:path w="2772" h="2772" extrusionOk="0">
                  <a:moveTo>
                    <a:pt x="1386" y="0"/>
                  </a:moveTo>
                  <a:cubicBezTo>
                    <a:pt x="614" y="0"/>
                    <a:pt x="1" y="614"/>
                    <a:pt x="1" y="1386"/>
                  </a:cubicBezTo>
                  <a:cubicBezTo>
                    <a:pt x="1" y="2148"/>
                    <a:pt x="614" y="2771"/>
                    <a:pt x="1386" y="2771"/>
                  </a:cubicBezTo>
                  <a:cubicBezTo>
                    <a:pt x="2149" y="2771"/>
                    <a:pt x="2772" y="2148"/>
                    <a:pt x="2772" y="1386"/>
                  </a:cubicBezTo>
                  <a:cubicBezTo>
                    <a:pt x="2772" y="614"/>
                    <a:pt x="214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698117" y="4456694"/>
              <a:ext cx="61519" cy="61519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0" y="1"/>
                  </a:moveTo>
                  <a:cubicBezTo>
                    <a:pt x="308" y="1"/>
                    <a:pt x="1" y="298"/>
                    <a:pt x="1" y="670"/>
                  </a:cubicBezTo>
                  <a:cubicBezTo>
                    <a:pt x="1" y="1042"/>
                    <a:pt x="308" y="1349"/>
                    <a:pt x="680" y="1349"/>
                  </a:cubicBezTo>
                  <a:cubicBezTo>
                    <a:pt x="1042" y="1349"/>
                    <a:pt x="1349" y="1042"/>
                    <a:pt x="1349" y="670"/>
                  </a:cubicBezTo>
                  <a:cubicBezTo>
                    <a:pt x="1349" y="298"/>
                    <a:pt x="1042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3"/>
          <p:cNvGrpSpPr/>
          <p:nvPr/>
        </p:nvGrpSpPr>
        <p:grpSpPr>
          <a:xfrm rot="2699764">
            <a:off x="8515832" y="1095221"/>
            <a:ext cx="540652" cy="323551"/>
            <a:chOff x="1496834" y="4360951"/>
            <a:chExt cx="262802" cy="157262"/>
          </a:xfrm>
        </p:grpSpPr>
        <p:sp>
          <p:nvSpPr>
            <p:cNvPr id="72" name="Google Shape;72;p3"/>
            <p:cNvSpPr/>
            <p:nvPr/>
          </p:nvSpPr>
          <p:spPr>
            <a:xfrm>
              <a:off x="1496834" y="4360951"/>
              <a:ext cx="126320" cy="126320"/>
            </a:xfrm>
            <a:custGeom>
              <a:avLst/>
              <a:gdLst/>
              <a:ahLst/>
              <a:cxnLst/>
              <a:rect l="l" t="t" r="r" b="b"/>
              <a:pathLst>
                <a:path w="2772" h="2772" extrusionOk="0">
                  <a:moveTo>
                    <a:pt x="1386" y="0"/>
                  </a:moveTo>
                  <a:cubicBezTo>
                    <a:pt x="614" y="0"/>
                    <a:pt x="1" y="614"/>
                    <a:pt x="1" y="1386"/>
                  </a:cubicBezTo>
                  <a:cubicBezTo>
                    <a:pt x="1" y="2148"/>
                    <a:pt x="614" y="2771"/>
                    <a:pt x="1386" y="2771"/>
                  </a:cubicBezTo>
                  <a:cubicBezTo>
                    <a:pt x="2149" y="2771"/>
                    <a:pt x="2772" y="2148"/>
                    <a:pt x="2772" y="1386"/>
                  </a:cubicBezTo>
                  <a:cubicBezTo>
                    <a:pt x="2772" y="614"/>
                    <a:pt x="214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698117" y="4456694"/>
              <a:ext cx="61519" cy="61519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0" y="1"/>
                  </a:moveTo>
                  <a:cubicBezTo>
                    <a:pt x="308" y="1"/>
                    <a:pt x="1" y="298"/>
                    <a:pt x="1" y="670"/>
                  </a:cubicBezTo>
                  <a:cubicBezTo>
                    <a:pt x="1" y="1042"/>
                    <a:pt x="308" y="1349"/>
                    <a:pt x="680" y="1349"/>
                  </a:cubicBezTo>
                  <a:cubicBezTo>
                    <a:pt x="1042" y="1349"/>
                    <a:pt x="1349" y="1042"/>
                    <a:pt x="1349" y="670"/>
                  </a:cubicBezTo>
                  <a:cubicBezTo>
                    <a:pt x="1349" y="298"/>
                    <a:pt x="1042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2038200" y="27604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title" idx="2" hasCustomPrompt="1"/>
          </p:nvPr>
        </p:nvSpPr>
        <p:spPr>
          <a:xfrm>
            <a:off x="3850203" y="1181500"/>
            <a:ext cx="144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6" name="Google Shape;76;p3"/>
          <p:cNvSpPr txBox="1">
            <a:spLocks noGrp="1"/>
          </p:cNvSpPr>
          <p:nvPr>
            <p:ph type="subTitle" idx="1"/>
          </p:nvPr>
        </p:nvSpPr>
        <p:spPr>
          <a:xfrm>
            <a:off x="2038200" y="3589375"/>
            <a:ext cx="50676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4"/>
          <p:cNvGrpSpPr/>
          <p:nvPr/>
        </p:nvGrpSpPr>
        <p:grpSpPr>
          <a:xfrm rot="3599896">
            <a:off x="8128048" y="4080052"/>
            <a:ext cx="1316234" cy="1315759"/>
            <a:chOff x="-1200937" y="975514"/>
            <a:chExt cx="1135331" cy="1134921"/>
          </a:xfrm>
        </p:grpSpPr>
        <p:sp>
          <p:nvSpPr>
            <p:cNvPr id="79" name="Google Shape;79;p4"/>
            <p:cNvSpPr/>
            <p:nvPr/>
          </p:nvSpPr>
          <p:spPr>
            <a:xfrm>
              <a:off x="-657697" y="1808898"/>
              <a:ext cx="525969" cy="301537"/>
            </a:xfrm>
            <a:custGeom>
              <a:avLst/>
              <a:gdLst/>
              <a:ahLst/>
              <a:cxnLst/>
              <a:rect l="l" t="t" r="r" b="b"/>
              <a:pathLst>
                <a:path w="11542" h="6617" extrusionOk="0">
                  <a:moveTo>
                    <a:pt x="11541" y="0"/>
                  </a:moveTo>
                  <a:lnTo>
                    <a:pt x="1" y="6603"/>
                  </a:lnTo>
                  <a:cubicBezTo>
                    <a:pt x="194" y="6612"/>
                    <a:pt x="387" y="6616"/>
                    <a:pt x="580" y="6616"/>
                  </a:cubicBezTo>
                  <a:cubicBezTo>
                    <a:pt x="1159" y="6616"/>
                    <a:pt x="1738" y="6575"/>
                    <a:pt x="2316" y="6491"/>
                  </a:cubicBezTo>
                  <a:lnTo>
                    <a:pt x="10267" y="1944"/>
                  </a:lnTo>
                  <a:cubicBezTo>
                    <a:pt x="10751" y="1339"/>
                    <a:pt x="11169" y="688"/>
                    <a:pt x="11541" y="0"/>
                  </a:cubicBezTo>
                  <a:close/>
                </a:path>
              </a:pathLst>
            </a:custGeom>
            <a:solidFill>
              <a:srgbClr val="C497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oogle Shape;80;p4"/>
            <p:cNvGrpSpPr/>
            <p:nvPr/>
          </p:nvGrpSpPr>
          <p:grpSpPr>
            <a:xfrm>
              <a:off x="-1200937" y="975514"/>
              <a:ext cx="1135331" cy="1124531"/>
              <a:chOff x="-1200937" y="975514"/>
              <a:chExt cx="1135331" cy="1124531"/>
            </a:xfrm>
          </p:grpSpPr>
          <p:sp>
            <p:nvSpPr>
              <p:cNvPr id="81" name="Google Shape;81;p4"/>
              <p:cNvSpPr/>
              <p:nvPr/>
            </p:nvSpPr>
            <p:spPr>
              <a:xfrm>
                <a:off x="-1131033" y="1251622"/>
                <a:ext cx="1007781" cy="604349"/>
              </a:xfrm>
              <a:custGeom>
                <a:avLst/>
                <a:gdLst/>
                <a:ahLst/>
                <a:cxnLst/>
                <a:rect l="l" t="t" r="r" b="b"/>
                <a:pathLst>
                  <a:path w="22115" h="13262" extrusionOk="0">
                    <a:moveTo>
                      <a:pt x="21612" y="0"/>
                    </a:moveTo>
                    <a:lnTo>
                      <a:pt x="1" y="12359"/>
                    </a:lnTo>
                    <a:cubicBezTo>
                      <a:pt x="38" y="12434"/>
                      <a:pt x="75" y="12508"/>
                      <a:pt x="112" y="12582"/>
                    </a:cubicBezTo>
                    <a:cubicBezTo>
                      <a:pt x="252" y="12815"/>
                      <a:pt x="391" y="13047"/>
                      <a:pt x="540" y="13261"/>
                    </a:cubicBezTo>
                    <a:lnTo>
                      <a:pt x="22114" y="921"/>
                    </a:lnTo>
                    <a:cubicBezTo>
                      <a:pt x="21993" y="689"/>
                      <a:pt x="21873" y="447"/>
                      <a:pt x="21733" y="214"/>
                    </a:cubicBezTo>
                    <a:cubicBezTo>
                      <a:pt x="21696" y="140"/>
                      <a:pt x="21649" y="75"/>
                      <a:pt x="21612" y="0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-1076805" y="1340210"/>
                <a:ext cx="989142" cy="593732"/>
              </a:xfrm>
              <a:custGeom>
                <a:avLst/>
                <a:gdLst/>
                <a:ahLst/>
                <a:cxnLst/>
                <a:rect l="l" t="t" r="r" b="b"/>
                <a:pathLst>
                  <a:path w="21706" h="13029" extrusionOk="0">
                    <a:moveTo>
                      <a:pt x="21371" y="0"/>
                    </a:moveTo>
                    <a:lnTo>
                      <a:pt x="1" y="12219"/>
                    </a:lnTo>
                    <a:cubicBezTo>
                      <a:pt x="224" y="12498"/>
                      <a:pt x="457" y="12768"/>
                      <a:pt x="708" y="13028"/>
                    </a:cubicBezTo>
                    <a:lnTo>
                      <a:pt x="21705" y="1014"/>
                    </a:lnTo>
                    <a:cubicBezTo>
                      <a:pt x="21603" y="670"/>
                      <a:pt x="21501" y="335"/>
                      <a:pt x="21371" y="0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-1193327" y="994380"/>
                <a:ext cx="766670" cy="458571"/>
              </a:xfrm>
              <a:custGeom>
                <a:avLst/>
                <a:gdLst/>
                <a:ahLst/>
                <a:cxnLst/>
                <a:rect l="l" t="t" r="r" b="b"/>
                <a:pathLst>
                  <a:path w="16824" h="10063" extrusionOk="0">
                    <a:moveTo>
                      <a:pt x="15484" y="1"/>
                    </a:moveTo>
                    <a:lnTo>
                      <a:pt x="298" y="8686"/>
                    </a:lnTo>
                    <a:cubicBezTo>
                      <a:pt x="177" y="9142"/>
                      <a:pt x="75" y="9598"/>
                      <a:pt x="1" y="10063"/>
                    </a:cubicBezTo>
                    <a:lnTo>
                      <a:pt x="16823" y="438"/>
                    </a:lnTo>
                    <a:cubicBezTo>
                      <a:pt x="16386" y="270"/>
                      <a:pt x="15940" y="122"/>
                      <a:pt x="15484" y="1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-1195013" y="1100740"/>
                <a:ext cx="955238" cy="574273"/>
              </a:xfrm>
              <a:custGeom>
                <a:avLst/>
                <a:gdLst/>
                <a:ahLst/>
                <a:cxnLst/>
                <a:rect l="l" t="t" r="r" b="b"/>
                <a:pathLst>
                  <a:path w="20962" h="12602" extrusionOk="0">
                    <a:moveTo>
                      <a:pt x="20124" y="1"/>
                    </a:moveTo>
                    <a:lnTo>
                      <a:pt x="0" y="11504"/>
                    </a:lnTo>
                    <a:cubicBezTo>
                      <a:pt x="56" y="11867"/>
                      <a:pt x="131" y="12239"/>
                      <a:pt x="214" y="12601"/>
                    </a:cubicBezTo>
                    <a:lnTo>
                      <a:pt x="20961" y="726"/>
                    </a:lnTo>
                    <a:cubicBezTo>
                      <a:pt x="20691" y="475"/>
                      <a:pt x="20412" y="224"/>
                      <a:pt x="20124" y="1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-1200937" y="1040177"/>
                <a:ext cx="878498" cy="529751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1625" extrusionOk="0">
                    <a:moveTo>
                      <a:pt x="18236" y="0"/>
                    </a:moveTo>
                    <a:lnTo>
                      <a:pt x="19" y="10415"/>
                    </a:lnTo>
                    <a:cubicBezTo>
                      <a:pt x="0" y="10824"/>
                      <a:pt x="0" y="11224"/>
                      <a:pt x="19" y="11624"/>
                    </a:cubicBezTo>
                    <a:lnTo>
                      <a:pt x="19278" y="614"/>
                    </a:lnTo>
                    <a:cubicBezTo>
                      <a:pt x="18943" y="391"/>
                      <a:pt x="18590" y="186"/>
                      <a:pt x="18236" y="0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-1170861" y="1171510"/>
                <a:ext cx="996753" cy="598425"/>
              </a:xfrm>
              <a:custGeom>
                <a:avLst/>
                <a:gdLst/>
                <a:ahLst/>
                <a:cxnLst/>
                <a:rect l="l" t="t" r="r" b="b"/>
                <a:pathLst>
                  <a:path w="21873" h="13132" extrusionOk="0">
                    <a:moveTo>
                      <a:pt x="21212" y="1"/>
                    </a:moveTo>
                    <a:lnTo>
                      <a:pt x="0" y="12136"/>
                    </a:lnTo>
                    <a:cubicBezTo>
                      <a:pt x="112" y="12471"/>
                      <a:pt x="242" y="12797"/>
                      <a:pt x="382" y="13131"/>
                    </a:cubicBezTo>
                    <a:lnTo>
                      <a:pt x="21872" y="829"/>
                    </a:lnTo>
                    <a:cubicBezTo>
                      <a:pt x="21668" y="540"/>
                      <a:pt x="21445" y="261"/>
                      <a:pt x="21212" y="1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-808124" y="1665626"/>
                <a:ext cx="729348" cy="434419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533" extrusionOk="0">
                    <a:moveTo>
                      <a:pt x="16005" y="1"/>
                    </a:moveTo>
                    <a:lnTo>
                      <a:pt x="1" y="9161"/>
                    </a:lnTo>
                    <a:cubicBezTo>
                      <a:pt x="475" y="9309"/>
                      <a:pt x="968" y="9440"/>
                      <a:pt x="1461" y="9533"/>
                    </a:cubicBezTo>
                    <a:lnTo>
                      <a:pt x="15586" y="1452"/>
                    </a:lnTo>
                    <a:cubicBezTo>
                      <a:pt x="15754" y="977"/>
                      <a:pt x="15893" y="494"/>
                      <a:pt x="16005" y="1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-1006855" y="1437639"/>
                <a:ext cx="938696" cy="564521"/>
              </a:xfrm>
              <a:custGeom>
                <a:avLst/>
                <a:gdLst/>
                <a:ahLst/>
                <a:cxnLst/>
                <a:rect l="l" t="t" r="r" b="b"/>
                <a:pathLst>
                  <a:path w="20599" h="12388" extrusionOk="0">
                    <a:moveTo>
                      <a:pt x="20440" y="1"/>
                    </a:moveTo>
                    <a:lnTo>
                      <a:pt x="0" y="11690"/>
                    </a:lnTo>
                    <a:cubicBezTo>
                      <a:pt x="279" y="11932"/>
                      <a:pt x="577" y="12174"/>
                      <a:pt x="893" y="12387"/>
                    </a:cubicBezTo>
                    <a:lnTo>
                      <a:pt x="20598" y="1117"/>
                    </a:lnTo>
                    <a:cubicBezTo>
                      <a:pt x="20570" y="745"/>
                      <a:pt x="20515" y="373"/>
                      <a:pt x="20440" y="1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-1153909" y="975514"/>
                <a:ext cx="590359" cy="342276"/>
              </a:xfrm>
              <a:custGeom>
                <a:avLst/>
                <a:gdLst/>
                <a:ahLst/>
                <a:cxnLst/>
                <a:rect l="l" t="t" r="r" b="b"/>
                <a:pathLst>
                  <a:path w="12955" h="7511" extrusionOk="0">
                    <a:moveTo>
                      <a:pt x="11378" y="0"/>
                    </a:moveTo>
                    <a:cubicBezTo>
                      <a:pt x="11247" y="0"/>
                      <a:pt x="11115" y="2"/>
                      <a:pt x="10983" y="6"/>
                    </a:cubicBezTo>
                    <a:lnTo>
                      <a:pt x="921" y="5762"/>
                    </a:lnTo>
                    <a:cubicBezTo>
                      <a:pt x="568" y="6320"/>
                      <a:pt x="261" y="6906"/>
                      <a:pt x="0" y="7510"/>
                    </a:cubicBezTo>
                    <a:lnTo>
                      <a:pt x="12954" y="89"/>
                    </a:lnTo>
                    <a:cubicBezTo>
                      <a:pt x="12426" y="30"/>
                      <a:pt x="11904" y="0"/>
                      <a:pt x="11378" y="0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-1019159" y="999073"/>
                <a:ext cx="223794" cy="128416"/>
              </a:xfrm>
              <a:custGeom>
                <a:avLst/>
                <a:gdLst/>
                <a:ahLst/>
                <a:cxnLst/>
                <a:rect l="l" t="t" r="r" b="b"/>
                <a:pathLst>
                  <a:path w="4911" h="2818" extrusionOk="0">
                    <a:moveTo>
                      <a:pt x="4911" y="0"/>
                    </a:moveTo>
                    <a:lnTo>
                      <a:pt x="4911" y="0"/>
                    </a:lnTo>
                    <a:cubicBezTo>
                      <a:pt x="3999" y="279"/>
                      <a:pt x="3116" y="651"/>
                      <a:pt x="2288" y="1125"/>
                    </a:cubicBezTo>
                    <a:cubicBezTo>
                      <a:pt x="1461" y="1600"/>
                      <a:pt x="689" y="2167"/>
                      <a:pt x="1" y="2818"/>
                    </a:cubicBezTo>
                    <a:lnTo>
                      <a:pt x="4911" y="0"/>
                    </a:ln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-919133" y="1544865"/>
                <a:ext cx="853526" cy="514485"/>
              </a:xfrm>
              <a:custGeom>
                <a:avLst/>
                <a:gdLst/>
                <a:ahLst/>
                <a:cxnLst/>
                <a:rect l="l" t="t" r="r" b="b"/>
                <a:pathLst>
                  <a:path w="18730" h="11290" extrusionOk="0">
                    <a:moveTo>
                      <a:pt x="18729" y="1"/>
                    </a:moveTo>
                    <a:lnTo>
                      <a:pt x="0" y="10713"/>
                    </a:lnTo>
                    <a:cubicBezTo>
                      <a:pt x="363" y="10927"/>
                      <a:pt x="735" y="11123"/>
                      <a:pt x="1107" y="11290"/>
                    </a:cubicBezTo>
                    <a:lnTo>
                      <a:pt x="18664" y="1256"/>
                    </a:lnTo>
                    <a:cubicBezTo>
                      <a:pt x="18710" y="837"/>
                      <a:pt x="18729" y="419"/>
                      <a:pt x="18729" y="1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4"/>
          <p:cNvSpPr/>
          <p:nvPr/>
        </p:nvSpPr>
        <p:spPr>
          <a:xfrm>
            <a:off x="4998782" y="4198664"/>
            <a:ext cx="4446219" cy="4446219"/>
          </a:xfrm>
          <a:custGeom>
            <a:avLst/>
            <a:gdLst/>
            <a:ahLst/>
            <a:cxnLst/>
            <a:rect l="l" t="t" r="r" b="b"/>
            <a:pathLst>
              <a:path w="97569" h="97569" extrusionOk="0">
                <a:moveTo>
                  <a:pt x="48784" y="1"/>
                </a:moveTo>
                <a:cubicBezTo>
                  <a:pt x="35849" y="1"/>
                  <a:pt x="23434" y="5134"/>
                  <a:pt x="14284" y="14285"/>
                </a:cubicBezTo>
                <a:cubicBezTo>
                  <a:pt x="5133" y="23435"/>
                  <a:pt x="0" y="35850"/>
                  <a:pt x="0" y="48785"/>
                </a:cubicBezTo>
                <a:cubicBezTo>
                  <a:pt x="0" y="61720"/>
                  <a:pt x="5133" y="74135"/>
                  <a:pt x="14284" y="83285"/>
                </a:cubicBezTo>
                <a:cubicBezTo>
                  <a:pt x="23434" y="92436"/>
                  <a:pt x="35849" y="97569"/>
                  <a:pt x="48784" y="97569"/>
                </a:cubicBezTo>
                <a:cubicBezTo>
                  <a:pt x="61720" y="97569"/>
                  <a:pt x="74134" y="92436"/>
                  <a:pt x="83285" y="83285"/>
                </a:cubicBezTo>
                <a:cubicBezTo>
                  <a:pt x="92435" y="74135"/>
                  <a:pt x="97568" y="61720"/>
                  <a:pt x="97568" y="48785"/>
                </a:cubicBezTo>
                <a:cubicBezTo>
                  <a:pt x="97568" y="35850"/>
                  <a:pt x="92435" y="23435"/>
                  <a:pt x="83285" y="14285"/>
                </a:cubicBezTo>
                <a:cubicBezTo>
                  <a:pt x="74134" y="5134"/>
                  <a:pt x="61720" y="1"/>
                  <a:pt x="487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-5583093" y="-576434"/>
            <a:ext cx="6296315" cy="6296364"/>
          </a:xfrm>
          <a:custGeom>
            <a:avLst/>
            <a:gdLst/>
            <a:ahLst/>
            <a:cxnLst/>
            <a:rect l="l" t="t" r="r" b="b"/>
            <a:pathLst>
              <a:path w="128470" h="128471" extrusionOk="0">
                <a:moveTo>
                  <a:pt x="64230" y="1"/>
                </a:moveTo>
                <a:cubicBezTo>
                  <a:pt x="47194" y="1"/>
                  <a:pt x="30864" y="6771"/>
                  <a:pt x="18812" y="18813"/>
                </a:cubicBezTo>
                <a:cubicBezTo>
                  <a:pt x="6770" y="30865"/>
                  <a:pt x="0" y="47204"/>
                  <a:pt x="0" y="64240"/>
                </a:cubicBezTo>
                <a:cubicBezTo>
                  <a:pt x="0" y="81277"/>
                  <a:pt x="6770" y="97606"/>
                  <a:pt x="18812" y="109658"/>
                </a:cubicBezTo>
                <a:cubicBezTo>
                  <a:pt x="30864" y="121701"/>
                  <a:pt x="47194" y="128471"/>
                  <a:pt x="64230" y="128471"/>
                </a:cubicBezTo>
                <a:cubicBezTo>
                  <a:pt x="81266" y="128471"/>
                  <a:pt x="97605" y="121701"/>
                  <a:pt x="109657" y="109658"/>
                </a:cubicBezTo>
                <a:cubicBezTo>
                  <a:pt x="121700" y="97606"/>
                  <a:pt x="128470" y="81277"/>
                  <a:pt x="128470" y="64240"/>
                </a:cubicBezTo>
                <a:cubicBezTo>
                  <a:pt x="128470" y="47204"/>
                  <a:pt x="121700" y="30865"/>
                  <a:pt x="109657" y="18813"/>
                </a:cubicBezTo>
                <a:cubicBezTo>
                  <a:pt x="97605" y="6771"/>
                  <a:pt x="81266" y="1"/>
                  <a:pt x="642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>
            <a:off x="8065828" y="-1278205"/>
            <a:ext cx="2430688" cy="2430688"/>
          </a:xfrm>
          <a:custGeom>
            <a:avLst/>
            <a:gdLst/>
            <a:ahLst/>
            <a:cxnLst/>
            <a:rect l="l" t="t" r="r" b="b"/>
            <a:pathLst>
              <a:path w="97569" h="97569" extrusionOk="0">
                <a:moveTo>
                  <a:pt x="48784" y="1"/>
                </a:moveTo>
                <a:cubicBezTo>
                  <a:pt x="35849" y="1"/>
                  <a:pt x="23434" y="5134"/>
                  <a:pt x="14284" y="14285"/>
                </a:cubicBezTo>
                <a:cubicBezTo>
                  <a:pt x="5133" y="23435"/>
                  <a:pt x="0" y="35850"/>
                  <a:pt x="0" y="48785"/>
                </a:cubicBezTo>
                <a:cubicBezTo>
                  <a:pt x="0" y="61720"/>
                  <a:pt x="5133" y="74135"/>
                  <a:pt x="14284" y="83285"/>
                </a:cubicBezTo>
                <a:cubicBezTo>
                  <a:pt x="23434" y="92436"/>
                  <a:pt x="35849" y="97569"/>
                  <a:pt x="48784" y="97569"/>
                </a:cubicBezTo>
                <a:cubicBezTo>
                  <a:pt x="61720" y="97569"/>
                  <a:pt x="74134" y="92436"/>
                  <a:pt x="83285" y="83285"/>
                </a:cubicBezTo>
                <a:cubicBezTo>
                  <a:pt x="92435" y="74135"/>
                  <a:pt x="97568" y="61720"/>
                  <a:pt x="97568" y="48785"/>
                </a:cubicBezTo>
                <a:cubicBezTo>
                  <a:pt x="97568" y="35850"/>
                  <a:pt x="92435" y="23435"/>
                  <a:pt x="83285" y="14285"/>
                </a:cubicBezTo>
                <a:cubicBezTo>
                  <a:pt x="74134" y="5134"/>
                  <a:pt x="61720" y="1"/>
                  <a:pt x="487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4"/>
          <p:cNvGrpSpPr/>
          <p:nvPr/>
        </p:nvGrpSpPr>
        <p:grpSpPr>
          <a:xfrm rot="8717923">
            <a:off x="6364849" y="4745519"/>
            <a:ext cx="512542" cy="306755"/>
            <a:chOff x="1496834" y="4360951"/>
            <a:chExt cx="262802" cy="157262"/>
          </a:xfrm>
        </p:grpSpPr>
        <p:sp>
          <p:nvSpPr>
            <p:cNvPr id="96" name="Google Shape;96;p4"/>
            <p:cNvSpPr/>
            <p:nvPr/>
          </p:nvSpPr>
          <p:spPr>
            <a:xfrm>
              <a:off x="1496834" y="4360951"/>
              <a:ext cx="126320" cy="126320"/>
            </a:xfrm>
            <a:custGeom>
              <a:avLst/>
              <a:gdLst/>
              <a:ahLst/>
              <a:cxnLst/>
              <a:rect l="l" t="t" r="r" b="b"/>
              <a:pathLst>
                <a:path w="2772" h="2772" extrusionOk="0">
                  <a:moveTo>
                    <a:pt x="1386" y="0"/>
                  </a:moveTo>
                  <a:cubicBezTo>
                    <a:pt x="614" y="0"/>
                    <a:pt x="1" y="614"/>
                    <a:pt x="1" y="1386"/>
                  </a:cubicBezTo>
                  <a:cubicBezTo>
                    <a:pt x="1" y="2148"/>
                    <a:pt x="614" y="2771"/>
                    <a:pt x="1386" y="2771"/>
                  </a:cubicBezTo>
                  <a:cubicBezTo>
                    <a:pt x="2149" y="2771"/>
                    <a:pt x="2772" y="2148"/>
                    <a:pt x="2772" y="1386"/>
                  </a:cubicBezTo>
                  <a:cubicBezTo>
                    <a:pt x="2772" y="614"/>
                    <a:pt x="214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1698117" y="4456694"/>
              <a:ext cx="61519" cy="61519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0" y="1"/>
                  </a:moveTo>
                  <a:cubicBezTo>
                    <a:pt x="308" y="1"/>
                    <a:pt x="1" y="298"/>
                    <a:pt x="1" y="670"/>
                  </a:cubicBezTo>
                  <a:cubicBezTo>
                    <a:pt x="1" y="1042"/>
                    <a:pt x="308" y="1349"/>
                    <a:pt x="680" y="1349"/>
                  </a:cubicBezTo>
                  <a:cubicBezTo>
                    <a:pt x="1042" y="1349"/>
                    <a:pt x="1349" y="1042"/>
                    <a:pt x="1349" y="670"/>
                  </a:cubicBezTo>
                  <a:cubicBezTo>
                    <a:pt x="1349" y="298"/>
                    <a:pt x="1042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4"/>
          <p:cNvGrpSpPr/>
          <p:nvPr/>
        </p:nvGrpSpPr>
        <p:grpSpPr>
          <a:xfrm rot="1136428">
            <a:off x="82758" y="167601"/>
            <a:ext cx="631198" cy="743962"/>
            <a:chOff x="2441746" y="1158751"/>
            <a:chExt cx="470875" cy="554997"/>
          </a:xfrm>
        </p:grpSpPr>
        <p:sp>
          <p:nvSpPr>
            <p:cNvPr id="99" name="Google Shape;99;p4"/>
            <p:cNvSpPr/>
            <p:nvPr/>
          </p:nvSpPr>
          <p:spPr>
            <a:xfrm>
              <a:off x="2556582" y="1325947"/>
              <a:ext cx="356038" cy="387801"/>
            </a:xfrm>
            <a:custGeom>
              <a:avLst/>
              <a:gdLst/>
              <a:ahLst/>
              <a:cxnLst/>
              <a:rect l="l" t="t" r="r" b="b"/>
              <a:pathLst>
                <a:path w="7813" h="8510" extrusionOk="0">
                  <a:moveTo>
                    <a:pt x="2616" y="1"/>
                  </a:moveTo>
                  <a:cubicBezTo>
                    <a:pt x="875" y="1"/>
                    <a:pt x="0" y="1803"/>
                    <a:pt x="168" y="2387"/>
                  </a:cubicBezTo>
                  <a:cubicBezTo>
                    <a:pt x="323" y="2931"/>
                    <a:pt x="6015" y="8510"/>
                    <a:pt x="7474" y="8510"/>
                  </a:cubicBezTo>
                  <a:cubicBezTo>
                    <a:pt x="7686" y="8510"/>
                    <a:pt x="7809" y="8392"/>
                    <a:pt x="7812" y="8124"/>
                  </a:cubicBezTo>
                  <a:cubicBezTo>
                    <a:pt x="7812" y="8124"/>
                    <a:pt x="4809" y="220"/>
                    <a:pt x="2893" y="15"/>
                  </a:cubicBezTo>
                  <a:cubicBezTo>
                    <a:pt x="2798" y="5"/>
                    <a:pt x="2706" y="1"/>
                    <a:pt x="2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635829" y="1341031"/>
              <a:ext cx="77196" cy="59378"/>
            </a:xfrm>
            <a:custGeom>
              <a:avLst/>
              <a:gdLst/>
              <a:ahLst/>
              <a:cxnLst/>
              <a:rect l="l" t="t" r="r" b="b"/>
              <a:pathLst>
                <a:path w="1694" h="1303" extrusionOk="0">
                  <a:moveTo>
                    <a:pt x="1693" y="1"/>
                  </a:moveTo>
                  <a:lnTo>
                    <a:pt x="1693" y="1"/>
                  </a:lnTo>
                  <a:cubicBezTo>
                    <a:pt x="1173" y="493"/>
                    <a:pt x="605" y="931"/>
                    <a:pt x="1" y="1303"/>
                  </a:cubicBezTo>
                  <a:cubicBezTo>
                    <a:pt x="1" y="1303"/>
                    <a:pt x="1396" y="1293"/>
                    <a:pt x="1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2653236" y="1471543"/>
              <a:ext cx="78016" cy="59788"/>
            </a:xfrm>
            <a:custGeom>
              <a:avLst/>
              <a:gdLst/>
              <a:ahLst/>
              <a:cxnLst/>
              <a:rect l="l" t="t" r="r" b="b"/>
              <a:pathLst>
                <a:path w="1712" h="1312" extrusionOk="0">
                  <a:moveTo>
                    <a:pt x="1711" y="1"/>
                  </a:moveTo>
                  <a:lnTo>
                    <a:pt x="1711" y="1"/>
                  </a:lnTo>
                  <a:cubicBezTo>
                    <a:pt x="1181" y="494"/>
                    <a:pt x="614" y="931"/>
                    <a:pt x="0" y="1312"/>
                  </a:cubicBezTo>
                  <a:cubicBezTo>
                    <a:pt x="0" y="1312"/>
                    <a:pt x="1404" y="1303"/>
                    <a:pt x="1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2765521" y="1563093"/>
              <a:ext cx="77606" cy="59378"/>
            </a:xfrm>
            <a:custGeom>
              <a:avLst/>
              <a:gdLst/>
              <a:ahLst/>
              <a:cxnLst/>
              <a:rect l="l" t="t" r="r" b="b"/>
              <a:pathLst>
                <a:path w="1703" h="1303" extrusionOk="0">
                  <a:moveTo>
                    <a:pt x="1702" y="0"/>
                  </a:moveTo>
                  <a:cubicBezTo>
                    <a:pt x="1182" y="493"/>
                    <a:pt x="605" y="930"/>
                    <a:pt x="1" y="1302"/>
                  </a:cubicBezTo>
                  <a:cubicBezTo>
                    <a:pt x="1" y="1302"/>
                    <a:pt x="1395" y="1302"/>
                    <a:pt x="1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2537899" y="1176432"/>
              <a:ext cx="100983" cy="194083"/>
            </a:xfrm>
            <a:custGeom>
              <a:avLst/>
              <a:gdLst/>
              <a:ahLst/>
              <a:cxnLst/>
              <a:rect l="l" t="t" r="r" b="b"/>
              <a:pathLst>
                <a:path w="2216" h="4259" extrusionOk="0">
                  <a:moveTo>
                    <a:pt x="530" y="0"/>
                  </a:moveTo>
                  <a:cubicBezTo>
                    <a:pt x="1" y="0"/>
                    <a:pt x="448" y="1091"/>
                    <a:pt x="895" y="1753"/>
                  </a:cubicBezTo>
                  <a:cubicBezTo>
                    <a:pt x="1334" y="2395"/>
                    <a:pt x="1712" y="4258"/>
                    <a:pt x="2098" y="4258"/>
                  </a:cubicBezTo>
                  <a:cubicBezTo>
                    <a:pt x="2137" y="4258"/>
                    <a:pt x="2176" y="4239"/>
                    <a:pt x="2215" y="4198"/>
                  </a:cubicBezTo>
                  <a:cubicBezTo>
                    <a:pt x="2215" y="4198"/>
                    <a:pt x="1527" y="2999"/>
                    <a:pt x="1564" y="2208"/>
                  </a:cubicBezTo>
                  <a:cubicBezTo>
                    <a:pt x="1592" y="1427"/>
                    <a:pt x="1434" y="218"/>
                    <a:pt x="681" y="23"/>
                  </a:cubicBezTo>
                  <a:cubicBezTo>
                    <a:pt x="624" y="8"/>
                    <a:pt x="574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2441746" y="1237359"/>
              <a:ext cx="195404" cy="134796"/>
            </a:xfrm>
            <a:custGeom>
              <a:avLst/>
              <a:gdLst/>
              <a:ahLst/>
              <a:cxnLst/>
              <a:rect l="l" t="t" r="r" b="b"/>
              <a:pathLst>
                <a:path w="4288" h="2958" extrusionOk="0">
                  <a:moveTo>
                    <a:pt x="900" y="1"/>
                  </a:moveTo>
                  <a:cubicBezTo>
                    <a:pt x="814" y="1"/>
                    <a:pt x="731" y="17"/>
                    <a:pt x="652" y="53"/>
                  </a:cubicBezTo>
                  <a:cubicBezTo>
                    <a:pt x="1" y="341"/>
                    <a:pt x="1089" y="1122"/>
                    <a:pt x="1870" y="1448"/>
                  </a:cubicBezTo>
                  <a:cubicBezTo>
                    <a:pt x="2517" y="1729"/>
                    <a:pt x="3773" y="2958"/>
                    <a:pt x="4167" y="2958"/>
                  </a:cubicBezTo>
                  <a:cubicBezTo>
                    <a:pt x="4242" y="2958"/>
                    <a:pt x="4286" y="2912"/>
                    <a:pt x="4288" y="2806"/>
                  </a:cubicBezTo>
                  <a:cubicBezTo>
                    <a:pt x="4288" y="2806"/>
                    <a:pt x="3079" y="2164"/>
                    <a:pt x="2614" y="1448"/>
                  </a:cubicBezTo>
                  <a:cubicBezTo>
                    <a:pt x="2215" y="821"/>
                    <a:pt x="1502" y="1"/>
                    <a:pt x="9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2451088" y="1158751"/>
              <a:ext cx="175900" cy="194994"/>
            </a:xfrm>
            <a:custGeom>
              <a:avLst/>
              <a:gdLst/>
              <a:ahLst/>
              <a:cxnLst/>
              <a:rect l="l" t="t" r="r" b="b"/>
              <a:pathLst>
                <a:path w="3860" h="4279" extrusionOk="0">
                  <a:moveTo>
                    <a:pt x="879" y="0"/>
                  </a:moveTo>
                  <a:cubicBezTo>
                    <a:pt x="862" y="0"/>
                    <a:pt x="845" y="1"/>
                    <a:pt x="828" y="2"/>
                  </a:cubicBezTo>
                  <a:cubicBezTo>
                    <a:pt x="0" y="67"/>
                    <a:pt x="921" y="1257"/>
                    <a:pt x="1656" y="1880"/>
                  </a:cubicBezTo>
                  <a:cubicBezTo>
                    <a:pt x="2308" y="2426"/>
                    <a:pt x="3302" y="4279"/>
                    <a:pt x="3720" y="4279"/>
                  </a:cubicBezTo>
                  <a:cubicBezTo>
                    <a:pt x="3779" y="4279"/>
                    <a:pt x="3826" y="4242"/>
                    <a:pt x="3860" y="4159"/>
                  </a:cubicBezTo>
                  <a:cubicBezTo>
                    <a:pt x="3860" y="4159"/>
                    <a:pt x="2744" y="3052"/>
                    <a:pt x="2493" y="2150"/>
                  </a:cubicBezTo>
                  <a:cubicBezTo>
                    <a:pt x="2256" y="1267"/>
                    <a:pt x="1680" y="0"/>
                    <a:pt x="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4"/>
          <p:cNvGrpSpPr/>
          <p:nvPr/>
        </p:nvGrpSpPr>
        <p:grpSpPr>
          <a:xfrm rot="4395349">
            <a:off x="7070975" y="4353297"/>
            <a:ext cx="695644" cy="769277"/>
            <a:chOff x="-836924" y="162317"/>
            <a:chExt cx="325507" cy="360003"/>
          </a:xfrm>
        </p:grpSpPr>
        <p:sp>
          <p:nvSpPr>
            <p:cNvPr id="107" name="Google Shape;107;p4"/>
            <p:cNvSpPr/>
            <p:nvPr/>
          </p:nvSpPr>
          <p:spPr>
            <a:xfrm>
              <a:off x="-730974" y="316344"/>
              <a:ext cx="126730" cy="126776"/>
            </a:xfrm>
            <a:custGeom>
              <a:avLst/>
              <a:gdLst/>
              <a:ahLst/>
              <a:cxnLst/>
              <a:rect l="l" t="t" r="r" b="b"/>
              <a:pathLst>
                <a:path w="2781" h="2782" extrusionOk="0">
                  <a:moveTo>
                    <a:pt x="1395" y="1"/>
                  </a:moveTo>
                  <a:cubicBezTo>
                    <a:pt x="623" y="1"/>
                    <a:pt x="0" y="624"/>
                    <a:pt x="0" y="1396"/>
                  </a:cubicBezTo>
                  <a:cubicBezTo>
                    <a:pt x="0" y="2158"/>
                    <a:pt x="623" y="2781"/>
                    <a:pt x="1395" y="2781"/>
                  </a:cubicBezTo>
                  <a:cubicBezTo>
                    <a:pt x="2158" y="2781"/>
                    <a:pt x="2781" y="2158"/>
                    <a:pt x="2781" y="1396"/>
                  </a:cubicBezTo>
                  <a:cubicBezTo>
                    <a:pt x="2781" y="624"/>
                    <a:pt x="2158" y="1"/>
                    <a:pt x="1395" y="1"/>
                  </a:cubicBezTo>
                  <a:close/>
                </a:path>
              </a:pathLst>
            </a:custGeom>
            <a:solidFill>
              <a:srgbClr val="9CE2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-836924" y="162317"/>
              <a:ext cx="325507" cy="360003"/>
            </a:xfrm>
            <a:custGeom>
              <a:avLst/>
              <a:gdLst/>
              <a:ahLst/>
              <a:cxnLst/>
              <a:rect l="l" t="t" r="r" b="b"/>
              <a:pathLst>
                <a:path w="7143" h="7900" extrusionOk="0">
                  <a:moveTo>
                    <a:pt x="2170" y="0"/>
                  </a:moveTo>
                  <a:cubicBezTo>
                    <a:pt x="1858" y="0"/>
                    <a:pt x="1536" y="77"/>
                    <a:pt x="1237" y="238"/>
                  </a:cubicBezTo>
                  <a:cubicBezTo>
                    <a:pt x="391" y="693"/>
                    <a:pt x="0" y="1651"/>
                    <a:pt x="307" y="2451"/>
                  </a:cubicBezTo>
                  <a:cubicBezTo>
                    <a:pt x="382" y="2665"/>
                    <a:pt x="447" y="2888"/>
                    <a:pt x="484" y="3121"/>
                  </a:cubicBezTo>
                  <a:lnTo>
                    <a:pt x="1023" y="5752"/>
                  </a:lnTo>
                  <a:cubicBezTo>
                    <a:pt x="1042" y="5845"/>
                    <a:pt x="1060" y="5948"/>
                    <a:pt x="1088" y="6041"/>
                  </a:cubicBezTo>
                  <a:lnTo>
                    <a:pt x="1088" y="6050"/>
                  </a:lnTo>
                  <a:cubicBezTo>
                    <a:pt x="1135" y="6217"/>
                    <a:pt x="1200" y="6394"/>
                    <a:pt x="1284" y="6552"/>
                  </a:cubicBezTo>
                  <a:cubicBezTo>
                    <a:pt x="1749" y="7420"/>
                    <a:pt x="2664" y="7899"/>
                    <a:pt x="3647" y="7899"/>
                  </a:cubicBezTo>
                  <a:cubicBezTo>
                    <a:pt x="4139" y="7899"/>
                    <a:pt x="4647" y="7780"/>
                    <a:pt x="5124" y="7528"/>
                  </a:cubicBezTo>
                  <a:cubicBezTo>
                    <a:pt x="6547" y="6766"/>
                    <a:pt x="7142" y="5092"/>
                    <a:pt x="6445" y="3799"/>
                  </a:cubicBezTo>
                  <a:cubicBezTo>
                    <a:pt x="6398" y="3706"/>
                    <a:pt x="6352" y="3632"/>
                    <a:pt x="6296" y="3548"/>
                  </a:cubicBezTo>
                  <a:cubicBezTo>
                    <a:pt x="6156" y="3344"/>
                    <a:pt x="5989" y="3167"/>
                    <a:pt x="5784" y="3009"/>
                  </a:cubicBezTo>
                  <a:lnTo>
                    <a:pt x="3599" y="712"/>
                  </a:lnTo>
                  <a:cubicBezTo>
                    <a:pt x="3281" y="255"/>
                    <a:pt x="2741" y="0"/>
                    <a:pt x="2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-819972" y="178996"/>
              <a:ext cx="288185" cy="326555"/>
            </a:xfrm>
            <a:custGeom>
              <a:avLst/>
              <a:gdLst/>
              <a:ahLst/>
              <a:cxnLst/>
              <a:rect l="l" t="t" r="r" b="b"/>
              <a:pathLst>
                <a:path w="6324" h="7166" extrusionOk="0">
                  <a:moveTo>
                    <a:pt x="1799" y="1"/>
                  </a:moveTo>
                  <a:cubicBezTo>
                    <a:pt x="1542" y="1"/>
                    <a:pt x="1282" y="61"/>
                    <a:pt x="1042" y="188"/>
                  </a:cubicBezTo>
                  <a:cubicBezTo>
                    <a:pt x="335" y="560"/>
                    <a:pt x="0" y="1397"/>
                    <a:pt x="251" y="2150"/>
                  </a:cubicBezTo>
                  <a:cubicBezTo>
                    <a:pt x="326" y="2355"/>
                    <a:pt x="382" y="2559"/>
                    <a:pt x="428" y="2764"/>
                  </a:cubicBezTo>
                  <a:lnTo>
                    <a:pt x="949" y="5163"/>
                  </a:lnTo>
                  <a:cubicBezTo>
                    <a:pt x="967" y="5247"/>
                    <a:pt x="986" y="5340"/>
                    <a:pt x="1005" y="5423"/>
                  </a:cubicBezTo>
                  <a:lnTo>
                    <a:pt x="1005" y="5433"/>
                  </a:lnTo>
                  <a:cubicBezTo>
                    <a:pt x="1051" y="5591"/>
                    <a:pt x="1116" y="5749"/>
                    <a:pt x="1191" y="5898"/>
                  </a:cubicBezTo>
                  <a:cubicBezTo>
                    <a:pt x="1628" y="6709"/>
                    <a:pt x="2471" y="7166"/>
                    <a:pt x="3358" y="7166"/>
                  </a:cubicBezTo>
                  <a:cubicBezTo>
                    <a:pt x="3773" y="7166"/>
                    <a:pt x="4197" y="7066"/>
                    <a:pt x="4594" y="6856"/>
                  </a:cubicBezTo>
                  <a:cubicBezTo>
                    <a:pt x="5831" y="6195"/>
                    <a:pt x="6324" y="4689"/>
                    <a:pt x="5682" y="3499"/>
                  </a:cubicBezTo>
                  <a:cubicBezTo>
                    <a:pt x="5645" y="3424"/>
                    <a:pt x="5598" y="3350"/>
                    <a:pt x="5552" y="3275"/>
                  </a:cubicBezTo>
                  <a:cubicBezTo>
                    <a:pt x="5422" y="3089"/>
                    <a:pt x="5264" y="2922"/>
                    <a:pt x="5087" y="2782"/>
                  </a:cubicBezTo>
                  <a:lnTo>
                    <a:pt x="3106" y="653"/>
                  </a:lnTo>
                  <a:cubicBezTo>
                    <a:pt x="2787" y="230"/>
                    <a:pt x="2298" y="1"/>
                    <a:pt x="1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-730974" y="311376"/>
              <a:ext cx="128416" cy="136938"/>
            </a:xfrm>
            <a:custGeom>
              <a:avLst/>
              <a:gdLst/>
              <a:ahLst/>
              <a:cxnLst/>
              <a:rect l="l" t="t" r="r" b="b"/>
              <a:pathLst>
                <a:path w="2818" h="3005" extrusionOk="0">
                  <a:moveTo>
                    <a:pt x="876" y="0"/>
                  </a:moveTo>
                  <a:cubicBezTo>
                    <a:pt x="766" y="0"/>
                    <a:pt x="661" y="23"/>
                    <a:pt x="567" y="73"/>
                  </a:cubicBezTo>
                  <a:cubicBezTo>
                    <a:pt x="0" y="380"/>
                    <a:pt x="56" y="1589"/>
                    <a:pt x="400" y="2249"/>
                  </a:cubicBezTo>
                  <a:cubicBezTo>
                    <a:pt x="657" y="2722"/>
                    <a:pt x="1121" y="3004"/>
                    <a:pt x="1573" y="3004"/>
                  </a:cubicBezTo>
                  <a:cubicBezTo>
                    <a:pt x="1743" y="3004"/>
                    <a:pt x="1910" y="2965"/>
                    <a:pt x="2065" y="2881"/>
                  </a:cubicBezTo>
                  <a:cubicBezTo>
                    <a:pt x="2641" y="2574"/>
                    <a:pt x="2818" y="1793"/>
                    <a:pt x="2464" y="1142"/>
                  </a:cubicBezTo>
                  <a:cubicBezTo>
                    <a:pt x="2176" y="597"/>
                    <a:pt x="1445" y="0"/>
                    <a:pt x="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4"/>
          <p:cNvGrpSpPr/>
          <p:nvPr/>
        </p:nvGrpSpPr>
        <p:grpSpPr>
          <a:xfrm rot="4264018">
            <a:off x="-14035" y="1643660"/>
            <a:ext cx="499989" cy="299206"/>
            <a:chOff x="1496834" y="4360951"/>
            <a:chExt cx="262802" cy="157262"/>
          </a:xfrm>
        </p:grpSpPr>
        <p:sp>
          <p:nvSpPr>
            <p:cNvPr id="112" name="Google Shape;112;p4"/>
            <p:cNvSpPr/>
            <p:nvPr/>
          </p:nvSpPr>
          <p:spPr>
            <a:xfrm>
              <a:off x="1496834" y="4360951"/>
              <a:ext cx="126320" cy="126320"/>
            </a:xfrm>
            <a:custGeom>
              <a:avLst/>
              <a:gdLst/>
              <a:ahLst/>
              <a:cxnLst/>
              <a:rect l="l" t="t" r="r" b="b"/>
              <a:pathLst>
                <a:path w="2772" h="2772" extrusionOk="0">
                  <a:moveTo>
                    <a:pt x="1386" y="0"/>
                  </a:moveTo>
                  <a:cubicBezTo>
                    <a:pt x="614" y="0"/>
                    <a:pt x="1" y="614"/>
                    <a:pt x="1" y="1386"/>
                  </a:cubicBezTo>
                  <a:cubicBezTo>
                    <a:pt x="1" y="2148"/>
                    <a:pt x="614" y="2771"/>
                    <a:pt x="1386" y="2771"/>
                  </a:cubicBezTo>
                  <a:cubicBezTo>
                    <a:pt x="2149" y="2771"/>
                    <a:pt x="2772" y="2148"/>
                    <a:pt x="2772" y="1386"/>
                  </a:cubicBezTo>
                  <a:cubicBezTo>
                    <a:pt x="2772" y="614"/>
                    <a:pt x="214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698117" y="4456694"/>
              <a:ext cx="61519" cy="61519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0" y="1"/>
                  </a:moveTo>
                  <a:cubicBezTo>
                    <a:pt x="308" y="1"/>
                    <a:pt x="1" y="298"/>
                    <a:pt x="1" y="670"/>
                  </a:cubicBezTo>
                  <a:cubicBezTo>
                    <a:pt x="1" y="1042"/>
                    <a:pt x="308" y="1349"/>
                    <a:pt x="680" y="1349"/>
                  </a:cubicBezTo>
                  <a:cubicBezTo>
                    <a:pt x="1042" y="1349"/>
                    <a:pt x="1349" y="1042"/>
                    <a:pt x="1349" y="670"/>
                  </a:cubicBezTo>
                  <a:cubicBezTo>
                    <a:pt x="1349" y="298"/>
                    <a:pt x="1042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4"/>
          <p:cNvGrpSpPr/>
          <p:nvPr/>
        </p:nvGrpSpPr>
        <p:grpSpPr>
          <a:xfrm rot="-784547">
            <a:off x="-2288515" y="1549217"/>
            <a:ext cx="3094345" cy="3153200"/>
            <a:chOff x="-1523846" y="-382017"/>
            <a:chExt cx="1293778" cy="1318386"/>
          </a:xfrm>
        </p:grpSpPr>
        <p:sp>
          <p:nvSpPr>
            <p:cNvPr id="115" name="Google Shape;115;p4"/>
            <p:cNvSpPr/>
            <p:nvPr/>
          </p:nvSpPr>
          <p:spPr>
            <a:xfrm>
              <a:off x="-1523846" y="-382017"/>
              <a:ext cx="1221322" cy="1167093"/>
            </a:xfrm>
            <a:custGeom>
              <a:avLst/>
              <a:gdLst/>
              <a:ahLst/>
              <a:cxnLst/>
              <a:rect l="l" t="t" r="r" b="b"/>
              <a:pathLst>
                <a:path w="26801" h="25611" fill="none" extrusionOk="0">
                  <a:moveTo>
                    <a:pt x="21621" y="1"/>
                  </a:moveTo>
                  <a:cubicBezTo>
                    <a:pt x="20449" y="1665"/>
                    <a:pt x="20180" y="3804"/>
                    <a:pt x="20914" y="5701"/>
                  </a:cubicBezTo>
                  <a:cubicBezTo>
                    <a:pt x="21751" y="7840"/>
                    <a:pt x="23723" y="9309"/>
                    <a:pt x="24959" y="11234"/>
                  </a:cubicBezTo>
                  <a:cubicBezTo>
                    <a:pt x="26512" y="13708"/>
                    <a:pt x="26801" y="16767"/>
                    <a:pt x="25750" y="19483"/>
                  </a:cubicBezTo>
                  <a:cubicBezTo>
                    <a:pt x="24643" y="22189"/>
                    <a:pt x="22328" y="24207"/>
                    <a:pt x="19501" y="24932"/>
                  </a:cubicBezTo>
                  <a:cubicBezTo>
                    <a:pt x="16665" y="25611"/>
                    <a:pt x="13679" y="24914"/>
                    <a:pt x="11438" y="23035"/>
                  </a:cubicBezTo>
                  <a:cubicBezTo>
                    <a:pt x="9895" y="21724"/>
                    <a:pt x="8769" y="19883"/>
                    <a:pt x="6947" y="18999"/>
                  </a:cubicBezTo>
                  <a:cubicBezTo>
                    <a:pt x="5691" y="18404"/>
                    <a:pt x="4241" y="18330"/>
                    <a:pt x="2939" y="18804"/>
                  </a:cubicBezTo>
                  <a:cubicBezTo>
                    <a:pt x="1628" y="19287"/>
                    <a:pt x="567" y="20282"/>
                    <a:pt x="0" y="21556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-1509036" y="-349389"/>
              <a:ext cx="1278968" cy="1285758"/>
            </a:xfrm>
            <a:custGeom>
              <a:avLst/>
              <a:gdLst/>
              <a:ahLst/>
              <a:cxnLst/>
              <a:rect l="l" t="t" r="r" b="b"/>
              <a:pathLst>
                <a:path w="28066" h="28215" fill="none" extrusionOk="0">
                  <a:moveTo>
                    <a:pt x="1" y="22207"/>
                  </a:moveTo>
                  <a:cubicBezTo>
                    <a:pt x="540" y="21315"/>
                    <a:pt x="1089" y="20413"/>
                    <a:pt x="1851" y="19697"/>
                  </a:cubicBezTo>
                  <a:cubicBezTo>
                    <a:pt x="2604" y="18990"/>
                    <a:pt x="3618" y="18478"/>
                    <a:pt x="4660" y="18553"/>
                  </a:cubicBezTo>
                  <a:cubicBezTo>
                    <a:pt x="5766" y="18627"/>
                    <a:pt x="6733" y="19343"/>
                    <a:pt x="7440" y="20190"/>
                  </a:cubicBezTo>
                  <a:cubicBezTo>
                    <a:pt x="8147" y="21045"/>
                    <a:pt x="8658" y="22049"/>
                    <a:pt x="9281" y="22961"/>
                  </a:cubicBezTo>
                  <a:cubicBezTo>
                    <a:pt x="11011" y="25453"/>
                    <a:pt x="13726" y="27285"/>
                    <a:pt x="16721" y="27750"/>
                  </a:cubicBezTo>
                  <a:cubicBezTo>
                    <a:pt x="19715" y="28215"/>
                    <a:pt x="22951" y="27248"/>
                    <a:pt x="25072" y="25081"/>
                  </a:cubicBezTo>
                  <a:cubicBezTo>
                    <a:pt x="27182" y="22905"/>
                    <a:pt x="28066" y="19548"/>
                    <a:pt x="27117" y="16665"/>
                  </a:cubicBezTo>
                  <a:cubicBezTo>
                    <a:pt x="26476" y="14731"/>
                    <a:pt x="25118" y="13122"/>
                    <a:pt x="23630" y="11727"/>
                  </a:cubicBezTo>
                  <a:cubicBezTo>
                    <a:pt x="22142" y="10332"/>
                    <a:pt x="20524" y="9086"/>
                    <a:pt x="19148" y="7589"/>
                  </a:cubicBezTo>
                  <a:cubicBezTo>
                    <a:pt x="18171" y="6520"/>
                    <a:pt x="17288" y="5273"/>
                    <a:pt x="17028" y="3851"/>
                  </a:cubicBezTo>
                  <a:cubicBezTo>
                    <a:pt x="16777" y="2419"/>
                    <a:pt x="17242" y="782"/>
                    <a:pt x="18460" y="1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4"/>
          <p:cNvGrpSpPr/>
          <p:nvPr/>
        </p:nvGrpSpPr>
        <p:grpSpPr>
          <a:xfrm rot="-5400000">
            <a:off x="8011707" y="-903877"/>
            <a:ext cx="2933820" cy="2347425"/>
            <a:chOff x="4519055" y="4062471"/>
            <a:chExt cx="1959145" cy="1567562"/>
          </a:xfrm>
        </p:grpSpPr>
        <p:sp>
          <p:nvSpPr>
            <p:cNvPr id="118" name="Google Shape;118;p4"/>
            <p:cNvSpPr/>
            <p:nvPr/>
          </p:nvSpPr>
          <p:spPr>
            <a:xfrm>
              <a:off x="4694955" y="4062471"/>
              <a:ext cx="1783245" cy="1567562"/>
            </a:xfrm>
            <a:custGeom>
              <a:avLst/>
              <a:gdLst/>
              <a:ahLst/>
              <a:cxnLst/>
              <a:rect l="l" t="t" r="r" b="b"/>
              <a:pathLst>
                <a:path w="39132" h="34399" fill="none" extrusionOk="0">
                  <a:moveTo>
                    <a:pt x="1237" y="34399"/>
                  </a:moveTo>
                  <a:cubicBezTo>
                    <a:pt x="5636" y="31060"/>
                    <a:pt x="7300" y="24560"/>
                    <a:pt x="5050" y="19520"/>
                  </a:cubicBezTo>
                  <a:cubicBezTo>
                    <a:pt x="3552" y="16153"/>
                    <a:pt x="512" y="13345"/>
                    <a:pt x="279" y="9663"/>
                  </a:cubicBezTo>
                  <a:cubicBezTo>
                    <a:pt x="0" y="5348"/>
                    <a:pt x="3971" y="1656"/>
                    <a:pt x="8211" y="828"/>
                  </a:cubicBezTo>
                  <a:cubicBezTo>
                    <a:pt x="12461" y="1"/>
                    <a:pt x="16813" y="1349"/>
                    <a:pt x="20831" y="2939"/>
                  </a:cubicBezTo>
                  <a:cubicBezTo>
                    <a:pt x="24848" y="4539"/>
                    <a:pt x="28856" y="6436"/>
                    <a:pt x="33171" y="6770"/>
                  </a:cubicBezTo>
                  <a:cubicBezTo>
                    <a:pt x="34426" y="6873"/>
                    <a:pt x="35737" y="6826"/>
                    <a:pt x="36890" y="6306"/>
                  </a:cubicBezTo>
                  <a:cubicBezTo>
                    <a:pt x="38043" y="5785"/>
                    <a:pt x="39011" y="4734"/>
                    <a:pt x="39132" y="3479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4519055" y="4074319"/>
              <a:ext cx="1662940" cy="1501076"/>
            </a:xfrm>
            <a:custGeom>
              <a:avLst/>
              <a:gdLst/>
              <a:ahLst/>
              <a:cxnLst/>
              <a:rect l="l" t="t" r="r" b="b"/>
              <a:pathLst>
                <a:path w="36492" h="32940" fill="none" extrusionOk="0">
                  <a:moveTo>
                    <a:pt x="4883" y="32939"/>
                  </a:moveTo>
                  <a:cubicBezTo>
                    <a:pt x="7664" y="32707"/>
                    <a:pt x="9681" y="29842"/>
                    <a:pt x="9774" y="27053"/>
                  </a:cubicBezTo>
                  <a:cubicBezTo>
                    <a:pt x="9877" y="24263"/>
                    <a:pt x="8500" y="21622"/>
                    <a:pt x="6864" y="19362"/>
                  </a:cubicBezTo>
                  <a:cubicBezTo>
                    <a:pt x="5227" y="17102"/>
                    <a:pt x="3284" y="15038"/>
                    <a:pt x="1954" y="12583"/>
                  </a:cubicBezTo>
                  <a:cubicBezTo>
                    <a:pt x="633" y="10119"/>
                    <a:pt x="1" y="7078"/>
                    <a:pt x="1173" y="4539"/>
                  </a:cubicBezTo>
                  <a:cubicBezTo>
                    <a:pt x="2595" y="1461"/>
                    <a:pt x="6287" y="10"/>
                    <a:pt x="9681" y="10"/>
                  </a:cubicBezTo>
                  <a:cubicBezTo>
                    <a:pt x="13085" y="1"/>
                    <a:pt x="16368" y="1126"/>
                    <a:pt x="19697" y="1777"/>
                  </a:cubicBezTo>
                  <a:cubicBezTo>
                    <a:pt x="25276" y="2856"/>
                    <a:pt x="31023" y="2623"/>
                    <a:pt x="36491" y="1098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/>
          <p:nvPr/>
        </p:nvSpPr>
        <p:spPr>
          <a:xfrm>
            <a:off x="7284782" y="-2364211"/>
            <a:ext cx="4446219" cy="4446219"/>
          </a:xfrm>
          <a:custGeom>
            <a:avLst/>
            <a:gdLst/>
            <a:ahLst/>
            <a:cxnLst/>
            <a:rect l="l" t="t" r="r" b="b"/>
            <a:pathLst>
              <a:path w="97569" h="97569" extrusionOk="0">
                <a:moveTo>
                  <a:pt x="48784" y="1"/>
                </a:moveTo>
                <a:cubicBezTo>
                  <a:pt x="35849" y="1"/>
                  <a:pt x="23434" y="5134"/>
                  <a:pt x="14284" y="14285"/>
                </a:cubicBezTo>
                <a:cubicBezTo>
                  <a:pt x="5133" y="23435"/>
                  <a:pt x="0" y="35850"/>
                  <a:pt x="0" y="48785"/>
                </a:cubicBezTo>
                <a:cubicBezTo>
                  <a:pt x="0" y="61720"/>
                  <a:pt x="5133" y="74135"/>
                  <a:pt x="14284" y="83285"/>
                </a:cubicBezTo>
                <a:cubicBezTo>
                  <a:pt x="23434" y="92436"/>
                  <a:pt x="35849" y="97569"/>
                  <a:pt x="48784" y="97569"/>
                </a:cubicBezTo>
                <a:cubicBezTo>
                  <a:pt x="61720" y="97569"/>
                  <a:pt x="74134" y="92436"/>
                  <a:pt x="83285" y="83285"/>
                </a:cubicBezTo>
                <a:cubicBezTo>
                  <a:pt x="92435" y="74135"/>
                  <a:pt x="97568" y="61720"/>
                  <a:pt x="97568" y="48785"/>
                </a:cubicBezTo>
                <a:cubicBezTo>
                  <a:pt x="97568" y="35850"/>
                  <a:pt x="92435" y="23435"/>
                  <a:pt x="83285" y="14285"/>
                </a:cubicBezTo>
                <a:cubicBezTo>
                  <a:pt x="74134" y="5134"/>
                  <a:pt x="61720" y="1"/>
                  <a:pt x="487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9"/>
          <p:cNvGrpSpPr/>
          <p:nvPr/>
        </p:nvGrpSpPr>
        <p:grpSpPr>
          <a:xfrm rot="3599896">
            <a:off x="-253877" y="-316573"/>
            <a:ext cx="1316234" cy="1315759"/>
            <a:chOff x="-1200937" y="975514"/>
            <a:chExt cx="1135331" cy="1134921"/>
          </a:xfrm>
        </p:grpSpPr>
        <p:sp>
          <p:nvSpPr>
            <p:cNvPr id="245" name="Google Shape;245;p9"/>
            <p:cNvSpPr/>
            <p:nvPr/>
          </p:nvSpPr>
          <p:spPr>
            <a:xfrm>
              <a:off x="-657697" y="1808898"/>
              <a:ext cx="525969" cy="301537"/>
            </a:xfrm>
            <a:custGeom>
              <a:avLst/>
              <a:gdLst/>
              <a:ahLst/>
              <a:cxnLst/>
              <a:rect l="l" t="t" r="r" b="b"/>
              <a:pathLst>
                <a:path w="11542" h="6617" extrusionOk="0">
                  <a:moveTo>
                    <a:pt x="11541" y="0"/>
                  </a:moveTo>
                  <a:lnTo>
                    <a:pt x="1" y="6603"/>
                  </a:lnTo>
                  <a:cubicBezTo>
                    <a:pt x="194" y="6612"/>
                    <a:pt x="387" y="6616"/>
                    <a:pt x="580" y="6616"/>
                  </a:cubicBezTo>
                  <a:cubicBezTo>
                    <a:pt x="1159" y="6616"/>
                    <a:pt x="1738" y="6575"/>
                    <a:pt x="2316" y="6491"/>
                  </a:cubicBezTo>
                  <a:lnTo>
                    <a:pt x="10267" y="1944"/>
                  </a:lnTo>
                  <a:cubicBezTo>
                    <a:pt x="10751" y="1339"/>
                    <a:pt x="11169" y="688"/>
                    <a:pt x="11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" name="Google Shape;246;p9"/>
            <p:cNvGrpSpPr/>
            <p:nvPr/>
          </p:nvGrpSpPr>
          <p:grpSpPr>
            <a:xfrm>
              <a:off x="-1200937" y="975514"/>
              <a:ext cx="1135331" cy="1124531"/>
              <a:chOff x="-1200937" y="975514"/>
              <a:chExt cx="1135331" cy="1124531"/>
            </a:xfrm>
          </p:grpSpPr>
          <p:sp>
            <p:nvSpPr>
              <p:cNvPr id="247" name="Google Shape;247;p9"/>
              <p:cNvSpPr/>
              <p:nvPr/>
            </p:nvSpPr>
            <p:spPr>
              <a:xfrm>
                <a:off x="-1131033" y="1251622"/>
                <a:ext cx="1007781" cy="604349"/>
              </a:xfrm>
              <a:custGeom>
                <a:avLst/>
                <a:gdLst/>
                <a:ahLst/>
                <a:cxnLst/>
                <a:rect l="l" t="t" r="r" b="b"/>
                <a:pathLst>
                  <a:path w="22115" h="13262" extrusionOk="0">
                    <a:moveTo>
                      <a:pt x="21612" y="0"/>
                    </a:moveTo>
                    <a:lnTo>
                      <a:pt x="1" y="12359"/>
                    </a:lnTo>
                    <a:cubicBezTo>
                      <a:pt x="38" y="12434"/>
                      <a:pt x="75" y="12508"/>
                      <a:pt x="112" y="12582"/>
                    </a:cubicBezTo>
                    <a:cubicBezTo>
                      <a:pt x="252" y="12815"/>
                      <a:pt x="391" y="13047"/>
                      <a:pt x="540" y="13261"/>
                    </a:cubicBezTo>
                    <a:lnTo>
                      <a:pt x="22114" y="921"/>
                    </a:lnTo>
                    <a:cubicBezTo>
                      <a:pt x="21993" y="689"/>
                      <a:pt x="21873" y="447"/>
                      <a:pt x="21733" y="214"/>
                    </a:cubicBezTo>
                    <a:cubicBezTo>
                      <a:pt x="21696" y="140"/>
                      <a:pt x="21649" y="75"/>
                      <a:pt x="216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9"/>
              <p:cNvSpPr/>
              <p:nvPr/>
            </p:nvSpPr>
            <p:spPr>
              <a:xfrm>
                <a:off x="-1076805" y="1340210"/>
                <a:ext cx="989142" cy="593732"/>
              </a:xfrm>
              <a:custGeom>
                <a:avLst/>
                <a:gdLst/>
                <a:ahLst/>
                <a:cxnLst/>
                <a:rect l="l" t="t" r="r" b="b"/>
                <a:pathLst>
                  <a:path w="21706" h="13029" extrusionOk="0">
                    <a:moveTo>
                      <a:pt x="21371" y="0"/>
                    </a:moveTo>
                    <a:lnTo>
                      <a:pt x="1" y="12219"/>
                    </a:lnTo>
                    <a:cubicBezTo>
                      <a:pt x="224" y="12498"/>
                      <a:pt x="457" y="12768"/>
                      <a:pt x="708" y="13028"/>
                    </a:cubicBezTo>
                    <a:lnTo>
                      <a:pt x="21705" y="1014"/>
                    </a:lnTo>
                    <a:cubicBezTo>
                      <a:pt x="21603" y="670"/>
                      <a:pt x="21501" y="335"/>
                      <a:pt x="213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9"/>
              <p:cNvSpPr/>
              <p:nvPr/>
            </p:nvSpPr>
            <p:spPr>
              <a:xfrm>
                <a:off x="-1193327" y="994380"/>
                <a:ext cx="766670" cy="458571"/>
              </a:xfrm>
              <a:custGeom>
                <a:avLst/>
                <a:gdLst/>
                <a:ahLst/>
                <a:cxnLst/>
                <a:rect l="l" t="t" r="r" b="b"/>
                <a:pathLst>
                  <a:path w="16824" h="10063" extrusionOk="0">
                    <a:moveTo>
                      <a:pt x="15484" y="1"/>
                    </a:moveTo>
                    <a:lnTo>
                      <a:pt x="298" y="8686"/>
                    </a:lnTo>
                    <a:cubicBezTo>
                      <a:pt x="177" y="9142"/>
                      <a:pt x="75" y="9598"/>
                      <a:pt x="1" y="10063"/>
                    </a:cubicBezTo>
                    <a:lnTo>
                      <a:pt x="16823" y="438"/>
                    </a:lnTo>
                    <a:cubicBezTo>
                      <a:pt x="16386" y="270"/>
                      <a:pt x="15940" y="122"/>
                      <a:pt x="154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-1195013" y="1100740"/>
                <a:ext cx="955238" cy="574273"/>
              </a:xfrm>
              <a:custGeom>
                <a:avLst/>
                <a:gdLst/>
                <a:ahLst/>
                <a:cxnLst/>
                <a:rect l="l" t="t" r="r" b="b"/>
                <a:pathLst>
                  <a:path w="20962" h="12602" extrusionOk="0">
                    <a:moveTo>
                      <a:pt x="20124" y="1"/>
                    </a:moveTo>
                    <a:lnTo>
                      <a:pt x="0" y="11504"/>
                    </a:lnTo>
                    <a:cubicBezTo>
                      <a:pt x="56" y="11867"/>
                      <a:pt x="131" y="12239"/>
                      <a:pt x="214" y="12601"/>
                    </a:cubicBezTo>
                    <a:lnTo>
                      <a:pt x="20961" y="726"/>
                    </a:lnTo>
                    <a:cubicBezTo>
                      <a:pt x="20691" y="475"/>
                      <a:pt x="20412" y="224"/>
                      <a:pt x="201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-1200937" y="1040177"/>
                <a:ext cx="878498" cy="529751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1625" extrusionOk="0">
                    <a:moveTo>
                      <a:pt x="18236" y="0"/>
                    </a:moveTo>
                    <a:lnTo>
                      <a:pt x="19" y="10415"/>
                    </a:lnTo>
                    <a:cubicBezTo>
                      <a:pt x="0" y="10824"/>
                      <a:pt x="0" y="11224"/>
                      <a:pt x="19" y="11624"/>
                    </a:cubicBezTo>
                    <a:lnTo>
                      <a:pt x="19278" y="614"/>
                    </a:lnTo>
                    <a:cubicBezTo>
                      <a:pt x="18943" y="391"/>
                      <a:pt x="18590" y="186"/>
                      <a:pt x="182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9"/>
              <p:cNvSpPr/>
              <p:nvPr/>
            </p:nvSpPr>
            <p:spPr>
              <a:xfrm>
                <a:off x="-1170861" y="1171510"/>
                <a:ext cx="996753" cy="598425"/>
              </a:xfrm>
              <a:custGeom>
                <a:avLst/>
                <a:gdLst/>
                <a:ahLst/>
                <a:cxnLst/>
                <a:rect l="l" t="t" r="r" b="b"/>
                <a:pathLst>
                  <a:path w="21873" h="13132" extrusionOk="0">
                    <a:moveTo>
                      <a:pt x="21212" y="1"/>
                    </a:moveTo>
                    <a:lnTo>
                      <a:pt x="0" y="12136"/>
                    </a:lnTo>
                    <a:cubicBezTo>
                      <a:pt x="112" y="12471"/>
                      <a:pt x="242" y="12797"/>
                      <a:pt x="382" y="13131"/>
                    </a:cubicBezTo>
                    <a:lnTo>
                      <a:pt x="21872" y="829"/>
                    </a:lnTo>
                    <a:cubicBezTo>
                      <a:pt x="21668" y="540"/>
                      <a:pt x="21445" y="261"/>
                      <a:pt x="212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-808124" y="1665626"/>
                <a:ext cx="729348" cy="434419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533" extrusionOk="0">
                    <a:moveTo>
                      <a:pt x="16005" y="1"/>
                    </a:moveTo>
                    <a:lnTo>
                      <a:pt x="1" y="9161"/>
                    </a:lnTo>
                    <a:cubicBezTo>
                      <a:pt x="475" y="9309"/>
                      <a:pt x="968" y="9440"/>
                      <a:pt x="1461" y="9533"/>
                    </a:cubicBezTo>
                    <a:lnTo>
                      <a:pt x="15586" y="1452"/>
                    </a:lnTo>
                    <a:cubicBezTo>
                      <a:pt x="15754" y="977"/>
                      <a:pt x="15893" y="494"/>
                      <a:pt x="160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9"/>
              <p:cNvSpPr/>
              <p:nvPr/>
            </p:nvSpPr>
            <p:spPr>
              <a:xfrm>
                <a:off x="-1006855" y="1437639"/>
                <a:ext cx="938696" cy="564521"/>
              </a:xfrm>
              <a:custGeom>
                <a:avLst/>
                <a:gdLst/>
                <a:ahLst/>
                <a:cxnLst/>
                <a:rect l="l" t="t" r="r" b="b"/>
                <a:pathLst>
                  <a:path w="20599" h="12388" extrusionOk="0">
                    <a:moveTo>
                      <a:pt x="20440" y="1"/>
                    </a:moveTo>
                    <a:lnTo>
                      <a:pt x="0" y="11690"/>
                    </a:lnTo>
                    <a:cubicBezTo>
                      <a:pt x="279" y="11932"/>
                      <a:pt x="577" y="12174"/>
                      <a:pt x="893" y="12387"/>
                    </a:cubicBezTo>
                    <a:lnTo>
                      <a:pt x="20598" y="1117"/>
                    </a:lnTo>
                    <a:cubicBezTo>
                      <a:pt x="20570" y="745"/>
                      <a:pt x="20515" y="373"/>
                      <a:pt x="204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9"/>
              <p:cNvSpPr/>
              <p:nvPr/>
            </p:nvSpPr>
            <p:spPr>
              <a:xfrm>
                <a:off x="-1153909" y="975514"/>
                <a:ext cx="590359" cy="342276"/>
              </a:xfrm>
              <a:custGeom>
                <a:avLst/>
                <a:gdLst/>
                <a:ahLst/>
                <a:cxnLst/>
                <a:rect l="l" t="t" r="r" b="b"/>
                <a:pathLst>
                  <a:path w="12955" h="7511" extrusionOk="0">
                    <a:moveTo>
                      <a:pt x="11378" y="0"/>
                    </a:moveTo>
                    <a:cubicBezTo>
                      <a:pt x="11247" y="0"/>
                      <a:pt x="11115" y="2"/>
                      <a:pt x="10983" y="6"/>
                    </a:cubicBezTo>
                    <a:lnTo>
                      <a:pt x="921" y="5762"/>
                    </a:lnTo>
                    <a:cubicBezTo>
                      <a:pt x="568" y="6320"/>
                      <a:pt x="261" y="6906"/>
                      <a:pt x="0" y="7510"/>
                    </a:cubicBezTo>
                    <a:lnTo>
                      <a:pt x="12954" y="89"/>
                    </a:lnTo>
                    <a:cubicBezTo>
                      <a:pt x="12426" y="30"/>
                      <a:pt x="11904" y="0"/>
                      <a:pt x="11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-1019159" y="999073"/>
                <a:ext cx="223794" cy="128416"/>
              </a:xfrm>
              <a:custGeom>
                <a:avLst/>
                <a:gdLst/>
                <a:ahLst/>
                <a:cxnLst/>
                <a:rect l="l" t="t" r="r" b="b"/>
                <a:pathLst>
                  <a:path w="4911" h="2818" extrusionOk="0">
                    <a:moveTo>
                      <a:pt x="4911" y="0"/>
                    </a:moveTo>
                    <a:lnTo>
                      <a:pt x="4911" y="0"/>
                    </a:lnTo>
                    <a:cubicBezTo>
                      <a:pt x="3999" y="279"/>
                      <a:pt x="3116" y="651"/>
                      <a:pt x="2288" y="1125"/>
                    </a:cubicBezTo>
                    <a:cubicBezTo>
                      <a:pt x="1461" y="1600"/>
                      <a:pt x="689" y="2167"/>
                      <a:pt x="1" y="2818"/>
                    </a:cubicBezTo>
                    <a:lnTo>
                      <a:pt x="49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-919133" y="1544865"/>
                <a:ext cx="853526" cy="514485"/>
              </a:xfrm>
              <a:custGeom>
                <a:avLst/>
                <a:gdLst/>
                <a:ahLst/>
                <a:cxnLst/>
                <a:rect l="l" t="t" r="r" b="b"/>
                <a:pathLst>
                  <a:path w="18730" h="11290" extrusionOk="0">
                    <a:moveTo>
                      <a:pt x="18729" y="1"/>
                    </a:moveTo>
                    <a:lnTo>
                      <a:pt x="0" y="10713"/>
                    </a:lnTo>
                    <a:cubicBezTo>
                      <a:pt x="363" y="10927"/>
                      <a:pt x="735" y="11123"/>
                      <a:pt x="1107" y="11290"/>
                    </a:cubicBezTo>
                    <a:lnTo>
                      <a:pt x="18664" y="1256"/>
                    </a:lnTo>
                    <a:cubicBezTo>
                      <a:pt x="18710" y="837"/>
                      <a:pt x="18729" y="419"/>
                      <a:pt x="187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8" name="Google Shape;258;p9"/>
          <p:cNvGrpSpPr/>
          <p:nvPr/>
        </p:nvGrpSpPr>
        <p:grpSpPr>
          <a:xfrm rot="310226">
            <a:off x="215523" y="4232598"/>
            <a:ext cx="631186" cy="743948"/>
            <a:chOff x="2441746" y="1158751"/>
            <a:chExt cx="470875" cy="554997"/>
          </a:xfrm>
        </p:grpSpPr>
        <p:sp>
          <p:nvSpPr>
            <p:cNvPr id="259" name="Google Shape;259;p9"/>
            <p:cNvSpPr/>
            <p:nvPr/>
          </p:nvSpPr>
          <p:spPr>
            <a:xfrm>
              <a:off x="2556582" y="1325947"/>
              <a:ext cx="356038" cy="387801"/>
            </a:xfrm>
            <a:custGeom>
              <a:avLst/>
              <a:gdLst/>
              <a:ahLst/>
              <a:cxnLst/>
              <a:rect l="l" t="t" r="r" b="b"/>
              <a:pathLst>
                <a:path w="7813" h="8510" extrusionOk="0">
                  <a:moveTo>
                    <a:pt x="2616" y="1"/>
                  </a:moveTo>
                  <a:cubicBezTo>
                    <a:pt x="875" y="1"/>
                    <a:pt x="0" y="1803"/>
                    <a:pt x="168" y="2387"/>
                  </a:cubicBezTo>
                  <a:cubicBezTo>
                    <a:pt x="323" y="2931"/>
                    <a:pt x="6015" y="8510"/>
                    <a:pt x="7474" y="8510"/>
                  </a:cubicBezTo>
                  <a:cubicBezTo>
                    <a:pt x="7686" y="8510"/>
                    <a:pt x="7809" y="8392"/>
                    <a:pt x="7812" y="8124"/>
                  </a:cubicBezTo>
                  <a:cubicBezTo>
                    <a:pt x="7812" y="8124"/>
                    <a:pt x="4809" y="220"/>
                    <a:pt x="2893" y="15"/>
                  </a:cubicBezTo>
                  <a:cubicBezTo>
                    <a:pt x="2798" y="5"/>
                    <a:pt x="2706" y="1"/>
                    <a:pt x="2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2635829" y="1341031"/>
              <a:ext cx="77196" cy="59378"/>
            </a:xfrm>
            <a:custGeom>
              <a:avLst/>
              <a:gdLst/>
              <a:ahLst/>
              <a:cxnLst/>
              <a:rect l="l" t="t" r="r" b="b"/>
              <a:pathLst>
                <a:path w="1694" h="1303" extrusionOk="0">
                  <a:moveTo>
                    <a:pt x="1693" y="1"/>
                  </a:moveTo>
                  <a:lnTo>
                    <a:pt x="1693" y="1"/>
                  </a:lnTo>
                  <a:cubicBezTo>
                    <a:pt x="1173" y="493"/>
                    <a:pt x="605" y="931"/>
                    <a:pt x="1" y="1303"/>
                  </a:cubicBezTo>
                  <a:cubicBezTo>
                    <a:pt x="1" y="1303"/>
                    <a:pt x="1396" y="1293"/>
                    <a:pt x="1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2653236" y="1471543"/>
              <a:ext cx="78016" cy="59788"/>
            </a:xfrm>
            <a:custGeom>
              <a:avLst/>
              <a:gdLst/>
              <a:ahLst/>
              <a:cxnLst/>
              <a:rect l="l" t="t" r="r" b="b"/>
              <a:pathLst>
                <a:path w="1712" h="1312" extrusionOk="0">
                  <a:moveTo>
                    <a:pt x="1711" y="1"/>
                  </a:moveTo>
                  <a:lnTo>
                    <a:pt x="1711" y="1"/>
                  </a:lnTo>
                  <a:cubicBezTo>
                    <a:pt x="1181" y="494"/>
                    <a:pt x="614" y="931"/>
                    <a:pt x="0" y="1312"/>
                  </a:cubicBezTo>
                  <a:cubicBezTo>
                    <a:pt x="0" y="1312"/>
                    <a:pt x="1404" y="1303"/>
                    <a:pt x="1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2765521" y="1563093"/>
              <a:ext cx="77606" cy="59378"/>
            </a:xfrm>
            <a:custGeom>
              <a:avLst/>
              <a:gdLst/>
              <a:ahLst/>
              <a:cxnLst/>
              <a:rect l="l" t="t" r="r" b="b"/>
              <a:pathLst>
                <a:path w="1703" h="1303" extrusionOk="0">
                  <a:moveTo>
                    <a:pt x="1702" y="0"/>
                  </a:moveTo>
                  <a:cubicBezTo>
                    <a:pt x="1182" y="493"/>
                    <a:pt x="605" y="930"/>
                    <a:pt x="1" y="1302"/>
                  </a:cubicBezTo>
                  <a:cubicBezTo>
                    <a:pt x="1" y="1302"/>
                    <a:pt x="1395" y="1302"/>
                    <a:pt x="1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2537899" y="1176432"/>
              <a:ext cx="100983" cy="194083"/>
            </a:xfrm>
            <a:custGeom>
              <a:avLst/>
              <a:gdLst/>
              <a:ahLst/>
              <a:cxnLst/>
              <a:rect l="l" t="t" r="r" b="b"/>
              <a:pathLst>
                <a:path w="2216" h="4259" extrusionOk="0">
                  <a:moveTo>
                    <a:pt x="530" y="0"/>
                  </a:moveTo>
                  <a:cubicBezTo>
                    <a:pt x="1" y="0"/>
                    <a:pt x="448" y="1091"/>
                    <a:pt x="895" y="1753"/>
                  </a:cubicBezTo>
                  <a:cubicBezTo>
                    <a:pt x="1334" y="2395"/>
                    <a:pt x="1712" y="4258"/>
                    <a:pt x="2098" y="4258"/>
                  </a:cubicBezTo>
                  <a:cubicBezTo>
                    <a:pt x="2137" y="4258"/>
                    <a:pt x="2176" y="4239"/>
                    <a:pt x="2215" y="4198"/>
                  </a:cubicBezTo>
                  <a:cubicBezTo>
                    <a:pt x="2215" y="4198"/>
                    <a:pt x="1527" y="2999"/>
                    <a:pt x="1564" y="2208"/>
                  </a:cubicBezTo>
                  <a:cubicBezTo>
                    <a:pt x="1592" y="1427"/>
                    <a:pt x="1434" y="218"/>
                    <a:pt x="681" y="23"/>
                  </a:cubicBezTo>
                  <a:cubicBezTo>
                    <a:pt x="624" y="8"/>
                    <a:pt x="574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2441746" y="1237359"/>
              <a:ext cx="195404" cy="134796"/>
            </a:xfrm>
            <a:custGeom>
              <a:avLst/>
              <a:gdLst/>
              <a:ahLst/>
              <a:cxnLst/>
              <a:rect l="l" t="t" r="r" b="b"/>
              <a:pathLst>
                <a:path w="4288" h="2958" extrusionOk="0">
                  <a:moveTo>
                    <a:pt x="900" y="1"/>
                  </a:moveTo>
                  <a:cubicBezTo>
                    <a:pt x="814" y="1"/>
                    <a:pt x="731" y="17"/>
                    <a:pt x="652" y="53"/>
                  </a:cubicBezTo>
                  <a:cubicBezTo>
                    <a:pt x="1" y="341"/>
                    <a:pt x="1089" y="1122"/>
                    <a:pt x="1870" y="1448"/>
                  </a:cubicBezTo>
                  <a:cubicBezTo>
                    <a:pt x="2517" y="1729"/>
                    <a:pt x="3773" y="2958"/>
                    <a:pt x="4167" y="2958"/>
                  </a:cubicBezTo>
                  <a:cubicBezTo>
                    <a:pt x="4242" y="2958"/>
                    <a:pt x="4286" y="2912"/>
                    <a:pt x="4288" y="2806"/>
                  </a:cubicBezTo>
                  <a:cubicBezTo>
                    <a:pt x="4288" y="2806"/>
                    <a:pt x="3079" y="2164"/>
                    <a:pt x="2614" y="1448"/>
                  </a:cubicBezTo>
                  <a:cubicBezTo>
                    <a:pt x="2215" y="821"/>
                    <a:pt x="1502" y="1"/>
                    <a:pt x="9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2451088" y="1158751"/>
              <a:ext cx="175900" cy="194994"/>
            </a:xfrm>
            <a:custGeom>
              <a:avLst/>
              <a:gdLst/>
              <a:ahLst/>
              <a:cxnLst/>
              <a:rect l="l" t="t" r="r" b="b"/>
              <a:pathLst>
                <a:path w="3860" h="4279" extrusionOk="0">
                  <a:moveTo>
                    <a:pt x="879" y="0"/>
                  </a:moveTo>
                  <a:cubicBezTo>
                    <a:pt x="862" y="0"/>
                    <a:pt x="845" y="1"/>
                    <a:pt x="828" y="2"/>
                  </a:cubicBezTo>
                  <a:cubicBezTo>
                    <a:pt x="0" y="67"/>
                    <a:pt x="921" y="1257"/>
                    <a:pt x="1656" y="1880"/>
                  </a:cubicBezTo>
                  <a:cubicBezTo>
                    <a:pt x="2308" y="2426"/>
                    <a:pt x="3302" y="4279"/>
                    <a:pt x="3720" y="4279"/>
                  </a:cubicBezTo>
                  <a:cubicBezTo>
                    <a:pt x="3779" y="4279"/>
                    <a:pt x="3826" y="4242"/>
                    <a:pt x="3860" y="4159"/>
                  </a:cubicBezTo>
                  <a:cubicBezTo>
                    <a:pt x="3860" y="4159"/>
                    <a:pt x="2744" y="3052"/>
                    <a:pt x="2493" y="2150"/>
                  </a:cubicBezTo>
                  <a:cubicBezTo>
                    <a:pt x="2256" y="1267"/>
                    <a:pt x="1680" y="0"/>
                    <a:pt x="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9"/>
          <p:cNvGrpSpPr/>
          <p:nvPr/>
        </p:nvGrpSpPr>
        <p:grpSpPr>
          <a:xfrm rot="-827426">
            <a:off x="4574666" y="282680"/>
            <a:ext cx="611100" cy="591761"/>
            <a:chOff x="4865706" y="4363643"/>
            <a:chExt cx="398874" cy="386251"/>
          </a:xfrm>
        </p:grpSpPr>
        <p:sp>
          <p:nvSpPr>
            <p:cNvPr id="267" name="Google Shape;267;p9"/>
            <p:cNvSpPr/>
            <p:nvPr/>
          </p:nvSpPr>
          <p:spPr>
            <a:xfrm>
              <a:off x="4865706" y="4410033"/>
              <a:ext cx="398874" cy="339861"/>
            </a:xfrm>
            <a:custGeom>
              <a:avLst/>
              <a:gdLst/>
              <a:ahLst/>
              <a:cxnLst/>
              <a:rect l="l" t="t" r="r" b="b"/>
              <a:pathLst>
                <a:path w="8753" h="7458" extrusionOk="0">
                  <a:moveTo>
                    <a:pt x="1965" y="1"/>
                  </a:moveTo>
                  <a:cubicBezTo>
                    <a:pt x="1747" y="1"/>
                    <a:pt x="1513" y="157"/>
                    <a:pt x="1312" y="557"/>
                  </a:cubicBezTo>
                  <a:cubicBezTo>
                    <a:pt x="1312" y="557"/>
                    <a:pt x="1" y="2528"/>
                    <a:pt x="2316" y="5625"/>
                  </a:cubicBezTo>
                  <a:cubicBezTo>
                    <a:pt x="3359" y="7021"/>
                    <a:pt x="4619" y="7457"/>
                    <a:pt x="5727" y="7457"/>
                  </a:cubicBezTo>
                  <a:cubicBezTo>
                    <a:pt x="7068" y="7457"/>
                    <a:pt x="8186" y="6818"/>
                    <a:pt x="8426" y="6471"/>
                  </a:cubicBezTo>
                  <a:cubicBezTo>
                    <a:pt x="8752" y="6003"/>
                    <a:pt x="7621" y="5209"/>
                    <a:pt x="6106" y="5209"/>
                  </a:cubicBezTo>
                  <a:cubicBezTo>
                    <a:pt x="6025" y="5209"/>
                    <a:pt x="5942" y="5211"/>
                    <a:pt x="5859" y="5216"/>
                  </a:cubicBezTo>
                  <a:cubicBezTo>
                    <a:pt x="5831" y="5217"/>
                    <a:pt x="5803" y="5218"/>
                    <a:pt x="5774" y="5218"/>
                  </a:cubicBezTo>
                  <a:cubicBezTo>
                    <a:pt x="3907" y="5218"/>
                    <a:pt x="2716" y="1921"/>
                    <a:pt x="2735" y="1115"/>
                  </a:cubicBezTo>
                  <a:cubicBezTo>
                    <a:pt x="2747" y="572"/>
                    <a:pt x="2383" y="1"/>
                    <a:pt x="1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4938162" y="4363643"/>
              <a:ext cx="49033" cy="79383"/>
            </a:xfrm>
            <a:custGeom>
              <a:avLst/>
              <a:gdLst/>
              <a:ahLst/>
              <a:cxnLst/>
              <a:rect l="l" t="t" r="r" b="b"/>
              <a:pathLst>
                <a:path w="1076" h="1742" extrusionOk="0">
                  <a:moveTo>
                    <a:pt x="524" y="0"/>
                  </a:moveTo>
                  <a:cubicBezTo>
                    <a:pt x="410" y="0"/>
                    <a:pt x="410" y="86"/>
                    <a:pt x="410" y="478"/>
                  </a:cubicBezTo>
                  <a:cubicBezTo>
                    <a:pt x="401" y="924"/>
                    <a:pt x="1" y="1166"/>
                    <a:pt x="1" y="1166"/>
                  </a:cubicBezTo>
                  <a:cubicBezTo>
                    <a:pt x="14" y="1553"/>
                    <a:pt x="534" y="1741"/>
                    <a:pt x="839" y="1741"/>
                  </a:cubicBezTo>
                  <a:cubicBezTo>
                    <a:pt x="980" y="1741"/>
                    <a:pt x="1075" y="1701"/>
                    <a:pt x="1052" y="1621"/>
                  </a:cubicBezTo>
                  <a:cubicBezTo>
                    <a:pt x="987" y="1380"/>
                    <a:pt x="875" y="1305"/>
                    <a:pt x="782" y="1026"/>
                  </a:cubicBezTo>
                  <a:cubicBezTo>
                    <a:pt x="708" y="775"/>
                    <a:pt x="736" y="496"/>
                    <a:pt x="856" y="264"/>
                  </a:cubicBezTo>
                  <a:cubicBezTo>
                    <a:pt x="949" y="31"/>
                    <a:pt x="736" y="22"/>
                    <a:pt x="568" y="3"/>
                  </a:cubicBezTo>
                  <a:cubicBezTo>
                    <a:pt x="552" y="1"/>
                    <a:pt x="537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4930142" y="4526465"/>
              <a:ext cx="21646" cy="21737"/>
            </a:xfrm>
            <a:custGeom>
              <a:avLst/>
              <a:gdLst/>
              <a:ahLst/>
              <a:cxnLst/>
              <a:rect l="l" t="t" r="r" b="b"/>
              <a:pathLst>
                <a:path w="475" h="477" extrusionOk="0">
                  <a:moveTo>
                    <a:pt x="199" y="0"/>
                  </a:moveTo>
                  <a:cubicBezTo>
                    <a:pt x="179" y="0"/>
                    <a:pt x="159" y="4"/>
                    <a:pt x="140" y="11"/>
                  </a:cubicBezTo>
                  <a:cubicBezTo>
                    <a:pt x="37" y="57"/>
                    <a:pt x="0" y="197"/>
                    <a:pt x="56" y="317"/>
                  </a:cubicBezTo>
                  <a:cubicBezTo>
                    <a:pt x="101" y="415"/>
                    <a:pt x="189" y="477"/>
                    <a:pt x="275" y="477"/>
                  </a:cubicBezTo>
                  <a:cubicBezTo>
                    <a:pt x="295" y="477"/>
                    <a:pt x="316" y="473"/>
                    <a:pt x="335" y="466"/>
                  </a:cubicBezTo>
                  <a:cubicBezTo>
                    <a:pt x="437" y="420"/>
                    <a:pt x="475" y="280"/>
                    <a:pt x="419" y="159"/>
                  </a:cubicBezTo>
                  <a:cubicBezTo>
                    <a:pt x="374" y="61"/>
                    <a:pt x="286" y="0"/>
                    <a:pt x="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4937752" y="4577321"/>
              <a:ext cx="21236" cy="21737"/>
            </a:xfrm>
            <a:custGeom>
              <a:avLst/>
              <a:gdLst/>
              <a:ahLst/>
              <a:cxnLst/>
              <a:rect l="l" t="t" r="r" b="b"/>
              <a:pathLst>
                <a:path w="466" h="477" extrusionOk="0">
                  <a:moveTo>
                    <a:pt x="196" y="0"/>
                  </a:moveTo>
                  <a:cubicBezTo>
                    <a:pt x="176" y="0"/>
                    <a:pt x="158" y="3"/>
                    <a:pt x="140" y="11"/>
                  </a:cubicBezTo>
                  <a:cubicBezTo>
                    <a:pt x="38" y="57"/>
                    <a:pt x="1" y="197"/>
                    <a:pt x="56" y="317"/>
                  </a:cubicBezTo>
                  <a:cubicBezTo>
                    <a:pt x="102" y="415"/>
                    <a:pt x="190" y="477"/>
                    <a:pt x="276" y="477"/>
                  </a:cubicBezTo>
                  <a:cubicBezTo>
                    <a:pt x="296" y="477"/>
                    <a:pt x="316" y="473"/>
                    <a:pt x="335" y="466"/>
                  </a:cubicBezTo>
                  <a:cubicBezTo>
                    <a:pt x="428" y="420"/>
                    <a:pt x="466" y="289"/>
                    <a:pt x="410" y="159"/>
                  </a:cubicBezTo>
                  <a:cubicBezTo>
                    <a:pt x="365" y="61"/>
                    <a:pt x="277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5132244" y="4679443"/>
              <a:ext cx="21691" cy="2173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00" y="0"/>
                  </a:moveTo>
                  <a:cubicBezTo>
                    <a:pt x="180" y="0"/>
                    <a:pt x="160" y="4"/>
                    <a:pt x="140" y="11"/>
                  </a:cubicBezTo>
                  <a:cubicBezTo>
                    <a:pt x="38" y="57"/>
                    <a:pt x="1" y="187"/>
                    <a:pt x="57" y="318"/>
                  </a:cubicBezTo>
                  <a:cubicBezTo>
                    <a:pt x="102" y="415"/>
                    <a:pt x="190" y="477"/>
                    <a:pt x="276" y="477"/>
                  </a:cubicBezTo>
                  <a:cubicBezTo>
                    <a:pt x="296" y="477"/>
                    <a:pt x="316" y="473"/>
                    <a:pt x="336" y="466"/>
                  </a:cubicBezTo>
                  <a:cubicBezTo>
                    <a:pt x="438" y="420"/>
                    <a:pt x="475" y="280"/>
                    <a:pt x="419" y="159"/>
                  </a:cubicBezTo>
                  <a:cubicBezTo>
                    <a:pt x="374" y="62"/>
                    <a:pt x="286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169976" y="4669873"/>
              <a:ext cx="21646" cy="21782"/>
            </a:xfrm>
            <a:custGeom>
              <a:avLst/>
              <a:gdLst/>
              <a:ahLst/>
              <a:cxnLst/>
              <a:rect l="l" t="t" r="r" b="b"/>
              <a:pathLst>
                <a:path w="475" h="478" extrusionOk="0">
                  <a:moveTo>
                    <a:pt x="210" y="1"/>
                  </a:moveTo>
                  <a:cubicBezTo>
                    <a:pt x="186" y="1"/>
                    <a:pt x="163" y="6"/>
                    <a:pt x="140" y="16"/>
                  </a:cubicBezTo>
                  <a:cubicBezTo>
                    <a:pt x="38" y="53"/>
                    <a:pt x="1" y="193"/>
                    <a:pt x="56" y="314"/>
                  </a:cubicBezTo>
                  <a:cubicBezTo>
                    <a:pt x="100" y="415"/>
                    <a:pt x="183" y="477"/>
                    <a:pt x="267" y="477"/>
                  </a:cubicBezTo>
                  <a:cubicBezTo>
                    <a:pt x="290" y="477"/>
                    <a:pt x="313" y="473"/>
                    <a:pt x="335" y="462"/>
                  </a:cubicBezTo>
                  <a:cubicBezTo>
                    <a:pt x="438" y="416"/>
                    <a:pt x="475" y="286"/>
                    <a:pt x="419" y="156"/>
                  </a:cubicBezTo>
                  <a:cubicBezTo>
                    <a:pt x="376" y="61"/>
                    <a:pt x="29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9"/>
          <p:cNvGrpSpPr/>
          <p:nvPr/>
        </p:nvGrpSpPr>
        <p:grpSpPr>
          <a:xfrm rot="-10216635">
            <a:off x="1087474" y="4718916"/>
            <a:ext cx="499988" cy="299201"/>
            <a:chOff x="1496834" y="4360951"/>
            <a:chExt cx="262802" cy="157262"/>
          </a:xfrm>
        </p:grpSpPr>
        <p:sp>
          <p:nvSpPr>
            <p:cNvPr id="274" name="Google Shape;274;p9"/>
            <p:cNvSpPr/>
            <p:nvPr/>
          </p:nvSpPr>
          <p:spPr>
            <a:xfrm>
              <a:off x="1496834" y="4360951"/>
              <a:ext cx="126320" cy="126320"/>
            </a:xfrm>
            <a:custGeom>
              <a:avLst/>
              <a:gdLst/>
              <a:ahLst/>
              <a:cxnLst/>
              <a:rect l="l" t="t" r="r" b="b"/>
              <a:pathLst>
                <a:path w="2772" h="2772" extrusionOk="0">
                  <a:moveTo>
                    <a:pt x="1386" y="0"/>
                  </a:moveTo>
                  <a:cubicBezTo>
                    <a:pt x="614" y="0"/>
                    <a:pt x="1" y="614"/>
                    <a:pt x="1" y="1386"/>
                  </a:cubicBezTo>
                  <a:cubicBezTo>
                    <a:pt x="1" y="2148"/>
                    <a:pt x="614" y="2771"/>
                    <a:pt x="1386" y="2771"/>
                  </a:cubicBezTo>
                  <a:cubicBezTo>
                    <a:pt x="2149" y="2771"/>
                    <a:pt x="2772" y="2148"/>
                    <a:pt x="2772" y="1386"/>
                  </a:cubicBezTo>
                  <a:cubicBezTo>
                    <a:pt x="2772" y="614"/>
                    <a:pt x="214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1698117" y="4456694"/>
              <a:ext cx="61519" cy="61519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0" y="1"/>
                  </a:moveTo>
                  <a:cubicBezTo>
                    <a:pt x="308" y="1"/>
                    <a:pt x="1" y="298"/>
                    <a:pt x="1" y="670"/>
                  </a:cubicBezTo>
                  <a:cubicBezTo>
                    <a:pt x="1" y="1042"/>
                    <a:pt x="308" y="1349"/>
                    <a:pt x="680" y="1349"/>
                  </a:cubicBezTo>
                  <a:cubicBezTo>
                    <a:pt x="1042" y="1349"/>
                    <a:pt x="1349" y="1042"/>
                    <a:pt x="1349" y="670"/>
                  </a:cubicBezTo>
                  <a:cubicBezTo>
                    <a:pt x="1349" y="298"/>
                    <a:pt x="1042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9"/>
          <p:cNvGrpSpPr/>
          <p:nvPr/>
        </p:nvGrpSpPr>
        <p:grpSpPr>
          <a:xfrm rot="2699764">
            <a:off x="8160570" y="633371"/>
            <a:ext cx="540652" cy="323551"/>
            <a:chOff x="1496834" y="4360951"/>
            <a:chExt cx="262802" cy="157262"/>
          </a:xfrm>
        </p:grpSpPr>
        <p:sp>
          <p:nvSpPr>
            <p:cNvPr id="277" name="Google Shape;277;p9"/>
            <p:cNvSpPr/>
            <p:nvPr/>
          </p:nvSpPr>
          <p:spPr>
            <a:xfrm>
              <a:off x="1496834" y="4360951"/>
              <a:ext cx="126320" cy="126320"/>
            </a:xfrm>
            <a:custGeom>
              <a:avLst/>
              <a:gdLst/>
              <a:ahLst/>
              <a:cxnLst/>
              <a:rect l="l" t="t" r="r" b="b"/>
              <a:pathLst>
                <a:path w="2772" h="2772" extrusionOk="0">
                  <a:moveTo>
                    <a:pt x="1386" y="0"/>
                  </a:moveTo>
                  <a:cubicBezTo>
                    <a:pt x="614" y="0"/>
                    <a:pt x="1" y="614"/>
                    <a:pt x="1" y="1386"/>
                  </a:cubicBezTo>
                  <a:cubicBezTo>
                    <a:pt x="1" y="2148"/>
                    <a:pt x="614" y="2771"/>
                    <a:pt x="1386" y="2771"/>
                  </a:cubicBezTo>
                  <a:cubicBezTo>
                    <a:pt x="2149" y="2771"/>
                    <a:pt x="2772" y="2148"/>
                    <a:pt x="2772" y="1386"/>
                  </a:cubicBezTo>
                  <a:cubicBezTo>
                    <a:pt x="2772" y="614"/>
                    <a:pt x="214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1698117" y="4456694"/>
              <a:ext cx="61519" cy="61519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0" y="1"/>
                  </a:moveTo>
                  <a:cubicBezTo>
                    <a:pt x="308" y="1"/>
                    <a:pt x="1" y="298"/>
                    <a:pt x="1" y="670"/>
                  </a:cubicBezTo>
                  <a:cubicBezTo>
                    <a:pt x="1" y="1042"/>
                    <a:pt x="308" y="1349"/>
                    <a:pt x="680" y="1349"/>
                  </a:cubicBezTo>
                  <a:cubicBezTo>
                    <a:pt x="1042" y="1349"/>
                    <a:pt x="1349" y="1042"/>
                    <a:pt x="1349" y="670"/>
                  </a:cubicBezTo>
                  <a:cubicBezTo>
                    <a:pt x="1349" y="298"/>
                    <a:pt x="1042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9"/>
          <p:cNvGrpSpPr/>
          <p:nvPr/>
        </p:nvGrpSpPr>
        <p:grpSpPr>
          <a:xfrm rot="-2234920">
            <a:off x="5014787" y="179539"/>
            <a:ext cx="540648" cy="323552"/>
            <a:chOff x="1496834" y="4360951"/>
            <a:chExt cx="262802" cy="157262"/>
          </a:xfrm>
        </p:grpSpPr>
        <p:sp>
          <p:nvSpPr>
            <p:cNvPr id="280" name="Google Shape;280;p9"/>
            <p:cNvSpPr/>
            <p:nvPr/>
          </p:nvSpPr>
          <p:spPr>
            <a:xfrm>
              <a:off x="1496834" y="4360951"/>
              <a:ext cx="126320" cy="126320"/>
            </a:xfrm>
            <a:custGeom>
              <a:avLst/>
              <a:gdLst/>
              <a:ahLst/>
              <a:cxnLst/>
              <a:rect l="l" t="t" r="r" b="b"/>
              <a:pathLst>
                <a:path w="2772" h="2772" extrusionOk="0">
                  <a:moveTo>
                    <a:pt x="1386" y="0"/>
                  </a:moveTo>
                  <a:cubicBezTo>
                    <a:pt x="614" y="0"/>
                    <a:pt x="1" y="614"/>
                    <a:pt x="1" y="1386"/>
                  </a:cubicBezTo>
                  <a:cubicBezTo>
                    <a:pt x="1" y="2148"/>
                    <a:pt x="614" y="2771"/>
                    <a:pt x="1386" y="2771"/>
                  </a:cubicBezTo>
                  <a:cubicBezTo>
                    <a:pt x="2149" y="2771"/>
                    <a:pt x="2772" y="2148"/>
                    <a:pt x="2772" y="1386"/>
                  </a:cubicBezTo>
                  <a:cubicBezTo>
                    <a:pt x="2772" y="614"/>
                    <a:pt x="214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1698117" y="4456694"/>
              <a:ext cx="61519" cy="61519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0" y="1"/>
                  </a:moveTo>
                  <a:cubicBezTo>
                    <a:pt x="308" y="1"/>
                    <a:pt x="1" y="298"/>
                    <a:pt x="1" y="670"/>
                  </a:cubicBezTo>
                  <a:cubicBezTo>
                    <a:pt x="1" y="1042"/>
                    <a:pt x="308" y="1349"/>
                    <a:pt x="680" y="1349"/>
                  </a:cubicBezTo>
                  <a:cubicBezTo>
                    <a:pt x="1042" y="1349"/>
                    <a:pt x="1349" y="1042"/>
                    <a:pt x="1349" y="670"/>
                  </a:cubicBezTo>
                  <a:cubicBezTo>
                    <a:pt x="1349" y="298"/>
                    <a:pt x="1042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9"/>
          <p:cNvSpPr txBox="1">
            <a:spLocks noGrp="1"/>
          </p:cNvSpPr>
          <p:nvPr>
            <p:ph type="title"/>
          </p:nvPr>
        </p:nvSpPr>
        <p:spPr>
          <a:xfrm>
            <a:off x="713225" y="1240200"/>
            <a:ext cx="441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3" name="Google Shape;283;p9"/>
          <p:cNvSpPr txBox="1">
            <a:spLocks noGrp="1"/>
          </p:cNvSpPr>
          <p:nvPr>
            <p:ph type="subTitle" idx="1"/>
          </p:nvPr>
        </p:nvSpPr>
        <p:spPr>
          <a:xfrm>
            <a:off x="713225" y="2221525"/>
            <a:ext cx="34719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"/>
          <p:cNvSpPr/>
          <p:nvPr/>
        </p:nvSpPr>
        <p:spPr>
          <a:xfrm>
            <a:off x="7055582" y="-3973234"/>
            <a:ext cx="6296315" cy="6296364"/>
          </a:xfrm>
          <a:custGeom>
            <a:avLst/>
            <a:gdLst/>
            <a:ahLst/>
            <a:cxnLst/>
            <a:rect l="l" t="t" r="r" b="b"/>
            <a:pathLst>
              <a:path w="128470" h="128471" extrusionOk="0">
                <a:moveTo>
                  <a:pt x="64230" y="1"/>
                </a:moveTo>
                <a:cubicBezTo>
                  <a:pt x="47194" y="1"/>
                  <a:pt x="30864" y="6771"/>
                  <a:pt x="18812" y="18813"/>
                </a:cubicBezTo>
                <a:cubicBezTo>
                  <a:pt x="6770" y="30865"/>
                  <a:pt x="0" y="47204"/>
                  <a:pt x="0" y="64240"/>
                </a:cubicBezTo>
                <a:cubicBezTo>
                  <a:pt x="0" y="81277"/>
                  <a:pt x="6770" y="97606"/>
                  <a:pt x="18812" y="109658"/>
                </a:cubicBezTo>
                <a:cubicBezTo>
                  <a:pt x="30864" y="121701"/>
                  <a:pt x="47194" y="128471"/>
                  <a:pt x="64230" y="128471"/>
                </a:cubicBezTo>
                <a:cubicBezTo>
                  <a:pt x="81266" y="128471"/>
                  <a:pt x="97605" y="121701"/>
                  <a:pt x="109657" y="109658"/>
                </a:cubicBezTo>
                <a:cubicBezTo>
                  <a:pt x="121700" y="97606"/>
                  <a:pt x="128470" y="81277"/>
                  <a:pt x="128470" y="64240"/>
                </a:cubicBezTo>
                <a:cubicBezTo>
                  <a:pt x="128470" y="47204"/>
                  <a:pt x="121700" y="30865"/>
                  <a:pt x="109657" y="18813"/>
                </a:cubicBezTo>
                <a:cubicBezTo>
                  <a:pt x="97605" y="6771"/>
                  <a:pt x="81266" y="1"/>
                  <a:pt x="642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" name="Google Shape;286;p10"/>
          <p:cNvGrpSpPr/>
          <p:nvPr/>
        </p:nvGrpSpPr>
        <p:grpSpPr>
          <a:xfrm rot="4569748">
            <a:off x="7103144" y="-1494172"/>
            <a:ext cx="3094212" cy="3153064"/>
            <a:chOff x="-1523846" y="-382017"/>
            <a:chExt cx="1293778" cy="1318386"/>
          </a:xfrm>
        </p:grpSpPr>
        <p:sp>
          <p:nvSpPr>
            <p:cNvPr id="287" name="Google Shape;287;p10"/>
            <p:cNvSpPr/>
            <p:nvPr/>
          </p:nvSpPr>
          <p:spPr>
            <a:xfrm>
              <a:off x="-1523846" y="-382017"/>
              <a:ext cx="1221322" cy="1167093"/>
            </a:xfrm>
            <a:custGeom>
              <a:avLst/>
              <a:gdLst/>
              <a:ahLst/>
              <a:cxnLst/>
              <a:rect l="l" t="t" r="r" b="b"/>
              <a:pathLst>
                <a:path w="26801" h="25611" fill="none" extrusionOk="0">
                  <a:moveTo>
                    <a:pt x="21621" y="1"/>
                  </a:moveTo>
                  <a:cubicBezTo>
                    <a:pt x="20449" y="1665"/>
                    <a:pt x="20180" y="3804"/>
                    <a:pt x="20914" y="5701"/>
                  </a:cubicBezTo>
                  <a:cubicBezTo>
                    <a:pt x="21751" y="7840"/>
                    <a:pt x="23723" y="9309"/>
                    <a:pt x="24959" y="11234"/>
                  </a:cubicBezTo>
                  <a:cubicBezTo>
                    <a:pt x="26512" y="13708"/>
                    <a:pt x="26801" y="16767"/>
                    <a:pt x="25750" y="19483"/>
                  </a:cubicBezTo>
                  <a:cubicBezTo>
                    <a:pt x="24643" y="22189"/>
                    <a:pt x="22328" y="24207"/>
                    <a:pt x="19501" y="24932"/>
                  </a:cubicBezTo>
                  <a:cubicBezTo>
                    <a:pt x="16665" y="25611"/>
                    <a:pt x="13679" y="24914"/>
                    <a:pt x="11438" y="23035"/>
                  </a:cubicBezTo>
                  <a:cubicBezTo>
                    <a:pt x="9895" y="21724"/>
                    <a:pt x="8769" y="19883"/>
                    <a:pt x="6947" y="18999"/>
                  </a:cubicBezTo>
                  <a:cubicBezTo>
                    <a:pt x="5691" y="18404"/>
                    <a:pt x="4241" y="18330"/>
                    <a:pt x="2939" y="18804"/>
                  </a:cubicBezTo>
                  <a:cubicBezTo>
                    <a:pt x="1628" y="19287"/>
                    <a:pt x="567" y="20282"/>
                    <a:pt x="0" y="21556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-1509036" y="-349389"/>
              <a:ext cx="1278968" cy="1285758"/>
            </a:xfrm>
            <a:custGeom>
              <a:avLst/>
              <a:gdLst/>
              <a:ahLst/>
              <a:cxnLst/>
              <a:rect l="l" t="t" r="r" b="b"/>
              <a:pathLst>
                <a:path w="28066" h="28215" fill="none" extrusionOk="0">
                  <a:moveTo>
                    <a:pt x="1" y="22207"/>
                  </a:moveTo>
                  <a:cubicBezTo>
                    <a:pt x="540" y="21315"/>
                    <a:pt x="1089" y="20413"/>
                    <a:pt x="1851" y="19697"/>
                  </a:cubicBezTo>
                  <a:cubicBezTo>
                    <a:pt x="2604" y="18990"/>
                    <a:pt x="3618" y="18478"/>
                    <a:pt x="4660" y="18553"/>
                  </a:cubicBezTo>
                  <a:cubicBezTo>
                    <a:pt x="5766" y="18627"/>
                    <a:pt x="6733" y="19343"/>
                    <a:pt x="7440" y="20190"/>
                  </a:cubicBezTo>
                  <a:cubicBezTo>
                    <a:pt x="8147" y="21045"/>
                    <a:pt x="8658" y="22049"/>
                    <a:pt x="9281" y="22961"/>
                  </a:cubicBezTo>
                  <a:cubicBezTo>
                    <a:pt x="11011" y="25453"/>
                    <a:pt x="13726" y="27285"/>
                    <a:pt x="16721" y="27750"/>
                  </a:cubicBezTo>
                  <a:cubicBezTo>
                    <a:pt x="19715" y="28215"/>
                    <a:pt x="22951" y="27248"/>
                    <a:pt x="25072" y="25081"/>
                  </a:cubicBezTo>
                  <a:cubicBezTo>
                    <a:pt x="27182" y="22905"/>
                    <a:pt x="28066" y="19548"/>
                    <a:pt x="27117" y="16665"/>
                  </a:cubicBezTo>
                  <a:cubicBezTo>
                    <a:pt x="26476" y="14731"/>
                    <a:pt x="25118" y="13122"/>
                    <a:pt x="23630" y="11727"/>
                  </a:cubicBezTo>
                  <a:cubicBezTo>
                    <a:pt x="22142" y="10332"/>
                    <a:pt x="20524" y="9086"/>
                    <a:pt x="19148" y="7589"/>
                  </a:cubicBezTo>
                  <a:cubicBezTo>
                    <a:pt x="18171" y="6520"/>
                    <a:pt x="17288" y="5273"/>
                    <a:pt x="17028" y="3851"/>
                  </a:cubicBezTo>
                  <a:cubicBezTo>
                    <a:pt x="16777" y="2419"/>
                    <a:pt x="17242" y="782"/>
                    <a:pt x="18460" y="1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" name="Google Shape;289;p10"/>
          <p:cNvGrpSpPr/>
          <p:nvPr/>
        </p:nvGrpSpPr>
        <p:grpSpPr>
          <a:xfrm rot="9871625">
            <a:off x="-1036698" y="-1243641"/>
            <a:ext cx="2933768" cy="2347383"/>
            <a:chOff x="4519055" y="4062471"/>
            <a:chExt cx="1959145" cy="1567562"/>
          </a:xfrm>
        </p:grpSpPr>
        <p:sp>
          <p:nvSpPr>
            <p:cNvPr id="290" name="Google Shape;290;p10"/>
            <p:cNvSpPr/>
            <p:nvPr/>
          </p:nvSpPr>
          <p:spPr>
            <a:xfrm>
              <a:off x="4694955" y="4062471"/>
              <a:ext cx="1783245" cy="1567562"/>
            </a:xfrm>
            <a:custGeom>
              <a:avLst/>
              <a:gdLst/>
              <a:ahLst/>
              <a:cxnLst/>
              <a:rect l="l" t="t" r="r" b="b"/>
              <a:pathLst>
                <a:path w="39132" h="34399" fill="none" extrusionOk="0">
                  <a:moveTo>
                    <a:pt x="1237" y="34399"/>
                  </a:moveTo>
                  <a:cubicBezTo>
                    <a:pt x="5636" y="31060"/>
                    <a:pt x="7300" y="24560"/>
                    <a:pt x="5050" y="19520"/>
                  </a:cubicBezTo>
                  <a:cubicBezTo>
                    <a:pt x="3552" y="16153"/>
                    <a:pt x="512" y="13345"/>
                    <a:pt x="279" y="9663"/>
                  </a:cubicBezTo>
                  <a:cubicBezTo>
                    <a:pt x="0" y="5348"/>
                    <a:pt x="3971" y="1656"/>
                    <a:pt x="8211" y="828"/>
                  </a:cubicBezTo>
                  <a:cubicBezTo>
                    <a:pt x="12461" y="1"/>
                    <a:pt x="16813" y="1349"/>
                    <a:pt x="20831" y="2939"/>
                  </a:cubicBezTo>
                  <a:cubicBezTo>
                    <a:pt x="24848" y="4539"/>
                    <a:pt x="28856" y="6436"/>
                    <a:pt x="33171" y="6770"/>
                  </a:cubicBezTo>
                  <a:cubicBezTo>
                    <a:pt x="34426" y="6873"/>
                    <a:pt x="35737" y="6826"/>
                    <a:pt x="36890" y="6306"/>
                  </a:cubicBezTo>
                  <a:cubicBezTo>
                    <a:pt x="38043" y="5785"/>
                    <a:pt x="39011" y="4734"/>
                    <a:pt x="39132" y="3479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4519055" y="4074319"/>
              <a:ext cx="1662940" cy="1501076"/>
            </a:xfrm>
            <a:custGeom>
              <a:avLst/>
              <a:gdLst/>
              <a:ahLst/>
              <a:cxnLst/>
              <a:rect l="l" t="t" r="r" b="b"/>
              <a:pathLst>
                <a:path w="36492" h="32940" fill="none" extrusionOk="0">
                  <a:moveTo>
                    <a:pt x="4883" y="32939"/>
                  </a:moveTo>
                  <a:cubicBezTo>
                    <a:pt x="7664" y="32707"/>
                    <a:pt x="9681" y="29842"/>
                    <a:pt x="9774" y="27053"/>
                  </a:cubicBezTo>
                  <a:cubicBezTo>
                    <a:pt x="9877" y="24263"/>
                    <a:pt x="8500" y="21622"/>
                    <a:pt x="6864" y="19362"/>
                  </a:cubicBezTo>
                  <a:cubicBezTo>
                    <a:pt x="5227" y="17102"/>
                    <a:pt x="3284" y="15038"/>
                    <a:pt x="1954" y="12583"/>
                  </a:cubicBezTo>
                  <a:cubicBezTo>
                    <a:pt x="633" y="10119"/>
                    <a:pt x="1" y="7078"/>
                    <a:pt x="1173" y="4539"/>
                  </a:cubicBezTo>
                  <a:cubicBezTo>
                    <a:pt x="2595" y="1461"/>
                    <a:pt x="6287" y="10"/>
                    <a:pt x="9681" y="10"/>
                  </a:cubicBezTo>
                  <a:cubicBezTo>
                    <a:pt x="13085" y="1"/>
                    <a:pt x="16368" y="1126"/>
                    <a:pt x="19697" y="1777"/>
                  </a:cubicBezTo>
                  <a:cubicBezTo>
                    <a:pt x="25276" y="2856"/>
                    <a:pt x="31023" y="2623"/>
                    <a:pt x="36491" y="1098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0"/>
          <p:cNvGrpSpPr/>
          <p:nvPr/>
        </p:nvGrpSpPr>
        <p:grpSpPr>
          <a:xfrm rot="-3769777">
            <a:off x="7951807" y="386535"/>
            <a:ext cx="450633" cy="450936"/>
            <a:chOff x="1100120" y="4881637"/>
            <a:chExt cx="283126" cy="283309"/>
          </a:xfrm>
        </p:grpSpPr>
        <p:sp>
          <p:nvSpPr>
            <p:cNvPr id="293" name="Google Shape;293;p10"/>
            <p:cNvSpPr/>
            <p:nvPr/>
          </p:nvSpPr>
          <p:spPr>
            <a:xfrm>
              <a:off x="1100120" y="4881637"/>
              <a:ext cx="283126" cy="283309"/>
            </a:xfrm>
            <a:custGeom>
              <a:avLst/>
              <a:gdLst/>
              <a:ahLst/>
              <a:cxnLst/>
              <a:rect l="l" t="t" r="r" b="b"/>
              <a:pathLst>
                <a:path w="6213" h="6217" extrusionOk="0">
                  <a:moveTo>
                    <a:pt x="3778" y="1"/>
                  </a:moveTo>
                  <a:cubicBezTo>
                    <a:pt x="2780" y="1"/>
                    <a:pt x="1680" y="655"/>
                    <a:pt x="977" y="1767"/>
                  </a:cubicBezTo>
                  <a:cubicBezTo>
                    <a:pt x="0" y="3320"/>
                    <a:pt x="168" y="5171"/>
                    <a:pt x="1339" y="5914"/>
                  </a:cubicBezTo>
                  <a:cubicBezTo>
                    <a:pt x="1669" y="6119"/>
                    <a:pt x="2041" y="6216"/>
                    <a:pt x="2428" y="6216"/>
                  </a:cubicBezTo>
                  <a:cubicBezTo>
                    <a:pt x="3430" y="6216"/>
                    <a:pt x="4531" y="5565"/>
                    <a:pt x="5236" y="4445"/>
                  </a:cubicBezTo>
                  <a:cubicBezTo>
                    <a:pt x="6212" y="2901"/>
                    <a:pt x="6045" y="1042"/>
                    <a:pt x="4864" y="307"/>
                  </a:cubicBezTo>
                  <a:cubicBezTo>
                    <a:pt x="4537" y="99"/>
                    <a:pt x="4165" y="1"/>
                    <a:pt x="37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1149700" y="4990550"/>
              <a:ext cx="144958" cy="127140"/>
            </a:xfrm>
            <a:custGeom>
              <a:avLst/>
              <a:gdLst/>
              <a:ahLst/>
              <a:cxnLst/>
              <a:rect l="l" t="t" r="r" b="b"/>
              <a:pathLst>
                <a:path w="3181" h="2790" extrusionOk="0">
                  <a:moveTo>
                    <a:pt x="1593" y="0"/>
                  </a:moveTo>
                  <a:cubicBezTo>
                    <a:pt x="1129" y="0"/>
                    <a:pt x="674" y="230"/>
                    <a:pt x="410" y="651"/>
                  </a:cubicBezTo>
                  <a:cubicBezTo>
                    <a:pt x="0" y="1302"/>
                    <a:pt x="196" y="2167"/>
                    <a:pt x="847" y="2576"/>
                  </a:cubicBezTo>
                  <a:cubicBezTo>
                    <a:pt x="1080" y="2721"/>
                    <a:pt x="1338" y="2790"/>
                    <a:pt x="1592" y="2790"/>
                  </a:cubicBezTo>
                  <a:cubicBezTo>
                    <a:pt x="2056" y="2790"/>
                    <a:pt x="2507" y="2559"/>
                    <a:pt x="2772" y="2139"/>
                  </a:cubicBezTo>
                  <a:cubicBezTo>
                    <a:pt x="3181" y="1479"/>
                    <a:pt x="2985" y="623"/>
                    <a:pt x="2334" y="214"/>
                  </a:cubicBezTo>
                  <a:cubicBezTo>
                    <a:pt x="2104" y="69"/>
                    <a:pt x="1847" y="0"/>
                    <a:pt x="1593" y="0"/>
                  </a:cubicBezTo>
                  <a:close/>
                </a:path>
              </a:pathLst>
            </a:custGeom>
            <a:solidFill>
              <a:srgbClr val="FBC1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10"/>
          <p:cNvGrpSpPr/>
          <p:nvPr/>
        </p:nvGrpSpPr>
        <p:grpSpPr>
          <a:xfrm rot="-161">
            <a:off x="82374" y="4219739"/>
            <a:ext cx="695640" cy="769290"/>
            <a:chOff x="-836924" y="162317"/>
            <a:chExt cx="325507" cy="360003"/>
          </a:xfrm>
        </p:grpSpPr>
        <p:sp>
          <p:nvSpPr>
            <p:cNvPr id="296" name="Google Shape;296;p10"/>
            <p:cNvSpPr/>
            <p:nvPr/>
          </p:nvSpPr>
          <p:spPr>
            <a:xfrm>
              <a:off x="-730974" y="316344"/>
              <a:ext cx="126730" cy="126776"/>
            </a:xfrm>
            <a:custGeom>
              <a:avLst/>
              <a:gdLst/>
              <a:ahLst/>
              <a:cxnLst/>
              <a:rect l="l" t="t" r="r" b="b"/>
              <a:pathLst>
                <a:path w="2781" h="2782" extrusionOk="0">
                  <a:moveTo>
                    <a:pt x="1395" y="1"/>
                  </a:moveTo>
                  <a:cubicBezTo>
                    <a:pt x="623" y="1"/>
                    <a:pt x="0" y="624"/>
                    <a:pt x="0" y="1396"/>
                  </a:cubicBezTo>
                  <a:cubicBezTo>
                    <a:pt x="0" y="2158"/>
                    <a:pt x="623" y="2781"/>
                    <a:pt x="1395" y="2781"/>
                  </a:cubicBezTo>
                  <a:cubicBezTo>
                    <a:pt x="2158" y="2781"/>
                    <a:pt x="2781" y="2158"/>
                    <a:pt x="2781" y="1396"/>
                  </a:cubicBezTo>
                  <a:cubicBezTo>
                    <a:pt x="2781" y="624"/>
                    <a:pt x="2158" y="1"/>
                    <a:pt x="1395" y="1"/>
                  </a:cubicBezTo>
                  <a:close/>
                </a:path>
              </a:pathLst>
            </a:custGeom>
            <a:solidFill>
              <a:srgbClr val="9CE2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-836924" y="162317"/>
              <a:ext cx="325507" cy="360003"/>
            </a:xfrm>
            <a:custGeom>
              <a:avLst/>
              <a:gdLst/>
              <a:ahLst/>
              <a:cxnLst/>
              <a:rect l="l" t="t" r="r" b="b"/>
              <a:pathLst>
                <a:path w="7143" h="7900" extrusionOk="0">
                  <a:moveTo>
                    <a:pt x="2170" y="0"/>
                  </a:moveTo>
                  <a:cubicBezTo>
                    <a:pt x="1858" y="0"/>
                    <a:pt x="1536" y="77"/>
                    <a:pt x="1237" y="238"/>
                  </a:cubicBezTo>
                  <a:cubicBezTo>
                    <a:pt x="391" y="693"/>
                    <a:pt x="0" y="1651"/>
                    <a:pt x="307" y="2451"/>
                  </a:cubicBezTo>
                  <a:cubicBezTo>
                    <a:pt x="382" y="2665"/>
                    <a:pt x="447" y="2888"/>
                    <a:pt x="484" y="3121"/>
                  </a:cubicBezTo>
                  <a:lnTo>
                    <a:pt x="1023" y="5752"/>
                  </a:lnTo>
                  <a:cubicBezTo>
                    <a:pt x="1042" y="5845"/>
                    <a:pt x="1060" y="5948"/>
                    <a:pt x="1088" y="6041"/>
                  </a:cubicBezTo>
                  <a:lnTo>
                    <a:pt x="1088" y="6050"/>
                  </a:lnTo>
                  <a:cubicBezTo>
                    <a:pt x="1135" y="6217"/>
                    <a:pt x="1200" y="6394"/>
                    <a:pt x="1284" y="6552"/>
                  </a:cubicBezTo>
                  <a:cubicBezTo>
                    <a:pt x="1749" y="7420"/>
                    <a:pt x="2664" y="7899"/>
                    <a:pt x="3647" y="7899"/>
                  </a:cubicBezTo>
                  <a:cubicBezTo>
                    <a:pt x="4139" y="7899"/>
                    <a:pt x="4647" y="7780"/>
                    <a:pt x="5124" y="7528"/>
                  </a:cubicBezTo>
                  <a:cubicBezTo>
                    <a:pt x="6547" y="6766"/>
                    <a:pt x="7142" y="5092"/>
                    <a:pt x="6445" y="3799"/>
                  </a:cubicBezTo>
                  <a:cubicBezTo>
                    <a:pt x="6398" y="3706"/>
                    <a:pt x="6352" y="3632"/>
                    <a:pt x="6296" y="3548"/>
                  </a:cubicBezTo>
                  <a:cubicBezTo>
                    <a:pt x="6156" y="3344"/>
                    <a:pt x="5989" y="3167"/>
                    <a:pt x="5784" y="3009"/>
                  </a:cubicBezTo>
                  <a:lnTo>
                    <a:pt x="3599" y="712"/>
                  </a:lnTo>
                  <a:cubicBezTo>
                    <a:pt x="3281" y="255"/>
                    <a:pt x="2741" y="0"/>
                    <a:pt x="2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-819972" y="178996"/>
              <a:ext cx="288185" cy="326555"/>
            </a:xfrm>
            <a:custGeom>
              <a:avLst/>
              <a:gdLst/>
              <a:ahLst/>
              <a:cxnLst/>
              <a:rect l="l" t="t" r="r" b="b"/>
              <a:pathLst>
                <a:path w="6324" h="7166" extrusionOk="0">
                  <a:moveTo>
                    <a:pt x="1799" y="1"/>
                  </a:moveTo>
                  <a:cubicBezTo>
                    <a:pt x="1542" y="1"/>
                    <a:pt x="1282" y="61"/>
                    <a:pt x="1042" y="188"/>
                  </a:cubicBezTo>
                  <a:cubicBezTo>
                    <a:pt x="335" y="560"/>
                    <a:pt x="0" y="1397"/>
                    <a:pt x="251" y="2150"/>
                  </a:cubicBezTo>
                  <a:cubicBezTo>
                    <a:pt x="326" y="2355"/>
                    <a:pt x="382" y="2559"/>
                    <a:pt x="428" y="2764"/>
                  </a:cubicBezTo>
                  <a:lnTo>
                    <a:pt x="949" y="5163"/>
                  </a:lnTo>
                  <a:cubicBezTo>
                    <a:pt x="967" y="5247"/>
                    <a:pt x="986" y="5340"/>
                    <a:pt x="1005" y="5423"/>
                  </a:cubicBezTo>
                  <a:lnTo>
                    <a:pt x="1005" y="5433"/>
                  </a:lnTo>
                  <a:cubicBezTo>
                    <a:pt x="1051" y="5591"/>
                    <a:pt x="1116" y="5749"/>
                    <a:pt x="1191" y="5898"/>
                  </a:cubicBezTo>
                  <a:cubicBezTo>
                    <a:pt x="1628" y="6709"/>
                    <a:pt x="2471" y="7166"/>
                    <a:pt x="3358" y="7166"/>
                  </a:cubicBezTo>
                  <a:cubicBezTo>
                    <a:pt x="3773" y="7166"/>
                    <a:pt x="4197" y="7066"/>
                    <a:pt x="4594" y="6856"/>
                  </a:cubicBezTo>
                  <a:cubicBezTo>
                    <a:pt x="5831" y="6195"/>
                    <a:pt x="6324" y="4689"/>
                    <a:pt x="5682" y="3499"/>
                  </a:cubicBezTo>
                  <a:cubicBezTo>
                    <a:pt x="5645" y="3424"/>
                    <a:pt x="5598" y="3350"/>
                    <a:pt x="5552" y="3275"/>
                  </a:cubicBezTo>
                  <a:cubicBezTo>
                    <a:pt x="5422" y="3089"/>
                    <a:pt x="5264" y="2922"/>
                    <a:pt x="5087" y="2782"/>
                  </a:cubicBezTo>
                  <a:lnTo>
                    <a:pt x="3106" y="653"/>
                  </a:lnTo>
                  <a:cubicBezTo>
                    <a:pt x="2787" y="230"/>
                    <a:pt x="2298" y="1"/>
                    <a:pt x="1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-730974" y="311376"/>
              <a:ext cx="128416" cy="136938"/>
            </a:xfrm>
            <a:custGeom>
              <a:avLst/>
              <a:gdLst/>
              <a:ahLst/>
              <a:cxnLst/>
              <a:rect l="l" t="t" r="r" b="b"/>
              <a:pathLst>
                <a:path w="2818" h="3005" extrusionOk="0">
                  <a:moveTo>
                    <a:pt x="876" y="0"/>
                  </a:moveTo>
                  <a:cubicBezTo>
                    <a:pt x="766" y="0"/>
                    <a:pt x="661" y="23"/>
                    <a:pt x="567" y="73"/>
                  </a:cubicBezTo>
                  <a:cubicBezTo>
                    <a:pt x="0" y="380"/>
                    <a:pt x="56" y="1589"/>
                    <a:pt x="400" y="2249"/>
                  </a:cubicBezTo>
                  <a:cubicBezTo>
                    <a:pt x="657" y="2722"/>
                    <a:pt x="1121" y="3004"/>
                    <a:pt x="1573" y="3004"/>
                  </a:cubicBezTo>
                  <a:cubicBezTo>
                    <a:pt x="1743" y="3004"/>
                    <a:pt x="1910" y="2965"/>
                    <a:pt x="2065" y="2881"/>
                  </a:cubicBezTo>
                  <a:cubicBezTo>
                    <a:pt x="2641" y="2574"/>
                    <a:pt x="2818" y="1793"/>
                    <a:pt x="2464" y="1142"/>
                  </a:cubicBezTo>
                  <a:cubicBezTo>
                    <a:pt x="2176" y="597"/>
                    <a:pt x="1445" y="0"/>
                    <a:pt x="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10"/>
          <p:cNvGrpSpPr/>
          <p:nvPr/>
        </p:nvGrpSpPr>
        <p:grpSpPr>
          <a:xfrm rot="4954591">
            <a:off x="8568091" y="2409806"/>
            <a:ext cx="540648" cy="323553"/>
            <a:chOff x="1496834" y="4360951"/>
            <a:chExt cx="262802" cy="157262"/>
          </a:xfrm>
        </p:grpSpPr>
        <p:sp>
          <p:nvSpPr>
            <p:cNvPr id="301" name="Google Shape;301;p10"/>
            <p:cNvSpPr/>
            <p:nvPr/>
          </p:nvSpPr>
          <p:spPr>
            <a:xfrm>
              <a:off x="1496834" y="4360951"/>
              <a:ext cx="126320" cy="126320"/>
            </a:xfrm>
            <a:custGeom>
              <a:avLst/>
              <a:gdLst/>
              <a:ahLst/>
              <a:cxnLst/>
              <a:rect l="l" t="t" r="r" b="b"/>
              <a:pathLst>
                <a:path w="2772" h="2772" extrusionOk="0">
                  <a:moveTo>
                    <a:pt x="1386" y="0"/>
                  </a:moveTo>
                  <a:cubicBezTo>
                    <a:pt x="614" y="0"/>
                    <a:pt x="1" y="614"/>
                    <a:pt x="1" y="1386"/>
                  </a:cubicBezTo>
                  <a:cubicBezTo>
                    <a:pt x="1" y="2148"/>
                    <a:pt x="614" y="2771"/>
                    <a:pt x="1386" y="2771"/>
                  </a:cubicBezTo>
                  <a:cubicBezTo>
                    <a:pt x="2149" y="2771"/>
                    <a:pt x="2772" y="2148"/>
                    <a:pt x="2772" y="1386"/>
                  </a:cubicBezTo>
                  <a:cubicBezTo>
                    <a:pt x="2772" y="614"/>
                    <a:pt x="214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1698117" y="4456694"/>
              <a:ext cx="61519" cy="61519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0" y="1"/>
                  </a:moveTo>
                  <a:cubicBezTo>
                    <a:pt x="308" y="1"/>
                    <a:pt x="1" y="298"/>
                    <a:pt x="1" y="670"/>
                  </a:cubicBezTo>
                  <a:cubicBezTo>
                    <a:pt x="1" y="1042"/>
                    <a:pt x="308" y="1349"/>
                    <a:pt x="680" y="1349"/>
                  </a:cubicBezTo>
                  <a:cubicBezTo>
                    <a:pt x="1042" y="1349"/>
                    <a:pt x="1349" y="1042"/>
                    <a:pt x="1349" y="670"/>
                  </a:cubicBezTo>
                  <a:cubicBezTo>
                    <a:pt x="1349" y="298"/>
                    <a:pt x="1042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10"/>
          <p:cNvSpPr txBox="1">
            <a:spLocks noGrp="1"/>
          </p:cNvSpPr>
          <p:nvPr>
            <p:ph type="title"/>
          </p:nvPr>
        </p:nvSpPr>
        <p:spPr>
          <a:xfrm>
            <a:off x="713225" y="1124575"/>
            <a:ext cx="4030200" cy="28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13"/>
          <p:cNvGrpSpPr/>
          <p:nvPr/>
        </p:nvGrpSpPr>
        <p:grpSpPr>
          <a:xfrm rot="3599896">
            <a:off x="8280448" y="1108390"/>
            <a:ext cx="1316234" cy="1315759"/>
            <a:chOff x="-1200937" y="975514"/>
            <a:chExt cx="1135331" cy="1134921"/>
          </a:xfrm>
        </p:grpSpPr>
        <p:sp>
          <p:nvSpPr>
            <p:cNvPr id="325" name="Google Shape;325;p13"/>
            <p:cNvSpPr/>
            <p:nvPr/>
          </p:nvSpPr>
          <p:spPr>
            <a:xfrm>
              <a:off x="-657697" y="1808898"/>
              <a:ext cx="525969" cy="301537"/>
            </a:xfrm>
            <a:custGeom>
              <a:avLst/>
              <a:gdLst/>
              <a:ahLst/>
              <a:cxnLst/>
              <a:rect l="l" t="t" r="r" b="b"/>
              <a:pathLst>
                <a:path w="11542" h="6617" extrusionOk="0">
                  <a:moveTo>
                    <a:pt x="11541" y="0"/>
                  </a:moveTo>
                  <a:lnTo>
                    <a:pt x="1" y="6603"/>
                  </a:lnTo>
                  <a:cubicBezTo>
                    <a:pt x="194" y="6612"/>
                    <a:pt x="387" y="6616"/>
                    <a:pt x="580" y="6616"/>
                  </a:cubicBezTo>
                  <a:cubicBezTo>
                    <a:pt x="1159" y="6616"/>
                    <a:pt x="1738" y="6575"/>
                    <a:pt x="2316" y="6491"/>
                  </a:cubicBezTo>
                  <a:lnTo>
                    <a:pt x="10267" y="1944"/>
                  </a:lnTo>
                  <a:cubicBezTo>
                    <a:pt x="10751" y="1339"/>
                    <a:pt x="11169" y="688"/>
                    <a:pt x="11541" y="0"/>
                  </a:cubicBezTo>
                  <a:close/>
                </a:path>
              </a:pathLst>
            </a:custGeom>
            <a:solidFill>
              <a:srgbClr val="C497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13"/>
            <p:cNvGrpSpPr/>
            <p:nvPr/>
          </p:nvGrpSpPr>
          <p:grpSpPr>
            <a:xfrm>
              <a:off x="-1200937" y="975514"/>
              <a:ext cx="1135331" cy="1124531"/>
              <a:chOff x="-1200937" y="975514"/>
              <a:chExt cx="1135331" cy="1124531"/>
            </a:xfrm>
          </p:grpSpPr>
          <p:sp>
            <p:nvSpPr>
              <p:cNvPr id="327" name="Google Shape;327;p13"/>
              <p:cNvSpPr/>
              <p:nvPr/>
            </p:nvSpPr>
            <p:spPr>
              <a:xfrm>
                <a:off x="-1131033" y="1251622"/>
                <a:ext cx="1007781" cy="604349"/>
              </a:xfrm>
              <a:custGeom>
                <a:avLst/>
                <a:gdLst/>
                <a:ahLst/>
                <a:cxnLst/>
                <a:rect l="l" t="t" r="r" b="b"/>
                <a:pathLst>
                  <a:path w="22115" h="13262" extrusionOk="0">
                    <a:moveTo>
                      <a:pt x="21612" y="0"/>
                    </a:moveTo>
                    <a:lnTo>
                      <a:pt x="1" y="12359"/>
                    </a:lnTo>
                    <a:cubicBezTo>
                      <a:pt x="38" y="12434"/>
                      <a:pt x="75" y="12508"/>
                      <a:pt x="112" y="12582"/>
                    </a:cubicBezTo>
                    <a:cubicBezTo>
                      <a:pt x="252" y="12815"/>
                      <a:pt x="391" y="13047"/>
                      <a:pt x="540" y="13261"/>
                    </a:cubicBezTo>
                    <a:lnTo>
                      <a:pt x="22114" y="921"/>
                    </a:lnTo>
                    <a:cubicBezTo>
                      <a:pt x="21993" y="689"/>
                      <a:pt x="21873" y="447"/>
                      <a:pt x="21733" y="214"/>
                    </a:cubicBezTo>
                    <a:cubicBezTo>
                      <a:pt x="21696" y="140"/>
                      <a:pt x="21649" y="75"/>
                      <a:pt x="21612" y="0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3"/>
              <p:cNvSpPr/>
              <p:nvPr/>
            </p:nvSpPr>
            <p:spPr>
              <a:xfrm>
                <a:off x="-1076805" y="1340210"/>
                <a:ext cx="989142" cy="593732"/>
              </a:xfrm>
              <a:custGeom>
                <a:avLst/>
                <a:gdLst/>
                <a:ahLst/>
                <a:cxnLst/>
                <a:rect l="l" t="t" r="r" b="b"/>
                <a:pathLst>
                  <a:path w="21706" h="13029" extrusionOk="0">
                    <a:moveTo>
                      <a:pt x="21371" y="0"/>
                    </a:moveTo>
                    <a:lnTo>
                      <a:pt x="1" y="12219"/>
                    </a:lnTo>
                    <a:cubicBezTo>
                      <a:pt x="224" y="12498"/>
                      <a:pt x="457" y="12768"/>
                      <a:pt x="708" y="13028"/>
                    </a:cubicBezTo>
                    <a:lnTo>
                      <a:pt x="21705" y="1014"/>
                    </a:lnTo>
                    <a:cubicBezTo>
                      <a:pt x="21603" y="670"/>
                      <a:pt x="21501" y="335"/>
                      <a:pt x="21371" y="0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3"/>
              <p:cNvSpPr/>
              <p:nvPr/>
            </p:nvSpPr>
            <p:spPr>
              <a:xfrm>
                <a:off x="-1193327" y="994380"/>
                <a:ext cx="766670" cy="458571"/>
              </a:xfrm>
              <a:custGeom>
                <a:avLst/>
                <a:gdLst/>
                <a:ahLst/>
                <a:cxnLst/>
                <a:rect l="l" t="t" r="r" b="b"/>
                <a:pathLst>
                  <a:path w="16824" h="10063" extrusionOk="0">
                    <a:moveTo>
                      <a:pt x="15484" y="1"/>
                    </a:moveTo>
                    <a:lnTo>
                      <a:pt x="298" y="8686"/>
                    </a:lnTo>
                    <a:cubicBezTo>
                      <a:pt x="177" y="9142"/>
                      <a:pt x="75" y="9598"/>
                      <a:pt x="1" y="10063"/>
                    </a:cubicBezTo>
                    <a:lnTo>
                      <a:pt x="16823" y="438"/>
                    </a:lnTo>
                    <a:cubicBezTo>
                      <a:pt x="16386" y="270"/>
                      <a:pt x="15940" y="122"/>
                      <a:pt x="15484" y="1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3"/>
              <p:cNvSpPr/>
              <p:nvPr/>
            </p:nvSpPr>
            <p:spPr>
              <a:xfrm>
                <a:off x="-1195013" y="1100740"/>
                <a:ext cx="955238" cy="574273"/>
              </a:xfrm>
              <a:custGeom>
                <a:avLst/>
                <a:gdLst/>
                <a:ahLst/>
                <a:cxnLst/>
                <a:rect l="l" t="t" r="r" b="b"/>
                <a:pathLst>
                  <a:path w="20962" h="12602" extrusionOk="0">
                    <a:moveTo>
                      <a:pt x="20124" y="1"/>
                    </a:moveTo>
                    <a:lnTo>
                      <a:pt x="0" y="11504"/>
                    </a:lnTo>
                    <a:cubicBezTo>
                      <a:pt x="56" y="11867"/>
                      <a:pt x="131" y="12239"/>
                      <a:pt x="214" y="12601"/>
                    </a:cubicBezTo>
                    <a:lnTo>
                      <a:pt x="20961" y="726"/>
                    </a:lnTo>
                    <a:cubicBezTo>
                      <a:pt x="20691" y="475"/>
                      <a:pt x="20412" y="224"/>
                      <a:pt x="20124" y="1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3"/>
              <p:cNvSpPr/>
              <p:nvPr/>
            </p:nvSpPr>
            <p:spPr>
              <a:xfrm>
                <a:off x="-1200937" y="1040177"/>
                <a:ext cx="878498" cy="529751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1625" extrusionOk="0">
                    <a:moveTo>
                      <a:pt x="18236" y="0"/>
                    </a:moveTo>
                    <a:lnTo>
                      <a:pt x="19" y="10415"/>
                    </a:lnTo>
                    <a:cubicBezTo>
                      <a:pt x="0" y="10824"/>
                      <a:pt x="0" y="11224"/>
                      <a:pt x="19" y="11624"/>
                    </a:cubicBezTo>
                    <a:lnTo>
                      <a:pt x="19278" y="614"/>
                    </a:lnTo>
                    <a:cubicBezTo>
                      <a:pt x="18943" y="391"/>
                      <a:pt x="18590" y="186"/>
                      <a:pt x="18236" y="0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3"/>
              <p:cNvSpPr/>
              <p:nvPr/>
            </p:nvSpPr>
            <p:spPr>
              <a:xfrm>
                <a:off x="-1170861" y="1171510"/>
                <a:ext cx="996753" cy="598425"/>
              </a:xfrm>
              <a:custGeom>
                <a:avLst/>
                <a:gdLst/>
                <a:ahLst/>
                <a:cxnLst/>
                <a:rect l="l" t="t" r="r" b="b"/>
                <a:pathLst>
                  <a:path w="21873" h="13132" extrusionOk="0">
                    <a:moveTo>
                      <a:pt x="21212" y="1"/>
                    </a:moveTo>
                    <a:lnTo>
                      <a:pt x="0" y="12136"/>
                    </a:lnTo>
                    <a:cubicBezTo>
                      <a:pt x="112" y="12471"/>
                      <a:pt x="242" y="12797"/>
                      <a:pt x="382" y="13131"/>
                    </a:cubicBezTo>
                    <a:lnTo>
                      <a:pt x="21872" y="829"/>
                    </a:lnTo>
                    <a:cubicBezTo>
                      <a:pt x="21668" y="540"/>
                      <a:pt x="21445" y="261"/>
                      <a:pt x="21212" y="1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3"/>
              <p:cNvSpPr/>
              <p:nvPr/>
            </p:nvSpPr>
            <p:spPr>
              <a:xfrm>
                <a:off x="-808124" y="1665626"/>
                <a:ext cx="729348" cy="434419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533" extrusionOk="0">
                    <a:moveTo>
                      <a:pt x="16005" y="1"/>
                    </a:moveTo>
                    <a:lnTo>
                      <a:pt x="1" y="9161"/>
                    </a:lnTo>
                    <a:cubicBezTo>
                      <a:pt x="475" y="9309"/>
                      <a:pt x="968" y="9440"/>
                      <a:pt x="1461" y="9533"/>
                    </a:cubicBezTo>
                    <a:lnTo>
                      <a:pt x="15586" y="1452"/>
                    </a:lnTo>
                    <a:cubicBezTo>
                      <a:pt x="15754" y="977"/>
                      <a:pt x="15893" y="494"/>
                      <a:pt x="16005" y="1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3"/>
              <p:cNvSpPr/>
              <p:nvPr/>
            </p:nvSpPr>
            <p:spPr>
              <a:xfrm>
                <a:off x="-1006855" y="1437639"/>
                <a:ext cx="938696" cy="564521"/>
              </a:xfrm>
              <a:custGeom>
                <a:avLst/>
                <a:gdLst/>
                <a:ahLst/>
                <a:cxnLst/>
                <a:rect l="l" t="t" r="r" b="b"/>
                <a:pathLst>
                  <a:path w="20599" h="12388" extrusionOk="0">
                    <a:moveTo>
                      <a:pt x="20440" y="1"/>
                    </a:moveTo>
                    <a:lnTo>
                      <a:pt x="0" y="11690"/>
                    </a:lnTo>
                    <a:cubicBezTo>
                      <a:pt x="279" y="11932"/>
                      <a:pt x="577" y="12174"/>
                      <a:pt x="893" y="12387"/>
                    </a:cubicBezTo>
                    <a:lnTo>
                      <a:pt x="20598" y="1117"/>
                    </a:lnTo>
                    <a:cubicBezTo>
                      <a:pt x="20570" y="745"/>
                      <a:pt x="20515" y="373"/>
                      <a:pt x="20440" y="1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3"/>
              <p:cNvSpPr/>
              <p:nvPr/>
            </p:nvSpPr>
            <p:spPr>
              <a:xfrm>
                <a:off x="-1153909" y="975514"/>
                <a:ext cx="590359" cy="342276"/>
              </a:xfrm>
              <a:custGeom>
                <a:avLst/>
                <a:gdLst/>
                <a:ahLst/>
                <a:cxnLst/>
                <a:rect l="l" t="t" r="r" b="b"/>
                <a:pathLst>
                  <a:path w="12955" h="7511" extrusionOk="0">
                    <a:moveTo>
                      <a:pt x="11378" y="0"/>
                    </a:moveTo>
                    <a:cubicBezTo>
                      <a:pt x="11247" y="0"/>
                      <a:pt x="11115" y="2"/>
                      <a:pt x="10983" y="6"/>
                    </a:cubicBezTo>
                    <a:lnTo>
                      <a:pt x="921" y="5762"/>
                    </a:lnTo>
                    <a:cubicBezTo>
                      <a:pt x="568" y="6320"/>
                      <a:pt x="261" y="6906"/>
                      <a:pt x="0" y="7510"/>
                    </a:cubicBezTo>
                    <a:lnTo>
                      <a:pt x="12954" y="89"/>
                    </a:lnTo>
                    <a:cubicBezTo>
                      <a:pt x="12426" y="30"/>
                      <a:pt x="11904" y="0"/>
                      <a:pt x="11378" y="0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>
                <a:off x="-1019159" y="999073"/>
                <a:ext cx="223794" cy="128416"/>
              </a:xfrm>
              <a:custGeom>
                <a:avLst/>
                <a:gdLst/>
                <a:ahLst/>
                <a:cxnLst/>
                <a:rect l="l" t="t" r="r" b="b"/>
                <a:pathLst>
                  <a:path w="4911" h="2818" extrusionOk="0">
                    <a:moveTo>
                      <a:pt x="4911" y="0"/>
                    </a:moveTo>
                    <a:lnTo>
                      <a:pt x="4911" y="0"/>
                    </a:lnTo>
                    <a:cubicBezTo>
                      <a:pt x="3999" y="279"/>
                      <a:pt x="3116" y="651"/>
                      <a:pt x="2288" y="1125"/>
                    </a:cubicBezTo>
                    <a:cubicBezTo>
                      <a:pt x="1461" y="1600"/>
                      <a:pt x="689" y="2167"/>
                      <a:pt x="1" y="2818"/>
                    </a:cubicBezTo>
                    <a:lnTo>
                      <a:pt x="4911" y="0"/>
                    </a:ln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3"/>
              <p:cNvSpPr/>
              <p:nvPr/>
            </p:nvSpPr>
            <p:spPr>
              <a:xfrm>
                <a:off x="-919133" y="1544865"/>
                <a:ext cx="853526" cy="514485"/>
              </a:xfrm>
              <a:custGeom>
                <a:avLst/>
                <a:gdLst/>
                <a:ahLst/>
                <a:cxnLst/>
                <a:rect l="l" t="t" r="r" b="b"/>
                <a:pathLst>
                  <a:path w="18730" h="11290" extrusionOk="0">
                    <a:moveTo>
                      <a:pt x="18729" y="1"/>
                    </a:moveTo>
                    <a:lnTo>
                      <a:pt x="0" y="10713"/>
                    </a:lnTo>
                    <a:cubicBezTo>
                      <a:pt x="363" y="10927"/>
                      <a:pt x="735" y="11123"/>
                      <a:pt x="1107" y="11290"/>
                    </a:cubicBezTo>
                    <a:lnTo>
                      <a:pt x="18664" y="1256"/>
                    </a:lnTo>
                    <a:cubicBezTo>
                      <a:pt x="18710" y="837"/>
                      <a:pt x="18729" y="419"/>
                      <a:pt x="18729" y="1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8" name="Google Shape;338;p13"/>
          <p:cNvSpPr/>
          <p:nvPr/>
        </p:nvSpPr>
        <p:spPr>
          <a:xfrm>
            <a:off x="-1846624" y="-1918191"/>
            <a:ext cx="3301491" cy="3301491"/>
          </a:xfrm>
          <a:custGeom>
            <a:avLst/>
            <a:gdLst/>
            <a:ahLst/>
            <a:cxnLst/>
            <a:rect l="l" t="t" r="r" b="b"/>
            <a:pathLst>
              <a:path w="97569" h="97569" extrusionOk="0">
                <a:moveTo>
                  <a:pt x="48784" y="1"/>
                </a:moveTo>
                <a:cubicBezTo>
                  <a:pt x="35849" y="1"/>
                  <a:pt x="23434" y="5134"/>
                  <a:pt x="14284" y="14285"/>
                </a:cubicBezTo>
                <a:cubicBezTo>
                  <a:pt x="5133" y="23435"/>
                  <a:pt x="0" y="35850"/>
                  <a:pt x="0" y="48785"/>
                </a:cubicBezTo>
                <a:cubicBezTo>
                  <a:pt x="0" y="61720"/>
                  <a:pt x="5133" y="74135"/>
                  <a:pt x="14284" y="83285"/>
                </a:cubicBezTo>
                <a:cubicBezTo>
                  <a:pt x="23434" y="92436"/>
                  <a:pt x="35849" y="97569"/>
                  <a:pt x="48784" y="97569"/>
                </a:cubicBezTo>
                <a:cubicBezTo>
                  <a:pt x="61720" y="97569"/>
                  <a:pt x="74134" y="92436"/>
                  <a:pt x="83285" y="83285"/>
                </a:cubicBezTo>
                <a:cubicBezTo>
                  <a:pt x="92435" y="74135"/>
                  <a:pt x="97568" y="61720"/>
                  <a:pt x="97568" y="48785"/>
                </a:cubicBezTo>
                <a:cubicBezTo>
                  <a:pt x="97568" y="35850"/>
                  <a:pt x="92435" y="23435"/>
                  <a:pt x="83285" y="14285"/>
                </a:cubicBezTo>
                <a:cubicBezTo>
                  <a:pt x="74134" y="5134"/>
                  <a:pt x="61720" y="1"/>
                  <a:pt x="487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7455625" y="-1918202"/>
            <a:ext cx="3481216" cy="3481243"/>
          </a:xfrm>
          <a:custGeom>
            <a:avLst/>
            <a:gdLst/>
            <a:ahLst/>
            <a:cxnLst/>
            <a:rect l="l" t="t" r="r" b="b"/>
            <a:pathLst>
              <a:path w="128470" h="128471" extrusionOk="0">
                <a:moveTo>
                  <a:pt x="64230" y="1"/>
                </a:moveTo>
                <a:cubicBezTo>
                  <a:pt x="47194" y="1"/>
                  <a:pt x="30864" y="6771"/>
                  <a:pt x="18812" y="18813"/>
                </a:cubicBezTo>
                <a:cubicBezTo>
                  <a:pt x="6770" y="30865"/>
                  <a:pt x="0" y="47204"/>
                  <a:pt x="0" y="64240"/>
                </a:cubicBezTo>
                <a:cubicBezTo>
                  <a:pt x="0" y="81277"/>
                  <a:pt x="6770" y="97606"/>
                  <a:pt x="18812" y="109658"/>
                </a:cubicBezTo>
                <a:cubicBezTo>
                  <a:pt x="30864" y="121701"/>
                  <a:pt x="47194" y="128471"/>
                  <a:pt x="64230" y="128471"/>
                </a:cubicBezTo>
                <a:cubicBezTo>
                  <a:pt x="81266" y="128471"/>
                  <a:pt x="97605" y="121701"/>
                  <a:pt x="109657" y="109658"/>
                </a:cubicBezTo>
                <a:cubicBezTo>
                  <a:pt x="121700" y="97606"/>
                  <a:pt x="128470" y="81277"/>
                  <a:pt x="128470" y="64240"/>
                </a:cubicBezTo>
                <a:cubicBezTo>
                  <a:pt x="128470" y="47204"/>
                  <a:pt x="121700" y="30865"/>
                  <a:pt x="109657" y="18813"/>
                </a:cubicBezTo>
                <a:cubicBezTo>
                  <a:pt x="97605" y="6771"/>
                  <a:pt x="81266" y="1"/>
                  <a:pt x="642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13"/>
          <p:cNvGrpSpPr/>
          <p:nvPr/>
        </p:nvGrpSpPr>
        <p:grpSpPr>
          <a:xfrm rot="4122259">
            <a:off x="238991" y="3570614"/>
            <a:ext cx="512534" cy="306747"/>
            <a:chOff x="1496834" y="4360951"/>
            <a:chExt cx="262802" cy="157262"/>
          </a:xfrm>
        </p:grpSpPr>
        <p:sp>
          <p:nvSpPr>
            <p:cNvPr id="341" name="Google Shape;341;p13"/>
            <p:cNvSpPr/>
            <p:nvPr/>
          </p:nvSpPr>
          <p:spPr>
            <a:xfrm>
              <a:off x="1496834" y="4360951"/>
              <a:ext cx="126320" cy="126320"/>
            </a:xfrm>
            <a:custGeom>
              <a:avLst/>
              <a:gdLst/>
              <a:ahLst/>
              <a:cxnLst/>
              <a:rect l="l" t="t" r="r" b="b"/>
              <a:pathLst>
                <a:path w="2772" h="2772" extrusionOk="0">
                  <a:moveTo>
                    <a:pt x="1386" y="0"/>
                  </a:moveTo>
                  <a:cubicBezTo>
                    <a:pt x="614" y="0"/>
                    <a:pt x="1" y="614"/>
                    <a:pt x="1" y="1386"/>
                  </a:cubicBezTo>
                  <a:cubicBezTo>
                    <a:pt x="1" y="2148"/>
                    <a:pt x="614" y="2771"/>
                    <a:pt x="1386" y="2771"/>
                  </a:cubicBezTo>
                  <a:cubicBezTo>
                    <a:pt x="2149" y="2771"/>
                    <a:pt x="2772" y="2148"/>
                    <a:pt x="2772" y="1386"/>
                  </a:cubicBezTo>
                  <a:cubicBezTo>
                    <a:pt x="2772" y="614"/>
                    <a:pt x="214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698117" y="4456694"/>
              <a:ext cx="61519" cy="61519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0" y="1"/>
                  </a:moveTo>
                  <a:cubicBezTo>
                    <a:pt x="308" y="1"/>
                    <a:pt x="1" y="298"/>
                    <a:pt x="1" y="670"/>
                  </a:cubicBezTo>
                  <a:cubicBezTo>
                    <a:pt x="1" y="1042"/>
                    <a:pt x="308" y="1349"/>
                    <a:pt x="680" y="1349"/>
                  </a:cubicBezTo>
                  <a:cubicBezTo>
                    <a:pt x="1042" y="1349"/>
                    <a:pt x="1349" y="1042"/>
                    <a:pt x="1349" y="670"/>
                  </a:cubicBezTo>
                  <a:cubicBezTo>
                    <a:pt x="1349" y="298"/>
                    <a:pt x="1042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13"/>
          <p:cNvGrpSpPr/>
          <p:nvPr/>
        </p:nvGrpSpPr>
        <p:grpSpPr>
          <a:xfrm rot="-161">
            <a:off x="147424" y="4269702"/>
            <a:ext cx="695640" cy="769290"/>
            <a:chOff x="-836924" y="162317"/>
            <a:chExt cx="325507" cy="360003"/>
          </a:xfrm>
        </p:grpSpPr>
        <p:sp>
          <p:nvSpPr>
            <p:cNvPr id="344" name="Google Shape;344;p13"/>
            <p:cNvSpPr/>
            <p:nvPr/>
          </p:nvSpPr>
          <p:spPr>
            <a:xfrm>
              <a:off x="-730974" y="316344"/>
              <a:ext cx="126730" cy="126776"/>
            </a:xfrm>
            <a:custGeom>
              <a:avLst/>
              <a:gdLst/>
              <a:ahLst/>
              <a:cxnLst/>
              <a:rect l="l" t="t" r="r" b="b"/>
              <a:pathLst>
                <a:path w="2781" h="2782" extrusionOk="0">
                  <a:moveTo>
                    <a:pt x="1395" y="1"/>
                  </a:moveTo>
                  <a:cubicBezTo>
                    <a:pt x="623" y="1"/>
                    <a:pt x="0" y="624"/>
                    <a:pt x="0" y="1396"/>
                  </a:cubicBezTo>
                  <a:cubicBezTo>
                    <a:pt x="0" y="2158"/>
                    <a:pt x="623" y="2781"/>
                    <a:pt x="1395" y="2781"/>
                  </a:cubicBezTo>
                  <a:cubicBezTo>
                    <a:pt x="2158" y="2781"/>
                    <a:pt x="2781" y="2158"/>
                    <a:pt x="2781" y="1396"/>
                  </a:cubicBezTo>
                  <a:cubicBezTo>
                    <a:pt x="2781" y="624"/>
                    <a:pt x="2158" y="1"/>
                    <a:pt x="1395" y="1"/>
                  </a:cubicBezTo>
                  <a:close/>
                </a:path>
              </a:pathLst>
            </a:custGeom>
            <a:solidFill>
              <a:srgbClr val="9CE2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-836924" y="162317"/>
              <a:ext cx="325507" cy="360003"/>
            </a:xfrm>
            <a:custGeom>
              <a:avLst/>
              <a:gdLst/>
              <a:ahLst/>
              <a:cxnLst/>
              <a:rect l="l" t="t" r="r" b="b"/>
              <a:pathLst>
                <a:path w="7143" h="7900" extrusionOk="0">
                  <a:moveTo>
                    <a:pt x="2170" y="0"/>
                  </a:moveTo>
                  <a:cubicBezTo>
                    <a:pt x="1858" y="0"/>
                    <a:pt x="1536" y="77"/>
                    <a:pt x="1237" y="238"/>
                  </a:cubicBezTo>
                  <a:cubicBezTo>
                    <a:pt x="391" y="693"/>
                    <a:pt x="0" y="1651"/>
                    <a:pt x="307" y="2451"/>
                  </a:cubicBezTo>
                  <a:cubicBezTo>
                    <a:pt x="382" y="2665"/>
                    <a:pt x="447" y="2888"/>
                    <a:pt x="484" y="3121"/>
                  </a:cubicBezTo>
                  <a:lnTo>
                    <a:pt x="1023" y="5752"/>
                  </a:lnTo>
                  <a:cubicBezTo>
                    <a:pt x="1042" y="5845"/>
                    <a:pt x="1060" y="5948"/>
                    <a:pt x="1088" y="6041"/>
                  </a:cubicBezTo>
                  <a:lnTo>
                    <a:pt x="1088" y="6050"/>
                  </a:lnTo>
                  <a:cubicBezTo>
                    <a:pt x="1135" y="6217"/>
                    <a:pt x="1200" y="6394"/>
                    <a:pt x="1284" y="6552"/>
                  </a:cubicBezTo>
                  <a:cubicBezTo>
                    <a:pt x="1749" y="7420"/>
                    <a:pt x="2664" y="7899"/>
                    <a:pt x="3647" y="7899"/>
                  </a:cubicBezTo>
                  <a:cubicBezTo>
                    <a:pt x="4139" y="7899"/>
                    <a:pt x="4647" y="7780"/>
                    <a:pt x="5124" y="7528"/>
                  </a:cubicBezTo>
                  <a:cubicBezTo>
                    <a:pt x="6547" y="6766"/>
                    <a:pt x="7142" y="5092"/>
                    <a:pt x="6445" y="3799"/>
                  </a:cubicBezTo>
                  <a:cubicBezTo>
                    <a:pt x="6398" y="3706"/>
                    <a:pt x="6352" y="3632"/>
                    <a:pt x="6296" y="3548"/>
                  </a:cubicBezTo>
                  <a:cubicBezTo>
                    <a:pt x="6156" y="3344"/>
                    <a:pt x="5989" y="3167"/>
                    <a:pt x="5784" y="3009"/>
                  </a:cubicBezTo>
                  <a:lnTo>
                    <a:pt x="3599" y="712"/>
                  </a:lnTo>
                  <a:cubicBezTo>
                    <a:pt x="3281" y="255"/>
                    <a:pt x="2741" y="0"/>
                    <a:pt x="2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-819972" y="178996"/>
              <a:ext cx="288185" cy="326555"/>
            </a:xfrm>
            <a:custGeom>
              <a:avLst/>
              <a:gdLst/>
              <a:ahLst/>
              <a:cxnLst/>
              <a:rect l="l" t="t" r="r" b="b"/>
              <a:pathLst>
                <a:path w="6324" h="7166" extrusionOk="0">
                  <a:moveTo>
                    <a:pt x="1799" y="1"/>
                  </a:moveTo>
                  <a:cubicBezTo>
                    <a:pt x="1542" y="1"/>
                    <a:pt x="1282" y="61"/>
                    <a:pt x="1042" y="188"/>
                  </a:cubicBezTo>
                  <a:cubicBezTo>
                    <a:pt x="335" y="560"/>
                    <a:pt x="0" y="1397"/>
                    <a:pt x="251" y="2150"/>
                  </a:cubicBezTo>
                  <a:cubicBezTo>
                    <a:pt x="326" y="2355"/>
                    <a:pt x="382" y="2559"/>
                    <a:pt x="428" y="2764"/>
                  </a:cubicBezTo>
                  <a:lnTo>
                    <a:pt x="949" y="5163"/>
                  </a:lnTo>
                  <a:cubicBezTo>
                    <a:pt x="967" y="5247"/>
                    <a:pt x="986" y="5340"/>
                    <a:pt x="1005" y="5423"/>
                  </a:cubicBezTo>
                  <a:lnTo>
                    <a:pt x="1005" y="5433"/>
                  </a:lnTo>
                  <a:cubicBezTo>
                    <a:pt x="1051" y="5591"/>
                    <a:pt x="1116" y="5749"/>
                    <a:pt x="1191" y="5898"/>
                  </a:cubicBezTo>
                  <a:cubicBezTo>
                    <a:pt x="1628" y="6709"/>
                    <a:pt x="2471" y="7166"/>
                    <a:pt x="3358" y="7166"/>
                  </a:cubicBezTo>
                  <a:cubicBezTo>
                    <a:pt x="3773" y="7166"/>
                    <a:pt x="4197" y="7066"/>
                    <a:pt x="4594" y="6856"/>
                  </a:cubicBezTo>
                  <a:cubicBezTo>
                    <a:pt x="5831" y="6195"/>
                    <a:pt x="6324" y="4689"/>
                    <a:pt x="5682" y="3499"/>
                  </a:cubicBezTo>
                  <a:cubicBezTo>
                    <a:pt x="5645" y="3424"/>
                    <a:pt x="5598" y="3350"/>
                    <a:pt x="5552" y="3275"/>
                  </a:cubicBezTo>
                  <a:cubicBezTo>
                    <a:pt x="5422" y="3089"/>
                    <a:pt x="5264" y="2922"/>
                    <a:pt x="5087" y="2782"/>
                  </a:cubicBezTo>
                  <a:lnTo>
                    <a:pt x="3106" y="653"/>
                  </a:lnTo>
                  <a:cubicBezTo>
                    <a:pt x="2787" y="230"/>
                    <a:pt x="2298" y="1"/>
                    <a:pt x="1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-730974" y="311376"/>
              <a:ext cx="128416" cy="136938"/>
            </a:xfrm>
            <a:custGeom>
              <a:avLst/>
              <a:gdLst/>
              <a:ahLst/>
              <a:cxnLst/>
              <a:rect l="l" t="t" r="r" b="b"/>
              <a:pathLst>
                <a:path w="2818" h="3005" extrusionOk="0">
                  <a:moveTo>
                    <a:pt x="876" y="0"/>
                  </a:moveTo>
                  <a:cubicBezTo>
                    <a:pt x="766" y="0"/>
                    <a:pt x="661" y="23"/>
                    <a:pt x="567" y="73"/>
                  </a:cubicBezTo>
                  <a:cubicBezTo>
                    <a:pt x="0" y="380"/>
                    <a:pt x="56" y="1589"/>
                    <a:pt x="400" y="2249"/>
                  </a:cubicBezTo>
                  <a:cubicBezTo>
                    <a:pt x="657" y="2722"/>
                    <a:pt x="1121" y="3004"/>
                    <a:pt x="1573" y="3004"/>
                  </a:cubicBezTo>
                  <a:cubicBezTo>
                    <a:pt x="1743" y="3004"/>
                    <a:pt x="1910" y="2965"/>
                    <a:pt x="2065" y="2881"/>
                  </a:cubicBezTo>
                  <a:cubicBezTo>
                    <a:pt x="2641" y="2574"/>
                    <a:pt x="2818" y="1793"/>
                    <a:pt x="2464" y="1142"/>
                  </a:cubicBezTo>
                  <a:cubicBezTo>
                    <a:pt x="2176" y="597"/>
                    <a:pt x="1445" y="0"/>
                    <a:pt x="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13"/>
          <p:cNvGrpSpPr/>
          <p:nvPr/>
        </p:nvGrpSpPr>
        <p:grpSpPr>
          <a:xfrm rot="5400000" flipH="1">
            <a:off x="-1238355" y="-1026052"/>
            <a:ext cx="2933820" cy="2347425"/>
            <a:chOff x="4519055" y="4062471"/>
            <a:chExt cx="1959145" cy="1567562"/>
          </a:xfrm>
        </p:grpSpPr>
        <p:sp>
          <p:nvSpPr>
            <p:cNvPr id="349" name="Google Shape;349;p13"/>
            <p:cNvSpPr/>
            <p:nvPr/>
          </p:nvSpPr>
          <p:spPr>
            <a:xfrm>
              <a:off x="4694955" y="4062471"/>
              <a:ext cx="1783245" cy="1567562"/>
            </a:xfrm>
            <a:custGeom>
              <a:avLst/>
              <a:gdLst/>
              <a:ahLst/>
              <a:cxnLst/>
              <a:rect l="l" t="t" r="r" b="b"/>
              <a:pathLst>
                <a:path w="39132" h="34399" fill="none" extrusionOk="0">
                  <a:moveTo>
                    <a:pt x="1237" y="34399"/>
                  </a:moveTo>
                  <a:cubicBezTo>
                    <a:pt x="5636" y="31060"/>
                    <a:pt x="7300" y="24560"/>
                    <a:pt x="5050" y="19520"/>
                  </a:cubicBezTo>
                  <a:cubicBezTo>
                    <a:pt x="3552" y="16153"/>
                    <a:pt x="512" y="13345"/>
                    <a:pt x="279" y="9663"/>
                  </a:cubicBezTo>
                  <a:cubicBezTo>
                    <a:pt x="0" y="5348"/>
                    <a:pt x="3971" y="1656"/>
                    <a:pt x="8211" y="828"/>
                  </a:cubicBezTo>
                  <a:cubicBezTo>
                    <a:pt x="12461" y="1"/>
                    <a:pt x="16813" y="1349"/>
                    <a:pt x="20831" y="2939"/>
                  </a:cubicBezTo>
                  <a:cubicBezTo>
                    <a:pt x="24848" y="4539"/>
                    <a:pt x="28856" y="6436"/>
                    <a:pt x="33171" y="6770"/>
                  </a:cubicBezTo>
                  <a:cubicBezTo>
                    <a:pt x="34426" y="6873"/>
                    <a:pt x="35737" y="6826"/>
                    <a:pt x="36890" y="6306"/>
                  </a:cubicBezTo>
                  <a:cubicBezTo>
                    <a:pt x="38043" y="5785"/>
                    <a:pt x="39011" y="4734"/>
                    <a:pt x="39132" y="3479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4519055" y="4074319"/>
              <a:ext cx="1662940" cy="1501076"/>
            </a:xfrm>
            <a:custGeom>
              <a:avLst/>
              <a:gdLst/>
              <a:ahLst/>
              <a:cxnLst/>
              <a:rect l="l" t="t" r="r" b="b"/>
              <a:pathLst>
                <a:path w="36492" h="32940" fill="none" extrusionOk="0">
                  <a:moveTo>
                    <a:pt x="4883" y="32939"/>
                  </a:moveTo>
                  <a:cubicBezTo>
                    <a:pt x="7664" y="32707"/>
                    <a:pt x="9681" y="29842"/>
                    <a:pt x="9774" y="27053"/>
                  </a:cubicBezTo>
                  <a:cubicBezTo>
                    <a:pt x="9877" y="24263"/>
                    <a:pt x="8500" y="21622"/>
                    <a:pt x="6864" y="19362"/>
                  </a:cubicBezTo>
                  <a:cubicBezTo>
                    <a:pt x="5227" y="17102"/>
                    <a:pt x="3284" y="15038"/>
                    <a:pt x="1954" y="12583"/>
                  </a:cubicBezTo>
                  <a:cubicBezTo>
                    <a:pt x="633" y="10119"/>
                    <a:pt x="1" y="7078"/>
                    <a:pt x="1173" y="4539"/>
                  </a:cubicBezTo>
                  <a:cubicBezTo>
                    <a:pt x="2595" y="1461"/>
                    <a:pt x="6287" y="10"/>
                    <a:pt x="9681" y="10"/>
                  </a:cubicBezTo>
                  <a:cubicBezTo>
                    <a:pt x="13085" y="1"/>
                    <a:pt x="16368" y="1126"/>
                    <a:pt x="19697" y="1777"/>
                  </a:cubicBezTo>
                  <a:cubicBezTo>
                    <a:pt x="25276" y="2856"/>
                    <a:pt x="31023" y="2623"/>
                    <a:pt x="36491" y="1098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13"/>
          <p:cNvGrpSpPr/>
          <p:nvPr/>
        </p:nvGrpSpPr>
        <p:grpSpPr>
          <a:xfrm>
            <a:off x="8490360" y="4372820"/>
            <a:ext cx="591627" cy="563032"/>
            <a:chOff x="8402484" y="928166"/>
            <a:chExt cx="352621" cy="335577"/>
          </a:xfrm>
        </p:grpSpPr>
        <p:sp>
          <p:nvSpPr>
            <p:cNvPr id="352" name="Google Shape;352;p13"/>
            <p:cNvSpPr/>
            <p:nvPr/>
          </p:nvSpPr>
          <p:spPr>
            <a:xfrm>
              <a:off x="8402484" y="975195"/>
              <a:ext cx="329334" cy="288549"/>
            </a:xfrm>
            <a:custGeom>
              <a:avLst/>
              <a:gdLst/>
              <a:ahLst/>
              <a:cxnLst/>
              <a:rect l="l" t="t" r="r" b="b"/>
              <a:pathLst>
                <a:path w="7227" h="6332" extrusionOk="0">
                  <a:moveTo>
                    <a:pt x="3616" y="1"/>
                  </a:moveTo>
                  <a:cubicBezTo>
                    <a:pt x="2435" y="1"/>
                    <a:pt x="1297" y="665"/>
                    <a:pt x="754" y="1798"/>
                  </a:cubicBezTo>
                  <a:cubicBezTo>
                    <a:pt x="1" y="3379"/>
                    <a:pt x="670" y="5267"/>
                    <a:pt x="2251" y="6020"/>
                  </a:cubicBezTo>
                  <a:cubicBezTo>
                    <a:pt x="2691" y="6231"/>
                    <a:pt x="3157" y="6331"/>
                    <a:pt x="3616" y="6331"/>
                  </a:cubicBezTo>
                  <a:cubicBezTo>
                    <a:pt x="4796" y="6331"/>
                    <a:pt x="5931" y="5670"/>
                    <a:pt x="6473" y="4532"/>
                  </a:cubicBezTo>
                  <a:cubicBezTo>
                    <a:pt x="7226" y="2951"/>
                    <a:pt x="6557" y="1063"/>
                    <a:pt x="4976" y="310"/>
                  </a:cubicBezTo>
                  <a:cubicBezTo>
                    <a:pt x="4537" y="100"/>
                    <a:pt x="4074" y="1"/>
                    <a:pt x="3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8518597" y="1015159"/>
              <a:ext cx="25884" cy="22694"/>
            </a:xfrm>
            <a:custGeom>
              <a:avLst/>
              <a:gdLst/>
              <a:ahLst/>
              <a:cxnLst/>
              <a:rect l="l" t="t" r="r" b="b"/>
              <a:pathLst>
                <a:path w="568" h="498" extrusionOk="0">
                  <a:moveTo>
                    <a:pt x="282" y="1"/>
                  </a:moveTo>
                  <a:cubicBezTo>
                    <a:pt x="191" y="1"/>
                    <a:pt x="103" y="54"/>
                    <a:pt x="56" y="140"/>
                  </a:cubicBezTo>
                  <a:cubicBezTo>
                    <a:pt x="1" y="270"/>
                    <a:pt x="56" y="419"/>
                    <a:pt x="177" y="475"/>
                  </a:cubicBezTo>
                  <a:cubicBezTo>
                    <a:pt x="211" y="490"/>
                    <a:pt x="247" y="498"/>
                    <a:pt x="283" y="498"/>
                  </a:cubicBezTo>
                  <a:cubicBezTo>
                    <a:pt x="375" y="498"/>
                    <a:pt x="465" y="448"/>
                    <a:pt x="512" y="354"/>
                  </a:cubicBezTo>
                  <a:cubicBezTo>
                    <a:pt x="568" y="233"/>
                    <a:pt x="512" y="84"/>
                    <a:pt x="391" y="28"/>
                  </a:cubicBezTo>
                  <a:cubicBezTo>
                    <a:pt x="356" y="10"/>
                    <a:pt x="319" y="1"/>
                    <a:pt x="2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8529625" y="1059864"/>
              <a:ext cx="25884" cy="22694"/>
            </a:xfrm>
            <a:custGeom>
              <a:avLst/>
              <a:gdLst/>
              <a:ahLst/>
              <a:cxnLst/>
              <a:rect l="l" t="t" r="r" b="b"/>
              <a:pathLst>
                <a:path w="568" h="498" extrusionOk="0">
                  <a:moveTo>
                    <a:pt x="285" y="1"/>
                  </a:moveTo>
                  <a:cubicBezTo>
                    <a:pt x="193" y="1"/>
                    <a:pt x="103" y="51"/>
                    <a:pt x="56" y="145"/>
                  </a:cubicBezTo>
                  <a:cubicBezTo>
                    <a:pt x="0" y="266"/>
                    <a:pt x="56" y="414"/>
                    <a:pt x="177" y="470"/>
                  </a:cubicBezTo>
                  <a:cubicBezTo>
                    <a:pt x="212" y="489"/>
                    <a:pt x="249" y="498"/>
                    <a:pt x="286" y="498"/>
                  </a:cubicBezTo>
                  <a:cubicBezTo>
                    <a:pt x="377" y="498"/>
                    <a:pt x="465" y="445"/>
                    <a:pt x="512" y="359"/>
                  </a:cubicBezTo>
                  <a:cubicBezTo>
                    <a:pt x="568" y="228"/>
                    <a:pt x="512" y="80"/>
                    <a:pt x="391" y="24"/>
                  </a:cubicBezTo>
                  <a:cubicBezTo>
                    <a:pt x="357" y="8"/>
                    <a:pt x="321" y="1"/>
                    <a:pt x="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8480045" y="1042501"/>
              <a:ext cx="25884" cy="22694"/>
            </a:xfrm>
            <a:custGeom>
              <a:avLst/>
              <a:gdLst/>
              <a:ahLst/>
              <a:cxnLst/>
              <a:rect l="l" t="t" r="r" b="b"/>
              <a:pathLst>
                <a:path w="568" h="498" extrusionOk="0">
                  <a:moveTo>
                    <a:pt x="285" y="0"/>
                  </a:moveTo>
                  <a:cubicBezTo>
                    <a:pt x="194" y="0"/>
                    <a:pt x="106" y="51"/>
                    <a:pt x="65" y="144"/>
                  </a:cubicBezTo>
                  <a:cubicBezTo>
                    <a:pt x="0" y="265"/>
                    <a:pt x="56" y="414"/>
                    <a:pt x="177" y="470"/>
                  </a:cubicBezTo>
                  <a:cubicBezTo>
                    <a:pt x="215" y="489"/>
                    <a:pt x="254" y="497"/>
                    <a:pt x="292" y="497"/>
                  </a:cubicBezTo>
                  <a:cubicBezTo>
                    <a:pt x="385" y="497"/>
                    <a:pt x="472" y="444"/>
                    <a:pt x="512" y="358"/>
                  </a:cubicBezTo>
                  <a:cubicBezTo>
                    <a:pt x="568" y="228"/>
                    <a:pt x="521" y="79"/>
                    <a:pt x="391" y="24"/>
                  </a:cubicBezTo>
                  <a:cubicBezTo>
                    <a:pt x="357" y="8"/>
                    <a:pt x="321" y="0"/>
                    <a:pt x="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8620719" y="928166"/>
              <a:ext cx="134386" cy="95105"/>
            </a:xfrm>
            <a:custGeom>
              <a:avLst/>
              <a:gdLst/>
              <a:ahLst/>
              <a:cxnLst/>
              <a:rect l="l" t="t" r="r" b="b"/>
              <a:pathLst>
                <a:path w="2949" h="2087" extrusionOk="0">
                  <a:moveTo>
                    <a:pt x="1799" y="0"/>
                  </a:moveTo>
                  <a:cubicBezTo>
                    <a:pt x="1259" y="0"/>
                    <a:pt x="693" y="101"/>
                    <a:pt x="456" y="356"/>
                  </a:cubicBezTo>
                  <a:cubicBezTo>
                    <a:pt x="1" y="849"/>
                    <a:pt x="149" y="2086"/>
                    <a:pt x="149" y="2086"/>
                  </a:cubicBezTo>
                  <a:cubicBezTo>
                    <a:pt x="149" y="2086"/>
                    <a:pt x="267" y="1588"/>
                    <a:pt x="770" y="1588"/>
                  </a:cubicBezTo>
                  <a:cubicBezTo>
                    <a:pt x="851" y="1588"/>
                    <a:pt x="941" y="1601"/>
                    <a:pt x="1042" y="1630"/>
                  </a:cubicBezTo>
                  <a:cubicBezTo>
                    <a:pt x="1087" y="1644"/>
                    <a:pt x="1133" y="1650"/>
                    <a:pt x="1181" y="1650"/>
                  </a:cubicBezTo>
                  <a:cubicBezTo>
                    <a:pt x="1909" y="1650"/>
                    <a:pt x="2949" y="217"/>
                    <a:pt x="2949" y="217"/>
                  </a:cubicBezTo>
                  <a:cubicBezTo>
                    <a:pt x="2778" y="87"/>
                    <a:pt x="2300" y="0"/>
                    <a:pt x="1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8635985" y="937599"/>
              <a:ext cx="105996" cy="61064"/>
            </a:xfrm>
            <a:custGeom>
              <a:avLst/>
              <a:gdLst/>
              <a:ahLst/>
              <a:cxnLst/>
              <a:rect l="l" t="t" r="r" b="b"/>
              <a:pathLst>
                <a:path w="2326" h="1340" extrusionOk="0">
                  <a:moveTo>
                    <a:pt x="2325" y="1"/>
                  </a:moveTo>
                  <a:lnTo>
                    <a:pt x="2325" y="1"/>
                  </a:lnTo>
                  <a:cubicBezTo>
                    <a:pt x="2325" y="1"/>
                    <a:pt x="2227" y="48"/>
                    <a:pt x="2080" y="118"/>
                  </a:cubicBezTo>
                  <a:lnTo>
                    <a:pt x="2080" y="118"/>
                  </a:lnTo>
                  <a:cubicBezTo>
                    <a:pt x="2162" y="81"/>
                    <a:pt x="2244" y="42"/>
                    <a:pt x="2325" y="1"/>
                  </a:cubicBezTo>
                  <a:close/>
                  <a:moveTo>
                    <a:pt x="2080" y="118"/>
                  </a:moveTo>
                  <a:cubicBezTo>
                    <a:pt x="1679" y="298"/>
                    <a:pt x="1260" y="426"/>
                    <a:pt x="828" y="503"/>
                  </a:cubicBezTo>
                  <a:cubicBezTo>
                    <a:pt x="84" y="596"/>
                    <a:pt x="0" y="1340"/>
                    <a:pt x="0" y="1340"/>
                  </a:cubicBezTo>
                  <a:cubicBezTo>
                    <a:pt x="214" y="1042"/>
                    <a:pt x="447" y="800"/>
                    <a:pt x="800" y="680"/>
                  </a:cubicBezTo>
                  <a:cubicBezTo>
                    <a:pt x="1051" y="600"/>
                    <a:pt x="1716" y="291"/>
                    <a:pt x="2080" y="1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13"/>
          <p:cNvGrpSpPr/>
          <p:nvPr/>
        </p:nvGrpSpPr>
        <p:grpSpPr>
          <a:xfrm rot="2699764">
            <a:off x="8515832" y="276071"/>
            <a:ext cx="540652" cy="323551"/>
            <a:chOff x="1496834" y="4360951"/>
            <a:chExt cx="262802" cy="157262"/>
          </a:xfrm>
        </p:grpSpPr>
        <p:sp>
          <p:nvSpPr>
            <p:cNvPr id="359" name="Google Shape;359;p13"/>
            <p:cNvSpPr/>
            <p:nvPr/>
          </p:nvSpPr>
          <p:spPr>
            <a:xfrm>
              <a:off x="1496834" y="4360951"/>
              <a:ext cx="126320" cy="126320"/>
            </a:xfrm>
            <a:custGeom>
              <a:avLst/>
              <a:gdLst/>
              <a:ahLst/>
              <a:cxnLst/>
              <a:rect l="l" t="t" r="r" b="b"/>
              <a:pathLst>
                <a:path w="2772" h="2772" extrusionOk="0">
                  <a:moveTo>
                    <a:pt x="1386" y="0"/>
                  </a:moveTo>
                  <a:cubicBezTo>
                    <a:pt x="614" y="0"/>
                    <a:pt x="1" y="614"/>
                    <a:pt x="1" y="1386"/>
                  </a:cubicBezTo>
                  <a:cubicBezTo>
                    <a:pt x="1" y="2148"/>
                    <a:pt x="614" y="2771"/>
                    <a:pt x="1386" y="2771"/>
                  </a:cubicBezTo>
                  <a:cubicBezTo>
                    <a:pt x="2149" y="2771"/>
                    <a:pt x="2772" y="2148"/>
                    <a:pt x="2772" y="1386"/>
                  </a:cubicBezTo>
                  <a:cubicBezTo>
                    <a:pt x="2772" y="614"/>
                    <a:pt x="214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1698117" y="4456694"/>
              <a:ext cx="61519" cy="61519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0" y="1"/>
                  </a:moveTo>
                  <a:cubicBezTo>
                    <a:pt x="308" y="1"/>
                    <a:pt x="1" y="298"/>
                    <a:pt x="1" y="670"/>
                  </a:cubicBezTo>
                  <a:cubicBezTo>
                    <a:pt x="1" y="1042"/>
                    <a:pt x="308" y="1349"/>
                    <a:pt x="680" y="1349"/>
                  </a:cubicBezTo>
                  <a:cubicBezTo>
                    <a:pt x="1042" y="1349"/>
                    <a:pt x="1349" y="1042"/>
                    <a:pt x="1349" y="670"/>
                  </a:cubicBezTo>
                  <a:cubicBezTo>
                    <a:pt x="1349" y="298"/>
                    <a:pt x="1042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13"/>
          <p:cNvGrpSpPr/>
          <p:nvPr/>
        </p:nvGrpSpPr>
        <p:grpSpPr>
          <a:xfrm rot="-7527363">
            <a:off x="8529824" y="3570488"/>
            <a:ext cx="512531" cy="306748"/>
            <a:chOff x="1496834" y="4360951"/>
            <a:chExt cx="262802" cy="157262"/>
          </a:xfrm>
        </p:grpSpPr>
        <p:sp>
          <p:nvSpPr>
            <p:cNvPr id="362" name="Google Shape;362;p13"/>
            <p:cNvSpPr/>
            <p:nvPr/>
          </p:nvSpPr>
          <p:spPr>
            <a:xfrm>
              <a:off x="1496834" y="4360951"/>
              <a:ext cx="126320" cy="126320"/>
            </a:xfrm>
            <a:custGeom>
              <a:avLst/>
              <a:gdLst/>
              <a:ahLst/>
              <a:cxnLst/>
              <a:rect l="l" t="t" r="r" b="b"/>
              <a:pathLst>
                <a:path w="2772" h="2772" extrusionOk="0">
                  <a:moveTo>
                    <a:pt x="1386" y="0"/>
                  </a:moveTo>
                  <a:cubicBezTo>
                    <a:pt x="614" y="0"/>
                    <a:pt x="1" y="614"/>
                    <a:pt x="1" y="1386"/>
                  </a:cubicBezTo>
                  <a:cubicBezTo>
                    <a:pt x="1" y="2148"/>
                    <a:pt x="614" y="2771"/>
                    <a:pt x="1386" y="2771"/>
                  </a:cubicBezTo>
                  <a:cubicBezTo>
                    <a:pt x="2149" y="2771"/>
                    <a:pt x="2772" y="2148"/>
                    <a:pt x="2772" y="1386"/>
                  </a:cubicBezTo>
                  <a:cubicBezTo>
                    <a:pt x="2772" y="614"/>
                    <a:pt x="214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1698117" y="4456694"/>
              <a:ext cx="61519" cy="61519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0" y="1"/>
                  </a:moveTo>
                  <a:cubicBezTo>
                    <a:pt x="308" y="1"/>
                    <a:pt x="1" y="298"/>
                    <a:pt x="1" y="670"/>
                  </a:cubicBezTo>
                  <a:cubicBezTo>
                    <a:pt x="1" y="1042"/>
                    <a:pt x="308" y="1349"/>
                    <a:pt x="680" y="1349"/>
                  </a:cubicBezTo>
                  <a:cubicBezTo>
                    <a:pt x="1042" y="1349"/>
                    <a:pt x="1349" y="1042"/>
                    <a:pt x="1349" y="670"/>
                  </a:cubicBezTo>
                  <a:cubicBezTo>
                    <a:pt x="1349" y="298"/>
                    <a:pt x="1042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Google Shape;364;p13"/>
          <p:cNvSpPr txBox="1">
            <a:spLocks noGrp="1"/>
          </p:cNvSpPr>
          <p:nvPr>
            <p:ph type="title"/>
          </p:nvPr>
        </p:nvSpPr>
        <p:spPr>
          <a:xfrm>
            <a:off x="1827010" y="1795975"/>
            <a:ext cx="2561100" cy="3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1"/>
          </p:nvPr>
        </p:nvSpPr>
        <p:spPr>
          <a:xfrm>
            <a:off x="1827010" y="2200300"/>
            <a:ext cx="256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2"/>
          </p:nvPr>
        </p:nvSpPr>
        <p:spPr>
          <a:xfrm>
            <a:off x="5721465" y="1795975"/>
            <a:ext cx="2558100" cy="3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3"/>
          </p:nvPr>
        </p:nvSpPr>
        <p:spPr>
          <a:xfrm>
            <a:off x="5721461" y="2200300"/>
            <a:ext cx="256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title" idx="4"/>
          </p:nvPr>
        </p:nvSpPr>
        <p:spPr>
          <a:xfrm>
            <a:off x="1827010" y="3410250"/>
            <a:ext cx="2561100" cy="3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5"/>
          </p:nvPr>
        </p:nvSpPr>
        <p:spPr>
          <a:xfrm>
            <a:off x="1827010" y="3814700"/>
            <a:ext cx="256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title" idx="6"/>
          </p:nvPr>
        </p:nvSpPr>
        <p:spPr>
          <a:xfrm>
            <a:off x="5721461" y="3410250"/>
            <a:ext cx="2561100" cy="3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subTitle" idx="7"/>
          </p:nvPr>
        </p:nvSpPr>
        <p:spPr>
          <a:xfrm>
            <a:off x="5721461" y="3814700"/>
            <a:ext cx="256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8" hasCustomPrompt="1"/>
          </p:nvPr>
        </p:nvSpPr>
        <p:spPr>
          <a:xfrm>
            <a:off x="899839" y="1933300"/>
            <a:ext cx="8229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73" name="Google Shape;373;p13"/>
          <p:cNvSpPr txBox="1">
            <a:spLocks noGrp="1"/>
          </p:cNvSpPr>
          <p:nvPr>
            <p:ph type="title" idx="9" hasCustomPrompt="1"/>
          </p:nvPr>
        </p:nvSpPr>
        <p:spPr>
          <a:xfrm>
            <a:off x="899839" y="3559263"/>
            <a:ext cx="822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74" name="Google Shape;374;p13"/>
          <p:cNvSpPr txBox="1">
            <a:spLocks noGrp="1"/>
          </p:cNvSpPr>
          <p:nvPr>
            <p:ph type="title" idx="13" hasCustomPrompt="1"/>
          </p:nvPr>
        </p:nvSpPr>
        <p:spPr>
          <a:xfrm>
            <a:off x="4798504" y="1935250"/>
            <a:ext cx="813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14" hasCustomPrompt="1"/>
          </p:nvPr>
        </p:nvSpPr>
        <p:spPr>
          <a:xfrm>
            <a:off x="4798504" y="3559263"/>
            <a:ext cx="813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 txBox="1">
            <a:spLocks noGrp="1"/>
          </p:cNvSpPr>
          <p:nvPr>
            <p:ph type="title" idx="15"/>
          </p:nvPr>
        </p:nvSpPr>
        <p:spPr>
          <a:xfrm>
            <a:off x="713225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5"/>
          <p:cNvSpPr txBox="1">
            <a:spLocks noGrp="1"/>
          </p:cNvSpPr>
          <p:nvPr>
            <p:ph type="title"/>
          </p:nvPr>
        </p:nvSpPr>
        <p:spPr>
          <a:xfrm>
            <a:off x="3987662" y="3652738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subTitle" idx="1"/>
          </p:nvPr>
        </p:nvSpPr>
        <p:spPr>
          <a:xfrm>
            <a:off x="3886200" y="990600"/>
            <a:ext cx="4461600" cy="25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422" name="Google Shape;422;p15"/>
          <p:cNvGrpSpPr/>
          <p:nvPr/>
        </p:nvGrpSpPr>
        <p:grpSpPr>
          <a:xfrm>
            <a:off x="8347810" y="389458"/>
            <a:ext cx="591627" cy="563032"/>
            <a:chOff x="8402484" y="928166"/>
            <a:chExt cx="352621" cy="335577"/>
          </a:xfrm>
        </p:grpSpPr>
        <p:sp>
          <p:nvSpPr>
            <p:cNvPr id="423" name="Google Shape;423;p15"/>
            <p:cNvSpPr/>
            <p:nvPr/>
          </p:nvSpPr>
          <p:spPr>
            <a:xfrm>
              <a:off x="8402484" y="975195"/>
              <a:ext cx="329334" cy="288549"/>
            </a:xfrm>
            <a:custGeom>
              <a:avLst/>
              <a:gdLst/>
              <a:ahLst/>
              <a:cxnLst/>
              <a:rect l="l" t="t" r="r" b="b"/>
              <a:pathLst>
                <a:path w="7227" h="6332" extrusionOk="0">
                  <a:moveTo>
                    <a:pt x="3616" y="1"/>
                  </a:moveTo>
                  <a:cubicBezTo>
                    <a:pt x="2435" y="1"/>
                    <a:pt x="1297" y="665"/>
                    <a:pt x="754" y="1798"/>
                  </a:cubicBezTo>
                  <a:cubicBezTo>
                    <a:pt x="1" y="3379"/>
                    <a:pt x="670" y="5267"/>
                    <a:pt x="2251" y="6020"/>
                  </a:cubicBezTo>
                  <a:cubicBezTo>
                    <a:pt x="2691" y="6231"/>
                    <a:pt x="3157" y="6331"/>
                    <a:pt x="3616" y="6331"/>
                  </a:cubicBezTo>
                  <a:cubicBezTo>
                    <a:pt x="4796" y="6331"/>
                    <a:pt x="5931" y="5670"/>
                    <a:pt x="6473" y="4532"/>
                  </a:cubicBezTo>
                  <a:cubicBezTo>
                    <a:pt x="7226" y="2951"/>
                    <a:pt x="6557" y="1063"/>
                    <a:pt x="4976" y="310"/>
                  </a:cubicBezTo>
                  <a:cubicBezTo>
                    <a:pt x="4537" y="100"/>
                    <a:pt x="4074" y="1"/>
                    <a:pt x="3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8518597" y="1015159"/>
              <a:ext cx="25884" cy="22694"/>
            </a:xfrm>
            <a:custGeom>
              <a:avLst/>
              <a:gdLst/>
              <a:ahLst/>
              <a:cxnLst/>
              <a:rect l="l" t="t" r="r" b="b"/>
              <a:pathLst>
                <a:path w="568" h="498" extrusionOk="0">
                  <a:moveTo>
                    <a:pt x="282" y="1"/>
                  </a:moveTo>
                  <a:cubicBezTo>
                    <a:pt x="191" y="1"/>
                    <a:pt x="103" y="54"/>
                    <a:pt x="56" y="140"/>
                  </a:cubicBezTo>
                  <a:cubicBezTo>
                    <a:pt x="1" y="270"/>
                    <a:pt x="56" y="419"/>
                    <a:pt x="177" y="475"/>
                  </a:cubicBezTo>
                  <a:cubicBezTo>
                    <a:pt x="211" y="490"/>
                    <a:pt x="247" y="498"/>
                    <a:pt x="283" y="498"/>
                  </a:cubicBezTo>
                  <a:cubicBezTo>
                    <a:pt x="375" y="498"/>
                    <a:pt x="465" y="448"/>
                    <a:pt x="512" y="354"/>
                  </a:cubicBezTo>
                  <a:cubicBezTo>
                    <a:pt x="568" y="233"/>
                    <a:pt x="512" y="84"/>
                    <a:pt x="391" y="28"/>
                  </a:cubicBezTo>
                  <a:cubicBezTo>
                    <a:pt x="356" y="10"/>
                    <a:pt x="319" y="1"/>
                    <a:pt x="2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8529625" y="1059864"/>
              <a:ext cx="25884" cy="22694"/>
            </a:xfrm>
            <a:custGeom>
              <a:avLst/>
              <a:gdLst/>
              <a:ahLst/>
              <a:cxnLst/>
              <a:rect l="l" t="t" r="r" b="b"/>
              <a:pathLst>
                <a:path w="568" h="498" extrusionOk="0">
                  <a:moveTo>
                    <a:pt x="285" y="1"/>
                  </a:moveTo>
                  <a:cubicBezTo>
                    <a:pt x="193" y="1"/>
                    <a:pt x="103" y="51"/>
                    <a:pt x="56" y="145"/>
                  </a:cubicBezTo>
                  <a:cubicBezTo>
                    <a:pt x="0" y="266"/>
                    <a:pt x="56" y="414"/>
                    <a:pt x="177" y="470"/>
                  </a:cubicBezTo>
                  <a:cubicBezTo>
                    <a:pt x="212" y="489"/>
                    <a:pt x="249" y="498"/>
                    <a:pt x="286" y="498"/>
                  </a:cubicBezTo>
                  <a:cubicBezTo>
                    <a:pt x="377" y="498"/>
                    <a:pt x="465" y="445"/>
                    <a:pt x="512" y="359"/>
                  </a:cubicBezTo>
                  <a:cubicBezTo>
                    <a:pt x="568" y="228"/>
                    <a:pt x="512" y="80"/>
                    <a:pt x="391" y="24"/>
                  </a:cubicBezTo>
                  <a:cubicBezTo>
                    <a:pt x="357" y="8"/>
                    <a:pt x="321" y="1"/>
                    <a:pt x="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8480045" y="1042501"/>
              <a:ext cx="25884" cy="22694"/>
            </a:xfrm>
            <a:custGeom>
              <a:avLst/>
              <a:gdLst/>
              <a:ahLst/>
              <a:cxnLst/>
              <a:rect l="l" t="t" r="r" b="b"/>
              <a:pathLst>
                <a:path w="568" h="498" extrusionOk="0">
                  <a:moveTo>
                    <a:pt x="285" y="0"/>
                  </a:moveTo>
                  <a:cubicBezTo>
                    <a:pt x="194" y="0"/>
                    <a:pt x="106" y="51"/>
                    <a:pt x="65" y="144"/>
                  </a:cubicBezTo>
                  <a:cubicBezTo>
                    <a:pt x="0" y="265"/>
                    <a:pt x="56" y="414"/>
                    <a:pt x="177" y="470"/>
                  </a:cubicBezTo>
                  <a:cubicBezTo>
                    <a:pt x="215" y="489"/>
                    <a:pt x="254" y="497"/>
                    <a:pt x="292" y="497"/>
                  </a:cubicBezTo>
                  <a:cubicBezTo>
                    <a:pt x="385" y="497"/>
                    <a:pt x="472" y="444"/>
                    <a:pt x="512" y="358"/>
                  </a:cubicBezTo>
                  <a:cubicBezTo>
                    <a:pt x="568" y="228"/>
                    <a:pt x="521" y="79"/>
                    <a:pt x="391" y="24"/>
                  </a:cubicBezTo>
                  <a:cubicBezTo>
                    <a:pt x="357" y="8"/>
                    <a:pt x="321" y="0"/>
                    <a:pt x="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8620719" y="928166"/>
              <a:ext cx="134386" cy="95105"/>
            </a:xfrm>
            <a:custGeom>
              <a:avLst/>
              <a:gdLst/>
              <a:ahLst/>
              <a:cxnLst/>
              <a:rect l="l" t="t" r="r" b="b"/>
              <a:pathLst>
                <a:path w="2949" h="2087" extrusionOk="0">
                  <a:moveTo>
                    <a:pt x="1799" y="0"/>
                  </a:moveTo>
                  <a:cubicBezTo>
                    <a:pt x="1259" y="0"/>
                    <a:pt x="693" y="101"/>
                    <a:pt x="456" y="356"/>
                  </a:cubicBezTo>
                  <a:cubicBezTo>
                    <a:pt x="1" y="849"/>
                    <a:pt x="149" y="2086"/>
                    <a:pt x="149" y="2086"/>
                  </a:cubicBezTo>
                  <a:cubicBezTo>
                    <a:pt x="149" y="2086"/>
                    <a:pt x="267" y="1588"/>
                    <a:pt x="770" y="1588"/>
                  </a:cubicBezTo>
                  <a:cubicBezTo>
                    <a:pt x="851" y="1588"/>
                    <a:pt x="941" y="1601"/>
                    <a:pt x="1042" y="1630"/>
                  </a:cubicBezTo>
                  <a:cubicBezTo>
                    <a:pt x="1087" y="1644"/>
                    <a:pt x="1133" y="1650"/>
                    <a:pt x="1181" y="1650"/>
                  </a:cubicBezTo>
                  <a:cubicBezTo>
                    <a:pt x="1909" y="1650"/>
                    <a:pt x="2949" y="217"/>
                    <a:pt x="2949" y="217"/>
                  </a:cubicBezTo>
                  <a:cubicBezTo>
                    <a:pt x="2778" y="87"/>
                    <a:pt x="2300" y="0"/>
                    <a:pt x="1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8635985" y="937599"/>
              <a:ext cx="105996" cy="61064"/>
            </a:xfrm>
            <a:custGeom>
              <a:avLst/>
              <a:gdLst/>
              <a:ahLst/>
              <a:cxnLst/>
              <a:rect l="l" t="t" r="r" b="b"/>
              <a:pathLst>
                <a:path w="2326" h="1340" extrusionOk="0">
                  <a:moveTo>
                    <a:pt x="2325" y="1"/>
                  </a:moveTo>
                  <a:lnTo>
                    <a:pt x="2325" y="1"/>
                  </a:lnTo>
                  <a:cubicBezTo>
                    <a:pt x="2325" y="1"/>
                    <a:pt x="2227" y="48"/>
                    <a:pt x="2080" y="118"/>
                  </a:cubicBezTo>
                  <a:lnTo>
                    <a:pt x="2080" y="118"/>
                  </a:lnTo>
                  <a:cubicBezTo>
                    <a:pt x="2162" y="81"/>
                    <a:pt x="2244" y="42"/>
                    <a:pt x="2325" y="1"/>
                  </a:cubicBezTo>
                  <a:close/>
                  <a:moveTo>
                    <a:pt x="2080" y="118"/>
                  </a:moveTo>
                  <a:cubicBezTo>
                    <a:pt x="1679" y="298"/>
                    <a:pt x="1260" y="426"/>
                    <a:pt x="828" y="503"/>
                  </a:cubicBezTo>
                  <a:cubicBezTo>
                    <a:pt x="84" y="596"/>
                    <a:pt x="0" y="1340"/>
                    <a:pt x="0" y="1340"/>
                  </a:cubicBezTo>
                  <a:cubicBezTo>
                    <a:pt x="214" y="1042"/>
                    <a:pt x="447" y="800"/>
                    <a:pt x="800" y="680"/>
                  </a:cubicBezTo>
                  <a:cubicBezTo>
                    <a:pt x="1051" y="600"/>
                    <a:pt x="1716" y="291"/>
                    <a:pt x="2080" y="1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5"/>
          <p:cNvGrpSpPr/>
          <p:nvPr/>
        </p:nvGrpSpPr>
        <p:grpSpPr>
          <a:xfrm rot="827426" flipH="1">
            <a:off x="8229398" y="4381730"/>
            <a:ext cx="611100" cy="591761"/>
            <a:chOff x="4865706" y="4363643"/>
            <a:chExt cx="398874" cy="386251"/>
          </a:xfrm>
        </p:grpSpPr>
        <p:sp>
          <p:nvSpPr>
            <p:cNvPr id="430" name="Google Shape;430;p15"/>
            <p:cNvSpPr/>
            <p:nvPr/>
          </p:nvSpPr>
          <p:spPr>
            <a:xfrm>
              <a:off x="4865706" y="4410033"/>
              <a:ext cx="398874" cy="339861"/>
            </a:xfrm>
            <a:custGeom>
              <a:avLst/>
              <a:gdLst/>
              <a:ahLst/>
              <a:cxnLst/>
              <a:rect l="l" t="t" r="r" b="b"/>
              <a:pathLst>
                <a:path w="8753" h="7458" extrusionOk="0">
                  <a:moveTo>
                    <a:pt x="1965" y="1"/>
                  </a:moveTo>
                  <a:cubicBezTo>
                    <a:pt x="1747" y="1"/>
                    <a:pt x="1513" y="157"/>
                    <a:pt x="1312" y="557"/>
                  </a:cubicBezTo>
                  <a:cubicBezTo>
                    <a:pt x="1312" y="557"/>
                    <a:pt x="1" y="2528"/>
                    <a:pt x="2316" y="5625"/>
                  </a:cubicBezTo>
                  <a:cubicBezTo>
                    <a:pt x="3359" y="7021"/>
                    <a:pt x="4619" y="7457"/>
                    <a:pt x="5727" y="7457"/>
                  </a:cubicBezTo>
                  <a:cubicBezTo>
                    <a:pt x="7068" y="7457"/>
                    <a:pt x="8186" y="6818"/>
                    <a:pt x="8426" y="6471"/>
                  </a:cubicBezTo>
                  <a:cubicBezTo>
                    <a:pt x="8752" y="6003"/>
                    <a:pt x="7621" y="5209"/>
                    <a:pt x="6106" y="5209"/>
                  </a:cubicBezTo>
                  <a:cubicBezTo>
                    <a:pt x="6025" y="5209"/>
                    <a:pt x="5942" y="5211"/>
                    <a:pt x="5859" y="5216"/>
                  </a:cubicBezTo>
                  <a:cubicBezTo>
                    <a:pt x="5831" y="5217"/>
                    <a:pt x="5803" y="5218"/>
                    <a:pt x="5774" y="5218"/>
                  </a:cubicBezTo>
                  <a:cubicBezTo>
                    <a:pt x="3907" y="5218"/>
                    <a:pt x="2716" y="1921"/>
                    <a:pt x="2735" y="1115"/>
                  </a:cubicBezTo>
                  <a:cubicBezTo>
                    <a:pt x="2747" y="572"/>
                    <a:pt x="2383" y="1"/>
                    <a:pt x="1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4938162" y="4363643"/>
              <a:ext cx="49033" cy="79383"/>
            </a:xfrm>
            <a:custGeom>
              <a:avLst/>
              <a:gdLst/>
              <a:ahLst/>
              <a:cxnLst/>
              <a:rect l="l" t="t" r="r" b="b"/>
              <a:pathLst>
                <a:path w="1076" h="1742" extrusionOk="0">
                  <a:moveTo>
                    <a:pt x="524" y="0"/>
                  </a:moveTo>
                  <a:cubicBezTo>
                    <a:pt x="410" y="0"/>
                    <a:pt x="410" y="86"/>
                    <a:pt x="410" y="478"/>
                  </a:cubicBezTo>
                  <a:cubicBezTo>
                    <a:pt x="401" y="924"/>
                    <a:pt x="1" y="1166"/>
                    <a:pt x="1" y="1166"/>
                  </a:cubicBezTo>
                  <a:cubicBezTo>
                    <a:pt x="14" y="1553"/>
                    <a:pt x="534" y="1741"/>
                    <a:pt x="839" y="1741"/>
                  </a:cubicBezTo>
                  <a:cubicBezTo>
                    <a:pt x="980" y="1741"/>
                    <a:pt x="1075" y="1701"/>
                    <a:pt x="1052" y="1621"/>
                  </a:cubicBezTo>
                  <a:cubicBezTo>
                    <a:pt x="987" y="1380"/>
                    <a:pt x="875" y="1305"/>
                    <a:pt x="782" y="1026"/>
                  </a:cubicBezTo>
                  <a:cubicBezTo>
                    <a:pt x="708" y="775"/>
                    <a:pt x="736" y="496"/>
                    <a:pt x="856" y="264"/>
                  </a:cubicBezTo>
                  <a:cubicBezTo>
                    <a:pt x="949" y="31"/>
                    <a:pt x="736" y="22"/>
                    <a:pt x="568" y="3"/>
                  </a:cubicBezTo>
                  <a:cubicBezTo>
                    <a:pt x="552" y="1"/>
                    <a:pt x="537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4930142" y="4526465"/>
              <a:ext cx="21646" cy="21737"/>
            </a:xfrm>
            <a:custGeom>
              <a:avLst/>
              <a:gdLst/>
              <a:ahLst/>
              <a:cxnLst/>
              <a:rect l="l" t="t" r="r" b="b"/>
              <a:pathLst>
                <a:path w="475" h="477" extrusionOk="0">
                  <a:moveTo>
                    <a:pt x="199" y="0"/>
                  </a:moveTo>
                  <a:cubicBezTo>
                    <a:pt x="179" y="0"/>
                    <a:pt x="159" y="4"/>
                    <a:pt x="140" y="11"/>
                  </a:cubicBezTo>
                  <a:cubicBezTo>
                    <a:pt x="37" y="57"/>
                    <a:pt x="0" y="197"/>
                    <a:pt x="56" y="317"/>
                  </a:cubicBezTo>
                  <a:cubicBezTo>
                    <a:pt x="101" y="415"/>
                    <a:pt x="189" y="477"/>
                    <a:pt x="275" y="477"/>
                  </a:cubicBezTo>
                  <a:cubicBezTo>
                    <a:pt x="295" y="477"/>
                    <a:pt x="316" y="473"/>
                    <a:pt x="335" y="466"/>
                  </a:cubicBezTo>
                  <a:cubicBezTo>
                    <a:pt x="437" y="420"/>
                    <a:pt x="475" y="280"/>
                    <a:pt x="419" y="159"/>
                  </a:cubicBezTo>
                  <a:cubicBezTo>
                    <a:pt x="374" y="61"/>
                    <a:pt x="286" y="0"/>
                    <a:pt x="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4937752" y="4577321"/>
              <a:ext cx="21236" cy="21737"/>
            </a:xfrm>
            <a:custGeom>
              <a:avLst/>
              <a:gdLst/>
              <a:ahLst/>
              <a:cxnLst/>
              <a:rect l="l" t="t" r="r" b="b"/>
              <a:pathLst>
                <a:path w="466" h="477" extrusionOk="0">
                  <a:moveTo>
                    <a:pt x="196" y="0"/>
                  </a:moveTo>
                  <a:cubicBezTo>
                    <a:pt x="176" y="0"/>
                    <a:pt x="158" y="3"/>
                    <a:pt x="140" y="11"/>
                  </a:cubicBezTo>
                  <a:cubicBezTo>
                    <a:pt x="38" y="57"/>
                    <a:pt x="1" y="197"/>
                    <a:pt x="56" y="317"/>
                  </a:cubicBezTo>
                  <a:cubicBezTo>
                    <a:pt x="102" y="415"/>
                    <a:pt x="190" y="477"/>
                    <a:pt x="276" y="477"/>
                  </a:cubicBezTo>
                  <a:cubicBezTo>
                    <a:pt x="296" y="477"/>
                    <a:pt x="316" y="473"/>
                    <a:pt x="335" y="466"/>
                  </a:cubicBezTo>
                  <a:cubicBezTo>
                    <a:pt x="428" y="420"/>
                    <a:pt x="466" y="289"/>
                    <a:pt x="410" y="159"/>
                  </a:cubicBezTo>
                  <a:cubicBezTo>
                    <a:pt x="365" y="61"/>
                    <a:pt x="277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5132244" y="4679443"/>
              <a:ext cx="21691" cy="2173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00" y="0"/>
                  </a:moveTo>
                  <a:cubicBezTo>
                    <a:pt x="180" y="0"/>
                    <a:pt x="160" y="4"/>
                    <a:pt x="140" y="11"/>
                  </a:cubicBezTo>
                  <a:cubicBezTo>
                    <a:pt x="38" y="57"/>
                    <a:pt x="1" y="187"/>
                    <a:pt x="57" y="318"/>
                  </a:cubicBezTo>
                  <a:cubicBezTo>
                    <a:pt x="102" y="415"/>
                    <a:pt x="190" y="477"/>
                    <a:pt x="276" y="477"/>
                  </a:cubicBezTo>
                  <a:cubicBezTo>
                    <a:pt x="296" y="477"/>
                    <a:pt x="316" y="473"/>
                    <a:pt x="336" y="466"/>
                  </a:cubicBezTo>
                  <a:cubicBezTo>
                    <a:pt x="438" y="420"/>
                    <a:pt x="475" y="280"/>
                    <a:pt x="419" y="159"/>
                  </a:cubicBezTo>
                  <a:cubicBezTo>
                    <a:pt x="374" y="62"/>
                    <a:pt x="286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5169976" y="4669873"/>
              <a:ext cx="21646" cy="21782"/>
            </a:xfrm>
            <a:custGeom>
              <a:avLst/>
              <a:gdLst/>
              <a:ahLst/>
              <a:cxnLst/>
              <a:rect l="l" t="t" r="r" b="b"/>
              <a:pathLst>
                <a:path w="475" h="478" extrusionOk="0">
                  <a:moveTo>
                    <a:pt x="210" y="1"/>
                  </a:moveTo>
                  <a:cubicBezTo>
                    <a:pt x="186" y="1"/>
                    <a:pt x="163" y="6"/>
                    <a:pt x="140" y="16"/>
                  </a:cubicBezTo>
                  <a:cubicBezTo>
                    <a:pt x="38" y="53"/>
                    <a:pt x="1" y="193"/>
                    <a:pt x="56" y="314"/>
                  </a:cubicBezTo>
                  <a:cubicBezTo>
                    <a:pt x="100" y="415"/>
                    <a:pt x="183" y="477"/>
                    <a:pt x="267" y="477"/>
                  </a:cubicBezTo>
                  <a:cubicBezTo>
                    <a:pt x="290" y="477"/>
                    <a:pt x="313" y="473"/>
                    <a:pt x="335" y="462"/>
                  </a:cubicBezTo>
                  <a:cubicBezTo>
                    <a:pt x="438" y="416"/>
                    <a:pt x="475" y="286"/>
                    <a:pt x="419" y="156"/>
                  </a:cubicBezTo>
                  <a:cubicBezTo>
                    <a:pt x="376" y="61"/>
                    <a:pt x="29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15"/>
          <p:cNvGrpSpPr/>
          <p:nvPr/>
        </p:nvGrpSpPr>
        <p:grpSpPr>
          <a:xfrm rot="-5964531" flipH="1">
            <a:off x="8500980" y="3733124"/>
            <a:ext cx="499953" cy="299208"/>
            <a:chOff x="1496834" y="4360951"/>
            <a:chExt cx="262802" cy="157262"/>
          </a:xfrm>
        </p:grpSpPr>
        <p:sp>
          <p:nvSpPr>
            <p:cNvPr id="437" name="Google Shape;437;p15"/>
            <p:cNvSpPr/>
            <p:nvPr/>
          </p:nvSpPr>
          <p:spPr>
            <a:xfrm>
              <a:off x="1496834" y="4360951"/>
              <a:ext cx="126320" cy="126320"/>
            </a:xfrm>
            <a:custGeom>
              <a:avLst/>
              <a:gdLst/>
              <a:ahLst/>
              <a:cxnLst/>
              <a:rect l="l" t="t" r="r" b="b"/>
              <a:pathLst>
                <a:path w="2772" h="2772" extrusionOk="0">
                  <a:moveTo>
                    <a:pt x="1386" y="0"/>
                  </a:moveTo>
                  <a:cubicBezTo>
                    <a:pt x="614" y="0"/>
                    <a:pt x="1" y="614"/>
                    <a:pt x="1" y="1386"/>
                  </a:cubicBezTo>
                  <a:cubicBezTo>
                    <a:pt x="1" y="2148"/>
                    <a:pt x="614" y="2771"/>
                    <a:pt x="1386" y="2771"/>
                  </a:cubicBezTo>
                  <a:cubicBezTo>
                    <a:pt x="2149" y="2771"/>
                    <a:pt x="2772" y="2148"/>
                    <a:pt x="2772" y="1386"/>
                  </a:cubicBezTo>
                  <a:cubicBezTo>
                    <a:pt x="2772" y="614"/>
                    <a:pt x="214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1698117" y="4456694"/>
              <a:ext cx="61519" cy="61519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0" y="1"/>
                  </a:moveTo>
                  <a:cubicBezTo>
                    <a:pt x="308" y="1"/>
                    <a:pt x="1" y="298"/>
                    <a:pt x="1" y="670"/>
                  </a:cubicBezTo>
                  <a:cubicBezTo>
                    <a:pt x="1" y="1042"/>
                    <a:pt x="308" y="1349"/>
                    <a:pt x="680" y="1349"/>
                  </a:cubicBezTo>
                  <a:cubicBezTo>
                    <a:pt x="1042" y="1349"/>
                    <a:pt x="1349" y="1042"/>
                    <a:pt x="1349" y="670"/>
                  </a:cubicBezTo>
                  <a:cubicBezTo>
                    <a:pt x="1349" y="298"/>
                    <a:pt x="1042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15"/>
          <p:cNvGrpSpPr/>
          <p:nvPr/>
        </p:nvGrpSpPr>
        <p:grpSpPr>
          <a:xfrm rot="-9141684" flipH="1">
            <a:off x="7605511" y="306486"/>
            <a:ext cx="499949" cy="299200"/>
            <a:chOff x="1496834" y="4360951"/>
            <a:chExt cx="262802" cy="157262"/>
          </a:xfrm>
        </p:grpSpPr>
        <p:sp>
          <p:nvSpPr>
            <p:cNvPr id="440" name="Google Shape;440;p15"/>
            <p:cNvSpPr/>
            <p:nvPr/>
          </p:nvSpPr>
          <p:spPr>
            <a:xfrm>
              <a:off x="1496834" y="4360951"/>
              <a:ext cx="126320" cy="126320"/>
            </a:xfrm>
            <a:custGeom>
              <a:avLst/>
              <a:gdLst/>
              <a:ahLst/>
              <a:cxnLst/>
              <a:rect l="l" t="t" r="r" b="b"/>
              <a:pathLst>
                <a:path w="2772" h="2772" extrusionOk="0">
                  <a:moveTo>
                    <a:pt x="1386" y="0"/>
                  </a:moveTo>
                  <a:cubicBezTo>
                    <a:pt x="614" y="0"/>
                    <a:pt x="1" y="614"/>
                    <a:pt x="1" y="1386"/>
                  </a:cubicBezTo>
                  <a:cubicBezTo>
                    <a:pt x="1" y="2148"/>
                    <a:pt x="614" y="2771"/>
                    <a:pt x="1386" y="2771"/>
                  </a:cubicBezTo>
                  <a:cubicBezTo>
                    <a:pt x="2149" y="2771"/>
                    <a:pt x="2772" y="2148"/>
                    <a:pt x="2772" y="1386"/>
                  </a:cubicBezTo>
                  <a:cubicBezTo>
                    <a:pt x="2772" y="614"/>
                    <a:pt x="214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1698117" y="4456694"/>
              <a:ext cx="61519" cy="61519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0" y="1"/>
                  </a:moveTo>
                  <a:cubicBezTo>
                    <a:pt x="308" y="1"/>
                    <a:pt x="1" y="298"/>
                    <a:pt x="1" y="670"/>
                  </a:cubicBezTo>
                  <a:cubicBezTo>
                    <a:pt x="1" y="1042"/>
                    <a:pt x="308" y="1349"/>
                    <a:pt x="680" y="1349"/>
                  </a:cubicBezTo>
                  <a:cubicBezTo>
                    <a:pt x="1042" y="1349"/>
                    <a:pt x="1349" y="1042"/>
                    <a:pt x="1349" y="670"/>
                  </a:cubicBezTo>
                  <a:cubicBezTo>
                    <a:pt x="1349" y="298"/>
                    <a:pt x="1042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23"/>
          <p:cNvGrpSpPr/>
          <p:nvPr/>
        </p:nvGrpSpPr>
        <p:grpSpPr>
          <a:xfrm rot="8773414">
            <a:off x="741099" y="4154008"/>
            <a:ext cx="1316154" cy="1315679"/>
            <a:chOff x="-1200937" y="975514"/>
            <a:chExt cx="1135331" cy="1134921"/>
          </a:xfrm>
        </p:grpSpPr>
        <p:sp>
          <p:nvSpPr>
            <p:cNvPr id="710" name="Google Shape;710;p23"/>
            <p:cNvSpPr/>
            <p:nvPr/>
          </p:nvSpPr>
          <p:spPr>
            <a:xfrm>
              <a:off x="-657697" y="1808898"/>
              <a:ext cx="525969" cy="301537"/>
            </a:xfrm>
            <a:custGeom>
              <a:avLst/>
              <a:gdLst/>
              <a:ahLst/>
              <a:cxnLst/>
              <a:rect l="l" t="t" r="r" b="b"/>
              <a:pathLst>
                <a:path w="11542" h="6617" extrusionOk="0">
                  <a:moveTo>
                    <a:pt x="11541" y="0"/>
                  </a:moveTo>
                  <a:lnTo>
                    <a:pt x="1" y="6603"/>
                  </a:lnTo>
                  <a:cubicBezTo>
                    <a:pt x="194" y="6612"/>
                    <a:pt x="387" y="6616"/>
                    <a:pt x="580" y="6616"/>
                  </a:cubicBezTo>
                  <a:cubicBezTo>
                    <a:pt x="1159" y="6616"/>
                    <a:pt x="1738" y="6575"/>
                    <a:pt x="2316" y="6491"/>
                  </a:cubicBezTo>
                  <a:lnTo>
                    <a:pt x="10267" y="1944"/>
                  </a:lnTo>
                  <a:cubicBezTo>
                    <a:pt x="10751" y="1339"/>
                    <a:pt x="11169" y="688"/>
                    <a:pt x="115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23"/>
            <p:cNvGrpSpPr/>
            <p:nvPr/>
          </p:nvGrpSpPr>
          <p:grpSpPr>
            <a:xfrm>
              <a:off x="-1200937" y="975514"/>
              <a:ext cx="1135331" cy="1124531"/>
              <a:chOff x="-1200937" y="975514"/>
              <a:chExt cx="1135331" cy="1124531"/>
            </a:xfrm>
          </p:grpSpPr>
          <p:sp>
            <p:nvSpPr>
              <p:cNvPr id="712" name="Google Shape;712;p23"/>
              <p:cNvSpPr/>
              <p:nvPr/>
            </p:nvSpPr>
            <p:spPr>
              <a:xfrm>
                <a:off x="-1131033" y="1251622"/>
                <a:ext cx="1007781" cy="604349"/>
              </a:xfrm>
              <a:custGeom>
                <a:avLst/>
                <a:gdLst/>
                <a:ahLst/>
                <a:cxnLst/>
                <a:rect l="l" t="t" r="r" b="b"/>
                <a:pathLst>
                  <a:path w="22115" h="13262" extrusionOk="0">
                    <a:moveTo>
                      <a:pt x="21612" y="0"/>
                    </a:moveTo>
                    <a:lnTo>
                      <a:pt x="1" y="12359"/>
                    </a:lnTo>
                    <a:cubicBezTo>
                      <a:pt x="38" y="12434"/>
                      <a:pt x="75" y="12508"/>
                      <a:pt x="112" y="12582"/>
                    </a:cubicBezTo>
                    <a:cubicBezTo>
                      <a:pt x="252" y="12815"/>
                      <a:pt x="391" y="13047"/>
                      <a:pt x="540" y="13261"/>
                    </a:cubicBezTo>
                    <a:lnTo>
                      <a:pt x="22114" y="921"/>
                    </a:lnTo>
                    <a:cubicBezTo>
                      <a:pt x="21993" y="689"/>
                      <a:pt x="21873" y="447"/>
                      <a:pt x="21733" y="214"/>
                    </a:cubicBezTo>
                    <a:cubicBezTo>
                      <a:pt x="21696" y="140"/>
                      <a:pt x="21649" y="75"/>
                      <a:pt x="216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-1076805" y="1340210"/>
                <a:ext cx="989142" cy="593732"/>
              </a:xfrm>
              <a:custGeom>
                <a:avLst/>
                <a:gdLst/>
                <a:ahLst/>
                <a:cxnLst/>
                <a:rect l="l" t="t" r="r" b="b"/>
                <a:pathLst>
                  <a:path w="21706" h="13029" extrusionOk="0">
                    <a:moveTo>
                      <a:pt x="21371" y="0"/>
                    </a:moveTo>
                    <a:lnTo>
                      <a:pt x="1" y="12219"/>
                    </a:lnTo>
                    <a:cubicBezTo>
                      <a:pt x="224" y="12498"/>
                      <a:pt x="457" y="12768"/>
                      <a:pt x="708" y="13028"/>
                    </a:cubicBezTo>
                    <a:lnTo>
                      <a:pt x="21705" y="1014"/>
                    </a:lnTo>
                    <a:cubicBezTo>
                      <a:pt x="21603" y="670"/>
                      <a:pt x="21501" y="335"/>
                      <a:pt x="21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3"/>
              <p:cNvSpPr/>
              <p:nvPr/>
            </p:nvSpPr>
            <p:spPr>
              <a:xfrm>
                <a:off x="-1193327" y="994380"/>
                <a:ext cx="766670" cy="458571"/>
              </a:xfrm>
              <a:custGeom>
                <a:avLst/>
                <a:gdLst/>
                <a:ahLst/>
                <a:cxnLst/>
                <a:rect l="l" t="t" r="r" b="b"/>
                <a:pathLst>
                  <a:path w="16824" h="10063" extrusionOk="0">
                    <a:moveTo>
                      <a:pt x="15484" y="1"/>
                    </a:moveTo>
                    <a:lnTo>
                      <a:pt x="298" y="8686"/>
                    </a:lnTo>
                    <a:cubicBezTo>
                      <a:pt x="177" y="9142"/>
                      <a:pt x="75" y="9598"/>
                      <a:pt x="1" y="10063"/>
                    </a:cubicBezTo>
                    <a:lnTo>
                      <a:pt x="16823" y="438"/>
                    </a:lnTo>
                    <a:cubicBezTo>
                      <a:pt x="16386" y="270"/>
                      <a:pt x="15940" y="122"/>
                      <a:pt x="15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>
                <a:off x="-1195013" y="1100740"/>
                <a:ext cx="955238" cy="574273"/>
              </a:xfrm>
              <a:custGeom>
                <a:avLst/>
                <a:gdLst/>
                <a:ahLst/>
                <a:cxnLst/>
                <a:rect l="l" t="t" r="r" b="b"/>
                <a:pathLst>
                  <a:path w="20962" h="12602" extrusionOk="0">
                    <a:moveTo>
                      <a:pt x="20124" y="1"/>
                    </a:moveTo>
                    <a:lnTo>
                      <a:pt x="0" y="11504"/>
                    </a:lnTo>
                    <a:cubicBezTo>
                      <a:pt x="56" y="11867"/>
                      <a:pt x="131" y="12239"/>
                      <a:pt x="214" y="12601"/>
                    </a:cubicBezTo>
                    <a:lnTo>
                      <a:pt x="20961" y="726"/>
                    </a:lnTo>
                    <a:cubicBezTo>
                      <a:pt x="20691" y="475"/>
                      <a:pt x="20412" y="224"/>
                      <a:pt x="201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3"/>
              <p:cNvSpPr/>
              <p:nvPr/>
            </p:nvSpPr>
            <p:spPr>
              <a:xfrm>
                <a:off x="-1200937" y="1040177"/>
                <a:ext cx="878498" cy="529751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1625" extrusionOk="0">
                    <a:moveTo>
                      <a:pt x="18236" y="0"/>
                    </a:moveTo>
                    <a:lnTo>
                      <a:pt x="19" y="10415"/>
                    </a:lnTo>
                    <a:cubicBezTo>
                      <a:pt x="0" y="10824"/>
                      <a:pt x="0" y="11224"/>
                      <a:pt x="19" y="11624"/>
                    </a:cubicBezTo>
                    <a:lnTo>
                      <a:pt x="19278" y="614"/>
                    </a:lnTo>
                    <a:cubicBezTo>
                      <a:pt x="18943" y="391"/>
                      <a:pt x="18590" y="186"/>
                      <a:pt x="18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3"/>
              <p:cNvSpPr/>
              <p:nvPr/>
            </p:nvSpPr>
            <p:spPr>
              <a:xfrm>
                <a:off x="-1170861" y="1171510"/>
                <a:ext cx="996753" cy="598425"/>
              </a:xfrm>
              <a:custGeom>
                <a:avLst/>
                <a:gdLst/>
                <a:ahLst/>
                <a:cxnLst/>
                <a:rect l="l" t="t" r="r" b="b"/>
                <a:pathLst>
                  <a:path w="21873" h="13132" extrusionOk="0">
                    <a:moveTo>
                      <a:pt x="21212" y="1"/>
                    </a:moveTo>
                    <a:lnTo>
                      <a:pt x="0" y="12136"/>
                    </a:lnTo>
                    <a:cubicBezTo>
                      <a:pt x="112" y="12471"/>
                      <a:pt x="242" y="12797"/>
                      <a:pt x="382" y="13131"/>
                    </a:cubicBezTo>
                    <a:lnTo>
                      <a:pt x="21872" y="829"/>
                    </a:lnTo>
                    <a:cubicBezTo>
                      <a:pt x="21668" y="540"/>
                      <a:pt x="21445" y="261"/>
                      <a:pt x="212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3"/>
              <p:cNvSpPr/>
              <p:nvPr/>
            </p:nvSpPr>
            <p:spPr>
              <a:xfrm>
                <a:off x="-808124" y="1665626"/>
                <a:ext cx="729348" cy="434419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533" extrusionOk="0">
                    <a:moveTo>
                      <a:pt x="16005" y="1"/>
                    </a:moveTo>
                    <a:lnTo>
                      <a:pt x="1" y="9161"/>
                    </a:lnTo>
                    <a:cubicBezTo>
                      <a:pt x="475" y="9309"/>
                      <a:pt x="968" y="9440"/>
                      <a:pt x="1461" y="9533"/>
                    </a:cubicBezTo>
                    <a:lnTo>
                      <a:pt x="15586" y="1452"/>
                    </a:lnTo>
                    <a:cubicBezTo>
                      <a:pt x="15754" y="977"/>
                      <a:pt x="15893" y="494"/>
                      <a:pt x="160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3"/>
              <p:cNvSpPr/>
              <p:nvPr/>
            </p:nvSpPr>
            <p:spPr>
              <a:xfrm>
                <a:off x="-1006855" y="1437639"/>
                <a:ext cx="938696" cy="564521"/>
              </a:xfrm>
              <a:custGeom>
                <a:avLst/>
                <a:gdLst/>
                <a:ahLst/>
                <a:cxnLst/>
                <a:rect l="l" t="t" r="r" b="b"/>
                <a:pathLst>
                  <a:path w="20599" h="12388" extrusionOk="0">
                    <a:moveTo>
                      <a:pt x="20440" y="1"/>
                    </a:moveTo>
                    <a:lnTo>
                      <a:pt x="0" y="11690"/>
                    </a:lnTo>
                    <a:cubicBezTo>
                      <a:pt x="279" y="11932"/>
                      <a:pt x="577" y="12174"/>
                      <a:pt x="893" y="12387"/>
                    </a:cubicBezTo>
                    <a:lnTo>
                      <a:pt x="20598" y="1117"/>
                    </a:lnTo>
                    <a:cubicBezTo>
                      <a:pt x="20570" y="745"/>
                      <a:pt x="20515" y="373"/>
                      <a:pt x="204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3"/>
              <p:cNvSpPr/>
              <p:nvPr/>
            </p:nvSpPr>
            <p:spPr>
              <a:xfrm>
                <a:off x="-1153909" y="975514"/>
                <a:ext cx="590359" cy="342276"/>
              </a:xfrm>
              <a:custGeom>
                <a:avLst/>
                <a:gdLst/>
                <a:ahLst/>
                <a:cxnLst/>
                <a:rect l="l" t="t" r="r" b="b"/>
                <a:pathLst>
                  <a:path w="12955" h="7511" extrusionOk="0">
                    <a:moveTo>
                      <a:pt x="11378" y="0"/>
                    </a:moveTo>
                    <a:cubicBezTo>
                      <a:pt x="11247" y="0"/>
                      <a:pt x="11115" y="2"/>
                      <a:pt x="10983" y="6"/>
                    </a:cubicBezTo>
                    <a:lnTo>
                      <a:pt x="921" y="5762"/>
                    </a:lnTo>
                    <a:cubicBezTo>
                      <a:pt x="568" y="6320"/>
                      <a:pt x="261" y="6906"/>
                      <a:pt x="0" y="7510"/>
                    </a:cubicBezTo>
                    <a:lnTo>
                      <a:pt x="12954" y="89"/>
                    </a:lnTo>
                    <a:cubicBezTo>
                      <a:pt x="12426" y="30"/>
                      <a:pt x="11904" y="0"/>
                      <a:pt x="113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3"/>
              <p:cNvSpPr/>
              <p:nvPr/>
            </p:nvSpPr>
            <p:spPr>
              <a:xfrm>
                <a:off x="-1019159" y="999073"/>
                <a:ext cx="223794" cy="128416"/>
              </a:xfrm>
              <a:custGeom>
                <a:avLst/>
                <a:gdLst/>
                <a:ahLst/>
                <a:cxnLst/>
                <a:rect l="l" t="t" r="r" b="b"/>
                <a:pathLst>
                  <a:path w="4911" h="2818" extrusionOk="0">
                    <a:moveTo>
                      <a:pt x="4911" y="0"/>
                    </a:moveTo>
                    <a:lnTo>
                      <a:pt x="4911" y="0"/>
                    </a:lnTo>
                    <a:cubicBezTo>
                      <a:pt x="3999" y="279"/>
                      <a:pt x="3116" y="651"/>
                      <a:pt x="2288" y="1125"/>
                    </a:cubicBezTo>
                    <a:cubicBezTo>
                      <a:pt x="1461" y="1600"/>
                      <a:pt x="689" y="2167"/>
                      <a:pt x="1" y="2818"/>
                    </a:cubicBezTo>
                    <a:lnTo>
                      <a:pt x="49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3"/>
              <p:cNvSpPr/>
              <p:nvPr/>
            </p:nvSpPr>
            <p:spPr>
              <a:xfrm>
                <a:off x="-919133" y="1544865"/>
                <a:ext cx="853526" cy="514485"/>
              </a:xfrm>
              <a:custGeom>
                <a:avLst/>
                <a:gdLst/>
                <a:ahLst/>
                <a:cxnLst/>
                <a:rect l="l" t="t" r="r" b="b"/>
                <a:pathLst>
                  <a:path w="18730" h="11290" extrusionOk="0">
                    <a:moveTo>
                      <a:pt x="18729" y="1"/>
                    </a:moveTo>
                    <a:lnTo>
                      <a:pt x="0" y="10713"/>
                    </a:lnTo>
                    <a:cubicBezTo>
                      <a:pt x="363" y="10927"/>
                      <a:pt x="735" y="11123"/>
                      <a:pt x="1107" y="11290"/>
                    </a:cubicBezTo>
                    <a:lnTo>
                      <a:pt x="18664" y="1256"/>
                    </a:lnTo>
                    <a:cubicBezTo>
                      <a:pt x="18710" y="837"/>
                      <a:pt x="18729" y="419"/>
                      <a:pt x="187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3" name="Google Shape;723;p23"/>
          <p:cNvSpPr/>
          <p:nvPr/>
        </p:nvSpPr>
        <p:spPr>
          <a:xfrm rot="6363066" flipH="1">
            <a:off x="-1623654" y="2891846"/>
            <a:ext cx="2905956" cy="2905956"/>
          </a:xfrm>
          <a:custGeom>
            <a:avLst/>
            <a:gdLst/>
            <a:ahLst/>
            <a:cxnLst/>
            <a:rect l="l" t="t" r="r" b="b"/>
            <a:pathLst>
              <a:path w="97569" h="97569" extrusionOk="0">
                <a:moveTo>
                  <a:pt x="48784" y="1"/>
                </a:moveTo>
                <a:cubicBezTo>
                  <a:pt x="35849" y="1"/>
                  <a:pt x="23434" y="5134"/>
                  <a:pt x="14284" y="14285"/>
                </a:cubicBezTo>
                <a:cubicBezTo>
                  <a:pt x="5133" y="23435"/>
                  <a:pt x="0" y="35850"/>
                  <a:pt x="0" y="48785"/>
                </a:cubicBezTo>
                <a:cubicBezTo>
                  <a:pt x="0" y="61720"/>
                  <a:pt x="5133" y="74135"/>
                  <a:pt x="14284" y="83285"/>
                </a:cubicBezTo>
                <a:cubicBezTo>
                  <a:pt x="23434" y="92436"/>
                  <a:pt x="35849" y="97569"/>
                  <a:pt x="48784" y="97569"/>
                </a:cubicBezTo>
                <a:cubicBezTo>
                  <a:pt x="61720" y="97569"/>
                  <a:pt x="74134" y="92436"/>
                  <a:pt x="83285" y="83285"/>
                </a:cubicBezTo>
                <a:cubicBezTo>
                  <a:pt x="92435" y="74135"/>
                  <a:pt x="97568" y="61720"/>
                  <a:pt x="97568" y="48785"/>
                </a:cubicBezTo>
                <a:cubicBezTo>
                  <a:pt x="97568" y="35850"/>
                  <a:pt x="92435" y="23435"/>
                  <a:pt x="83285" y="14285"/>
                </a:cubicBezTo>
                <a:cubicBezTo>
                  <a:pt x="74134" y="5134"/>
                  <a:pt x="61720" y="1"/>
                  <a:pt x="487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4" name="Google Shape;724;p23"/>
          <p:cNvGrpSpPr/>
          <p:nvPr/>
        </p:nvGrpSpPr>
        <p:grpSpPr>
          <a:xfrm rot="6061380" flipH="1">
            <a:off x="8480443" y="3618800"/>
            <a:ext cx="512538" cy="306749"/>
            <a:chOff x="1496834" y="4360951"/>
            <a:chExt cx="262802" cy="157262"/>
          </a:xfrm>
        </p:grpSpPr>
        <p:sp>
          <p:nvSpPr>
            <p:cNvPr id="725" name="Google Shape;725;p23"/>
            <p:cNvSpPr/>
            <p:nvPr/>
          </p:nvSpPr>
          <p:spPr>
            <a:xfrm>
              <a:off x="1496834" y="4360951"/>
              <a:ext cx="126320" cy="126320"/>
            </a:xfrm>
            <a:custGeom>
              <a:avLst/>
              <a:gdLst/>
              <a:ahLst/>
              <a:cxnLst/>
              <a:rect l="l" t="t" r="r" b="b"/>
              <a:pathLst>
                <a:path w="2772" h="2772" extrusionOk="0">
                  <a:moveTo>
                    <a:pt x="1386" y="0"/>
                  </a:moveTo>
                  <a:cubicBezTo>
                    <a:pt x="614" y="0"/>
                    <a:pt x="1" y="614"/>
                    <a:pt x="1" y="1386"/>
                  </a:cubicBezTo>
                  <a:cubicBezTo>
                    <a:pt x="1" y="2148"/>
                    <a:pt x="614" y="2771"/>
                    <a:pt x="1386" y="2771"/>
                  </a:cubicBezTo>
                  <a:cubicBezTo>
                    <a:pt x="2149" y="2771"/>
                    <a:pt x="2772" y="2148"/>
                    <a:pt x="2772" y="1386"/>
                  </a:cubicBezTo>
                  <a:cubicBezTo>
                    <a:pt x="2772" y="614"/>
                    <a:pt x="214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3"/>
            <p:cNvSpPr/>
            <p:nvPr/>
          </p:nvSpPr>
          <p:spPr>
            <a:xfrm>
              <a:off x="1698117" y="4456694"/>
              <a:ext cx="61519" cy="61519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0" y="1"/>
                  </a:moveTo>
                  <a:cubicBezTo>
                    <a:pt x="308" y="1"/>
                    <a:pt x="1" y="298"/>
                    <a:pt x="1" y="670"/>
                  </a:cubicBezTo>
                  <a:cubicBezTo>
                    <a:pt x="1" y="1042"/>
                    <a:pt x="308" y="1349"/>
                    <a:pt x="680" y="1349"/>
                  </a:cubicBezTo>
                  <a:cubicBezTo>
                    <a:pt x="1042" y="1349"/>
                    <a:pt x="1349" y="1042"/>
                    <a:pt x="1349" y="670"/>
                  </a:cubicBezTo>
                  <a:cubicBezTo>
                    <a:pt x="1349" y="298"/>
                    <a:pt x="1042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7" name="Google Shape;727;p23"/>
          <p:cNvSpPr/>
          <p:nvPr/>
        </p:nvSpPr>
        <p:spPr>
          <a:xfrm rot="10800000" flipH="1">
            <a:off x="7771425" y="-1022099"/>
            <a:ext cx="2906093" cy="2906093"/>
          </a:xfrm>
          <a:custGeom>
            <a:avLst/>
            <a:gdLst/>
            <a:ahLst/>
            <a:cxnLst/>
            <a:rect l="l" t="t" r="r" b="b"/>
            <a:pathLst>
              <a:path w="97569" h="97569" extrusionOk="0">
                <a:moveTo>
                  <a:pt x="48784" y="1"/>
                </a:moveTo>
                <a:cubicBezTo>
                  <a:pt x="35849" y="1"/>
                  <a:pt x="23434" y="5134"/>
                  <a:pt x="14284" y="14285"/>
                </a:cubicBezTo>
                <a:cubicBezTo>
                  <a:pt x="5133" y="23435"/>
                  <a:pt x="0" y="35850"/>
                  <a:pt x="0" y="48785"/>
                </a:cubicBezTo>
                <a:cubicBezTo>
                  <a:pt x="0" y="61720"/>
                  <a:pt x="5133" y="74135"/>
                  <a:pt x="14284" y="83285"/>
                </a:cubicBezTo>
                <a:cubicBezTo>
                  <a:pt x="23434" y="92436"/>
                  <a:pt x="35849" y="97569"/>
                  <a:pt x="48784" y="97569"/>
                </a:cubicBezTo>
                <a:cubicBezTo>
                  <a:pt x="61720" y="97569"/>
                  <a:pt x="74134" y="92436"/>
                  <a:pt x="83285" y="83285"/>
                </a:cubicBezTo>
                <a:cubicBezTo>
                  <a:pt x="92435" y="74135"/>
                  <a:pt x="97568" y="61720"/>
                  <a:pt x="97568" y="48785"/>
                </a:cubicBezTo>
                <a:cubicBezTo>
                  <a:pt x="97568" y="35850"/>
                  <a:pt x="92435" y="23435"/>
                  <a:pt x="83285" y="14285"/>
                </a:cubicBezTo>
                <a:cubicBezTo>
                  <a:pt x="74134" y="5134"/>
                  <a:pt x="61720" y="1"/>
                  <a:pt x="487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23"/>
          <p:cNvGrpSpPr/>
          <p:nvPr/>
        </p:nvGrpSpPr>
        <p:grpSpPr>
          <a:xfrm rot="-2700000">
            <a:off x="7838334" y="114480"/>
            <a:ext cx="2933841" cy="2347442"/>
            <a:chOff x="4519055" y="4062471"/>
            <a:chExt cx="1959145" cy="1567562"/>
          </a:xfrm>
        </p:grpSpPr>
        <p:sp>
          <p:nvSpPr>
            <p:cNvPr id="729" name="Google Shape;729;p23"/>
            <p:cNvSpPr/>
            <p:nvPr/>
          </p:nvSpPr>
          <p:spPr>
            <a:xfrm>
              <a:off x="4694955" y="4062471"/>
              <a:ext cx="1783245" cy="1567562"/>
            </a:xfrm>
            <a:custGeom>
              <a:avLst/>
              <a:gdLst/>
              <a:ahLst/>
              <a:cxnLst/>
              <a:rect l="l" t="t" r="r" b="b"/>
              <a:pathLst>
                <a:path w="39132" h="34399" fill="none" extrusionOk="0">
                  <a:moveTo>
                    <a:pt x="1237" y="34399"/>
                  </a:moveTo>
                  <a:cubicBezTo>
                    <a:pt x="5636" y="31060"/>
                    <a:pt x="7300" y="24560"/>
                    <a:pt x="5050" y="19520"/>
                  </a:cubicBezTo>
                  <a:cubicBezTo>
                    <a:pt x="3552" y="16153"/>
                    <a:pt x="512" y="13345"/>
                    <a:pt x="279" y="9663"/>
                  </a:cubicBezTo>
                  <a:cubicBezTo>
                    <a:pt x="0" y="5348"/>
                    <a:pt x="3971" y="1656"/>
                    <a:pt x="8211" y="828"/>
                  </a:cubicBezTo>
                  <a:cubicBezTo>
                    <a:pt x="12461" y="1"/>
                    <a:pt x="16813" y="1349"/>
                    <a:pt x="20831" y="2939"/>
                  </a:cubicBezTo>
                  <a:cubicBezTo>
                    <a:pt x="24848" y="4539"/>
                    <a:pt x="28856" y="6436"/>
                    <a:pt x="33171" y="6770"/>
                  </a:cubicBezTo>
                  <a:cubicBezTo>
                    <a:pt x="34426" y="6873"/>
                    <a:pt x="35737" y="6826"/>
                    <a:pt x="36890" y="6306"/>
                  </a:cubicBezTo>
                  <a:cubicBezTo>
                    <a:pt x="38043" y="5785"/>
                    <a:pt x="39011" y="4734"/>
                    <a:pt x="39132" y="3479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3"/>
            <p:cNvSpPr/>
            <p:nvPr/>
          </p:nvSpPr>
          <p:spPr>
            <a:xfrm>
              <a:off x="4519055" y="4074319"/>
              <a:ext cx="1662940" cy="1501076"/>
            </a:xfrm>
            <a:custGeom>
              <a:avLst/>
              <a:gdLst/>
              <a:ahLst/>
              <a:cxnLst/>
              <a:rect l="l" t="t" r="r" b="b"/>
              <a:pathLst>
                <a:path w="36492" h="32940" fill="none" extrusionOk="0">
                  <a:moveTo>
                    <a:pt x="4883" y="32939"/>
                  </a:moveTo>
                  <a:cubicBezTo>
                    <a:pt x="7664" y="32707"/>
                    <a:pt x="9681" y="29842"/>
                    <a:pt x="9774" y="27053"/>
                  </a:cubicBezTo>
                  <a:cubicBezTo>
                    <a:pt x="9877" y="24263"/>
                    <a:pt x="8500" y="21622"/>
                    <a:pt x="6864" y="19362"/>
                  </a:cubicBezTo>
                  <a:cubicBezTo>
                    <a:pt x="5227" y="17102"/>
                    <a:pt x="3284" y="15038"/>
                    <a:pt x="1954" y="12583"/>
                  </a:cubicBezTo>
                  <a:cubicBezTo>
                    <a:pt x="633" y="10119"/>
                    <a:pt x="1" y="7078"/>
                    <a:pt x="1173" y="4539"/>
                  </a:cubicBezTo>
                  <a:cubicBezTo>
                    <a:pt x="2595" y="1461"/>
                    <a:pt x="6287" y="10"/>
                    <a:pt x="9681" y="10"/>
                  </a:cubicBezTo>
                  <a:cubicBezTo>
                    <a:pt x="13085" y="1"/>
                    <a:pt x="16368" y="1126"/>
                    <a:pt x="19697" y="1777"/>
                  </a:cubicBezTo>
                  <a:cubicBezTo>
                    <a:pt x="25276" y="2856"/>
                    <a:pt x="31023" y="2623"/>
                    <a:pt x="36491" y="1098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23"/>
          <p:cNvGrpSpPr/>
          <p:nvPr/>
        </p:nvGrpSpPr>
        <p:grpSpPr>
          <a:xfrm rot="1362913" flipH="1">
            <a:off x="8440535" y="4442653"/>
            <a:ext cx="591641" cy="563046"/>
            <a:chOff x="8402484" y="928166"/>
            <a:chExt cx="352621" cy="335577"/>
          </a:xfrm>
        </p:grpSpPr>
        <p:sp>
          <p:nvSpPr>
            <p:cNvPr id="732" name="Google Shape;732;p23"/>
            <p:cNvSpPr/>
            <p:nvPr/>
          </p:nvSpPr>
          <p:spPr>
            <a:xfrm>
              <a:off x="8402484" y="975195"/>
              <a:ext cx="329334" cy="288549"/>
            </a:xfrm>
            <a:custGeom>
              <a:avLst/>
              <a:gdLst/>
              <a:ahLst/>
              <a:cxnLst/>
              <a:rect l="l" t="t" r="r" b="b"/>
              <a:pathLst>
                <a:path w="7227" h="6332" extrusionOk="0">
                  <a:moveTo>
                    <a:pt x="3616" y="1"/>
                  </a:moveTo>
                  <a:cubicBezTo>
                    <a:pt x="2435" y="1"/>
                    <a:pt x="1297" y="665"/>
                    <a:pt x="754" y="1798"/>
                  </a:cubicBezTo>
                  <a:cubicBezTo>
                    <a:pt x="1" y="3379"/>
                    <a:pt x="670" y="5267"/>
                    <a:pt x="2251" y="6020"/>
                  </a:cubicBezTo>
                  <a:cubicBezTo>
                    <a:pt x="2691" y="6231"/>
                    <a:pt x="3157" y="6331"/>
                    <a:pt x="3616" y="6331"/>
                  </a:cubicBezTo>
                  <a:cubicBezTo>
                    <a:pt x="4796" y="6331"/>
                    <a:pt x="5931" y="5670"/>
                    <a:pt x="6473" y="4532"/>
                  </a:cubicBezTo>
                  <a:cubicBezTo>
                    <a:pt x="7226" y="2951"/>
                    <a:pt x="6557" y="1063"/>
                    <a:pt x="4976" y="310"/>
                  </a:cubicBezTo>
                  <a:cubicBezTo>
                    <a:pt x="4537" y="100"/>
                    <a:pt x="4074" y="1"/>
                    <a:pt x="3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3"/>
            <p:cNvSpPr/>
            <p:nvPr/>
          </p:nvSpPr>
          <p:spPr>
            <a:xfrm>
              <a:off x="8518597" y="1015159"/>
              <a:ext cx="25884" cy="22694"/>
            </a:xfrm>
            <a:custGeom>
              <a:avLst/>
              <a:gdLst/>
              <a:ahLst/>
              <a:cxnLst/>
              <a:rect l="l" t="t" r="r" b="b"/>
              <a:pathLst>
                <a:path w="568" h="498" extrusionOk="0">
                  <a:moveTo>
                    <a:pt x="282" y="1"/>
                  </a:moveTo>
                  <a:cubicBezTo>
                    <a:pt x="191" y="1"/>
                    <a:pt x="103" y="54"/>
                    <a:pt x="56" y="140"/>
                  </a:cubicBezTo>
                  <a:cubicBezTo>
                    <a:pt x="1" y="270"/>
                    <a:pt x="56" y="419"/>
                    <a:pt x="177" y="475"/>
                  </a:cubicBezTo>
                  <a:cubicBezTo>
                    <a:pt x="211" y="490"/>
                    <a:pt x="247" y="498"/>
                    <a:pt x="283" y="498"/>
                  </a:cubicBezTo>
                  <a:cubicBezTo>
                    <a:pt x="375" y="498"/>
                    <a:pt x="465" y="448"/>
                    <a:pt x="512" y="354"/>
                  </a:cubicBezTo>
                  <a:cubicBezTo>
                    <a:pt x="568" y="233"/>
                    <a:pt x="512" y="84"/>
                    <a:pt x="391" y="28"/>
                  </a:cubicBezTo>
                  <a:cubicBezTo>
                    <a:pt x="356" y="10"/>
                    <a:pt x="319" y="1"/>
                    <a:pt x="2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3"/>
            <p:cNvSpPr/>
            <p:nvPr/>
          </p:nvSpPr>
          <p:spPr>
            <a:xfrm>
              <a:off x="8529625" y="1059864"/>
              <a:ext cx="25884" cy="22694"/>
            </a:xfrm>
            <a:custGeom>
              <a:avLst/>
              <a:gdLst/>
              <a:ahLst/>
              <a:cxnLst/>
              <a:rect l="l" t="t" r="r" b="b"/>
              <a:pathLst>
                <a:path w="568" h="498" extrusionOk="0">
                  <a:moveTo>
                    <a:pt x="285" y="1"/>
                  </a:moveTo>
                  <a:cubicBezTo>
                    <a:pt x="193" y="1"/>
                    <a:pt x="103" y="51"/>
                    <a:pt x="56" y="145"/>
                  </a:cubicBezTo>
                  <a:cubicBezTo>
                    <a:pt x="0" y="266"/>
                    <a:pt x="56" y="414"/>
                    <a:pt x="177" y="470"/>
                  </a:cubicBezTo>
                  <a:cubicBezTo>
                    <a:pt x="212" y="489"/>
                    <a:pt x="249" y="498"/>
                    <a:pt x="286" y="498"/>
                  </a:cubicBezTo>
                  <a:cubicBezTo>
                    <a:pt x="377" y="498"/>
                    <a:pt x="465" y="445"/>
                    <a:pt x="512" y="359"/>
                  </a:cubicBezTo>
                  <a:cubicBezTo>
                    <a:pt x="568" y="228"/>
                    <a:pt x="512" y="80"/>
                    <a:pt x="391" y="24"/>
                  </a:cubicBezTo>
                  <a:cubicBezTo>
                    <a:pt x="357" y="8"/>
                    <a:pt x="321" y="1"/>
                    <a:pt x="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3"/>
            <p:cNvSpPr/>
            <p:nvPr/>
          </p:nvSpPr>
          <p:spPr>
            <a:xfrm>
              <a:off x="8480045" y="1042501"/>
              <a:ext cx="25884" cy="22694"/>
            </a:xfrm>
            <a:custGeom>
              <a:avLst/>
              <a:gdLst/>
              <a:ahLst/>
              <a:cxnLst/>
              <a:rect l="l" t="t" r="r" b="b"/>
              <a:pathLst>
                <a:path w="568" h="498" extrusionOk="0">
                  <a:moveTo>
                    <a:pt x="285" y="0"/>
                  </a:moveTo>
                  <a:cubicBezTo>
                    <a:pt x="194" y="0"/>
                    <a:pt x="106" y="51"/>
                    <a:pt x="65" y="144"/>
                  </a:cubicBezTo>
                  <a:cubicBezTo>
                    <a:pt x="0" y="265"/>
                    <a:pt x="56" y="414"/>
                    <a:pt x="177" y="470"/>
                  </a:cubicBezTo>
                  <a:cubicBezTo>
                    <a:pt x="215" y="489"/>
                    <a:pt x="254" y="497"/>
                    <a:pt x="292" y="497"/>
                  </a:cubicBezTo>
                  <a:cubicBezTo>
                    <a:pt x="385" y="497"/>
                    <a:pt x="472" y="444"/>
                    <a:pt x="512" y="358"/>
                  </a:cubicBezTo>
                  <a:cubicBezTo>
                    <a:pt x="568" y="228"/>
                    <a:pt x="521" y="79"/>
                    <a:pt x="391" y="24"/>
                  </a:cubicBezTo>
                  <a:cubicBezTo>
                    <a:pt x="357" y="8"/>
                    <a:pt x="321" y="0"/>
                    <a:pt x="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8620719" y="928166"/>
              <a:ext cx="134386" cy="95105"/>
            </a:xfrm>
            <a:custGeom>
              <a:avLst/>
              <a:gdLst/>
              <a:ahLst/>
              <a:cxnLst/>
              <a:rect l="l" t="t" r="r" b="b"/>
              <a:pathLst>
                <a:path w="2949" h="2087" extrusionOk="0">
                  <a:moveTo>
                    <a:pt x="1799" y="0"/>
                  </a:moveTo>
                  <a:cubicBezTo>
                    <a:pt x="1259" y="0"/>
                    <a:pt x="693" y="101"/>
                    <a:pt x="456" y="356"/>
                  </a:cubicBezTo>
                  <a:cubicBezTo>
                    <a:pt x="1" y="849"/>
                    <a:pt x="149" y="2086"/>
                    <a:pt x="149" y="2086"/>
                  </a:cubicBezTo>
                  <a:cubicBezTo>
                    <a:pt x="149" y="2086"/>
                    <a:pt x="267" y="1588"/>
                    <a:pt x="770" y="1588"/>
                  </a:cubicBezTo>
                  <a:cubicBezTo>
                    <a:pt x="851" y="1588"/>
                    <a:pt x="941" y="1601"/>
                    <a:pt x="1042" y="1630"/>
                  </a:cubicBezTo>
                  <a:cubicBezTo>
                    <a:pt x="1087" y="1644"/>
                    <a:pt x="1133" y="1650"/>
                    <a:pt x="1181" y="1650"/>
                  </a:cubicBezTo>
                  <a:cubicBezTo>
                    <a:pt x="1909" y="1650"/>
                    <a:pt x="2949" y="217"/>
                    <a:pt x="2949" y="217"/>
                  </a:cubicBezTo>
                  <a:cubicBezTo>
                    <a:pt x="2778" y="87"/>
                    <a:pt x="2300" y="0"/>
                    <a:pt x="1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8635985" y="937599"/>
              <a:ext cx="105996" cy="61064"/>
            </a:xfrm>
            <a:custGeom>
              <a:avLst/>
              <a:gdLst/>
              <a:ahLst/>
              <a:cxnLst/>
              <a:rect l="l" t="t" r="r" b="b"/>
              <a:pathLst>
                <a:path w="2326" h="1340" extrusionOk="0">
                  <a:moveTo>
                    <a:pt x="2325" y="1"/>
                  </a:moveTo>
                  <a:lnTo>
                    <a:pt x="2325" y="1"/>
                  </a:lnTo>
                  <a:cubicBezTo>
                    <a:pt x="2325" y="1"/>
                    <a:pt x="2227" y="48"/>
                    <a:pt x="2080" y="118"/>
                  </a:cubicBezTo>
                  <a:lnTo>
                    <a:pt x="2080" y="118"/>
                  </a:lnTo>
                  <a:cubicBezTo>
                    <a:pt x="2162" y="81"/>
                    <a:pt x="2244" y="42"/>
                    <a:pt x="2325" y="1"/>
                  </a:cubicBezTo>
                  <a:close/>
                  <a:moveTo>
                    <a:pt x="2080" y="118"/>
                  </a:moveTo>
                  <a:cubicBezTo>
                    <a:pt x="1679" y="298"/>
                    <a:pt x="1260" y="426"/>
                    <a:pt x="828" y="503"/>
                  </a:cubicBezTo>
                  <a:cubicBezTo>
                    <a:pt x="84" y="596"/>
                    <a:pt x="0" y="1340"/>
                    <a:pt x="0" y="1340"/>
                  </a:cubicBezTo>
                  <a:cubicBezTo>
                    <a:pt x="214" y="1042"/>
                    <a:pt x="447" y="800"/>
                    <a:pt x="800" y="680"/>
                  </a:cubicBezTo>
                  <a:cubicBezTo>
                    <a:pt x="1051" y="600"/>
                    <a:pt x="1716" y="291"/>
                    <a:pt x="2080" y="1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23"/>
          <p:cNvGrpSpPr/>
          <p:nvPr/>
        </p:nvGrpSpPr>
        <p:grpSpPr>
          <a:xfrm rot="-3611717" flipH="1">
            <a:off x="-945" y="277950"/>
            <a:ext cx="611096" cy="591758"/>
            <a:chOff x="4865706" y="4363643"/>
            <a:chExt cx="398874" cy="386251"/>
          </a:xfrm>
        </p:grpSpPr>
        <p:sp>
          <p:nvSpPr>
            <p:cNvPr id="739" name="Google Shape;739;p23"/>
            <p:cNvSpPr/>
            <p:nvPr/>
          </p:nvSpPr>
          <p:spPr>
            <a:xfrm>
              <a:off x="4865706" y="4410033"/>
              <a:ext cx="398874" cy="339861"/>
            </a:xfrm>
            <a:custGeom>
              <a:avLst/>
              <a:gdLst/>
              <a:ahLst/>
              <a:cxnLst/>
              <a:rect l="l" t="t" r="r" b="b"/>
              <a:pathLst>
                <a:path w="8753" h="7458" extrusionOk="0">
                  <a:moveTo>
                    <a:pt x="1965" y="1"/>
                  </a:moveTo>
                  <a:cubicBezTo>
                    <a:pt x="1747" y="1"/>
                    <a:pt x="1513" y="157"/>
                    <a:pt x="1312" y="557"/>
                  </a:cubicBezTo>
                  <a:cubicBezTo>
                    <a:pt x="1312" y="557"/>
                    <a:pt x="1" y="2528"/>
                    <a:pt x="2316" y="5625"/>
                  </a:cubicBezTo>
                  <a:cubicBezTo>
                    <a:pt x="3359" y="7021"/>
                    <a:pt x="4619" y="7457"/>
                    <a:pt x="5727" y="7457"/>
                  </a:cubicBezTo>
                  <a:cubicBezTo>
                    <a:pt x="7068" y="7457"/>
                    <a:pt x="8186" y="6818"/>
                    <a:pt x="8426" y="6471"/>
                  </a:cubicBezTo>
                  <a:cubicBezTo>
                    <a:pt x="8752" y="6003"/>
                    <a:pt x="7621" y="5209"/>
                    <a:pt x="6106" y="5209"/>
                  </a:cubicBezTo>
                  <a:cubicBezTo>
                    <a:pt x="6025" y="5209"/>
                    <a:pt x="5942" y="5211"/>
                    <a:pt x="5859" y="5216"/>
                  </a:cubicBezTo>
                  <a:cubicBezTo>
                    <a:pt x="5831" y="5217"/>
                    <a:pt x="5803" y="5218"/>
                    <a:pt x="5774" y="5218"/>
                  </a:cubicBezTo>
                  <a:cubicBezTo>
                    <a:pt x="3907" y="5218"/>
                    <a:pt x="2716" y="1921"/>
                    <a:pt x="2735" y="1115"/>
                  </a:cubicBezTo>
                  <a:cubicBezTo>
                    <a:pt x="2747" y="572"/>
                    <a:pt x="2383" y="1"/>
                    <a:pt x="1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3"/>
            <p:cNvSpPr/>
            <p:nvPr/>
          </p:nvSpPr>
          <p:spPr>
            <a:xfrm>
              <a:off x="4938162" y="4363643"/>
              <a:ext cx="49033" cy="79383"/>
            </a:xfrm>
            <a:custGeom>
              <a:avLst/>
              <a:gdLst/>
              <a:ahLst/>
              <a:cxnLst/>
              <a:rect l="l" t="t" r="r" b="b"/>
              <a:pathLst>
                <a:path w="1076" h="1742" extrusionOk="0">
                  <a:moveTo>
                    <a:pt x="524" y="0"/>
                  </a:moveTo>
                  <a:cubicBezTo>
                    <a:pt x="410" y="0"/>
                    <a:pt x="410" y="86"/>
                    <a:pt x="410" y="478"/>
                  </a:cubicBezTo>
                  <a:cubicBezTo>
                    <a:pt x="401" y="924"/>
                    <a:pt x="1" y="1166"/>
                    <a:pt x="1" y="1166"/>
                  </a:cubicBezTo>
                  <a:cubicBezTo>
                    <a:pt x="14" y="1553"/>
                    <a:pt x="534" y="1741"/>
                    <a:pt x="839" y="1741"/>
                  </a:cubicBezTo>
                  <a:cubicBezTo>
                    <a:pt x="980" y="1741"/>
                    <a:pt x="1075" y="1701"/>
                    <a:pt x="1052" y="1621"/>
                  </a:cubicBezTo>
                  <a:cubicBezTo>
                    <a:pt x="987" y="1380"/>
                    <a:pt x="875" y="1305"/>
                    <a:pt x="782" y="1026"/>
                  </a:cubicBezTo>
                  <a:cubicBezTo>
                    <a:pt x="708" y="775"/>
                    <a:pt x="736" y="496"/>
                    <a:pt x="856" y="264"/>
                  </a:cubicBezTo>
                  <a:cubicBezTo>
                    <a:pt x="949" y="31"/>
                    <a:pt x="736" y="22"/>
                    <a:pt x="568" y="3"/>
                  </a:cubicBezTo>
                  <a:cubicBezTo>
                    <a:pt x="552" y="1"/>
                    <a:pt x="537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4930142" y="4526465"/>
              <a:ext cx="21646" cy="21737"/>
            </a:xfrm>
            <a:custGeom>
              <a:avLst/>
              <a:gdLst/>
              <a:ahLst/>
              <a:cxnLst/>
              <a:rect l="l" t="t" r="r" b="b"/>
              <a:pathLst>
                <a:path w="475" h="477" extrusionOk="0">
                  <a:moveTo>
                    <a:pt x="199" y="0"/>
                  </a:moveTo>
                  <a:cubicBezTo>
                    <a:pt x="179" y="0"/>
                    <a:pt x="159" y="4"/>
                    <a:pt x="140" y="11"/>
                  </a:cubicBezTo>
                  <a:cubicBezTo>
                    <a:pt x="37" y="57"/>
                    <a:pt x="0" y="197"/>
                    <a:pt x="56" y="317"/>
                  </a:cubicBezTo>
                  <a:cubicBezTo>
                    <a:pt x="101" y="415"/>
                    <a:pt x="189" y="477"/>
                    <a:pt x="275" y="477"/>
                  </a:cubicBezTo>
                  <a:cubicBezTo>
                    <a:pt x="295" y="477"/>
                    <a:pt x="316" y="473"/>
                    <a:pt x="335" y="466"/>
                  </a:cubicBezTo>
                  <a:cubicBezTo>
                    <a:pt x="437" y="420"/>
                    <a:pt x="475" y="280"/>
                    <a:pt x="419" y="159"/>
                  </a:cubicBezTo>
                  <a:cubicBezTo>
                    <a:pt x="374" y="61"/>
                    <a:pt x="286" y="0"/>
                    <a:pt x="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3"/>
            <p:cNvSpPr/>
            <p:nvPr/>
          </p:nvSpPr>
          <p:spPr>
            <a:xfrm>
              <a:off x="4937752" y="4577321"/>
              <a:ext cx="21236" cy="21737"/>
            </a:xfrm>
            <a:custGeom>
              <a:avLst/>
              <a:gdLst/>
              <a:ahLst/>
              <a:cxnLst/>
              <a:rect l="l" t="t" r="r" b="b"/>
              <a:pathLst>
                <a:path w="466" h="477" extrusionOk="0">
                  <a:moveTo>
                    <a:pt x="196" y="0"/>
                  </a:moveTo>
                  <a:cubicBezTo>
                    <a:pt x="176" y="0"/>
                    <a:pt x="158" y="3"/>
                    <a:pt x="140" y="11"/>
                  </a:cubicBezTo>
                  <a:cubicBezTo>
                    <a:pt x="38" y="57"/>
                    <a:pt x="1" y="197"/>
                    <a:pt x="56" y="317"/>
                  </a:cubicBezTo>
                  <a:cubicBezTo>
                    <a:pt x="102" y="415"/>
                    <a:pt x="190" y="477"/>
                    <a:pt x="276" y="477"/>
                  </a:cubicBezTo>
                  <a:cubicBezTo>
                    <a:pt x="296" y="477"/>
                    <a:pt x="316" y="473"/>
                    <a:pt x="335" y="466"/>
                  </a:cubicBezTo>
                  <a:cubicBezTo>
                    <a:pt x="428" y="420"/>
                    <a:pt x="466" y="289"/>
                    <a:pt x="410" y="159"/>
                  </a:cubicBezTo>
                  <a:cubicBezTo>
                    <a:pt x="365" y="61"/>
                    <a:pt x="277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3"/>
            <p:cNvSpPr/>
            <p:nvPr/>
          </p:nvSpPr>
          <p:spPr>
            <a:xfrm>
              <a:off x="5132244" y="4679443"/>
              <a:ext cx="21691" cy="2173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00" y="0"/>
                  </a:moveTo>
                  <a:cubicBezTo>
                    <a:pt x="180" y="0"/>
                    <a:pt x="160" y="4"/>
                    <a:pt x="140" y="11"/>
                  </a:cubicBezTo>
                  <a:cubicBezTo>
                    <a:pt x="38" y="57"/>
                    <a:pt x="1" y="187"/>
                    <a:pt x="57" y="318"/>
                  </a:cubicBezTo>
                  <a:cubicBezTo>
                    <a:pt x="102" y="415"/>
                    <a:pt x="190" y="477"/>
                    <a:pt x="276" y="477"/>
                  </a:cubicBezTo>
                  <a:cubicBezTo>
                    <a:pt x="296" y="477"/>
                    <a:pt x="316" y="473"/>
                    <a:pt x="336" y="466"/>
                  </a:cubicBezTo>
                  <a:cubicBezTo>
                    <a:pt x="438" y="420"/>
                    <a:pt x="475" y="280"/>
                    <a:pt x="419" y="159"/>
                  </a:cubicBezTo>
                  <a:cubicBezTo>
                    <a:pt x="374" y="62"/>
                    <a:pt x="286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3"/>
            <p:cNvSpPr/>
            <p:nvPr/>
          </p:nvSpPr>
          <p:spPr>
            <a:xfrm>
              <a:off x="5169976" y="4669873"/>
              <a:ext cx="21646" cy="21782"/>
            </a:xfrm>
            <a:custGeom>
              <a:avLst/>
              <a:gdLst/>
              <a:ahLst/>
              <a:cxnLst/>
              <a:rect l="l" t="t" r="r" b="b"/>
              <a:pathLst>
                <a:path w="475" h="478" extrusionOk="0">
                  <a:moveTo>
                    <a:pt x="210" y="1"/>
                  </a:moveTo>
                  <a:cubicBezTo>
                    <a:pt x="186" y="1"/>
                    <a:pt x="163" y="6"/>
                    <a:pt x="140" y="16"/>
                  </a:cubicBezTo>
                  <a:cubicBezTo>
                    <a:pt x="38" y="53"/>
                    <a:pt x="1" y="193"/>
                    <a:pt x="56" y="314"/>
                  </a:cubicBezTo>
                  <a:cubicBezTo>
                    <a:pt x="100" y="415"/>
                    <a:pt x="183" y="477"/>
                    <a:pt x="267" y="477"/>
                  </a:cubicBezTo>
                  <a:cubicBezTo>
                    <a:pt x="290" y="477"/>
                    <a:pt x="313" y="473"/>
                    <a:pt x="335" y="462"/>
                  </a:cubicBezTo>
                  <a:cubicBezTo>
                    <a:pt x="438" y="416"/>
                    <a:pt x="475" y="286"/>
                    <a:pt x="419" y="156"/>
                  </a:cubicBezTo>
                  <a:cubicBezTo>
                    <a:pt x="376" y="61"/>
                    <a:pt x="29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23"/>
          <p:cNvGrpSpPr/>
          <p:nvPr/>
        </p:nvGrpSpPr>
        <p:grpSpPr>
          <a:xfrm rot="4835469" flipH="1">
            <a:off x="48006" y="1263640"/>
            <a:ext cx="499953" cy="299208"/>
            <a:chOff x="1496834" y="4360951"/>
            <a:chExt cx="262802" cy="157262"/>
          </a:xfrm>
        </p:grpSpPr>
        <p:sp>
          <p:nvSpPr>
            <p:cNvPr id="746" name="Google Shape;746;p23"/>
            <p:cNvSpPr/>
            <p:nvPr/>
          </p:nvSpPr>
          <p:spPr>
            <a:xfrm>
              <a:off x="1496834" y="4360951"/>
              <a:ext cx="126320" cy="126320"/>
            </a:xfrm>
            <a:custGeom>
              <a:avLst/>
              <a:gdLst/>
              <a:ahLst/>
              <a:cxnLst/>
              <a:rect l="l" t="t" r="r" b="b"/>
              <a:pathLst>
                <a:path w="2772" h="2772" extrusionOk="0">
                  <a:moveTo>
                    <a:pt x="1386" y="0"/>
                  </a:moveTo>
                  <a:cubicBezTo>
                    <a:pt x="614" y="0"/>
                    <a:pt x="1" y="614"/>
                    <a:pt x="1" y="1386"/>
                  </a:cubicBezTo>
                  <a:cubicBezTo>
                    <a:pt x="1" y="2148"/>
                    <a:pt x="614" y="2771"/>
                    <a:pt x="1386" y="2771"/>
                  </a:cubicBezTo>
                  <a:cubicBezTo>
                    <a:pt x="2149" y="2771"/>
                    <a:pt x="2772" y="2148"/>
                    <a:pt x="2772" y="1386"/>
                  </a:cubicBezTo>
                  <a:cubicBezTo>
                    <a:pt x="2772" y="614"/>
                    <a:pt x="214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3"/>
            <p:cNvSpPr/>
            <p:nvPr/>
          </p:nvSpPr>
          <p:spPr>
            <a:xfrm>
              <a:off x="1698117" y="4456694"/>
              <a:ext cx="61519" cy="61519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0" y="1"/>
                  </a:moveTo>
                  <a:cubicBezTo>
                    <a:pt x="308" y="1"/>
                    <a:pt x="1" y="298"/>
                    <a:pt x="1" y="670"/>
                  </a:cubicBezTo>
                  <a:cubicBezTo>
                    <a:pt x="1" y="1042"/>
                    <a:pt x="308" y="1349"/>
                    <a:pt x="680" y="1349"/>
                  </a:cubicBezTo>
                  <a:cubicBezTo>
                    <a:pt x="1042" y="1349"/>
                    <a:pt x="1349" y="1042"/>
                    <a:pt x="1349" y="670"/>
                  </a:cubicBezTo>
                  <a:cubicBezTo>
                    <a:pt x="1349" y="298"/>
                    <a:pt x="1042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 Alternates"/>
              <a:buNone/>
              <a:defRPr sz="3800" b="1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8" r:id="rId6"/>
    <p:sldLayoutId id="2147483659" r:id="rId7"/>
    <p:sldLayoutId id="2147483661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3"/>
        </a:solidFill>
        <a:effectLst/>
      </p:bgPr>
    </p:bg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30"/>
          <p:cNvSpPr txBox="1">
            <a:spLocks noGrp="1"/>
          </p:cNvSpPr>
          <p:nvPr>
            <p:ph type="ctrTitle"/>
          </p:nvPr>
        </p:nvSpPr>
        <p:spPr>
          <a:xfrm>
            <a:off x="4482040" y="1325449"/>
            <a:ext cx="3911704" cy="22818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Pertanian Tanaman Pangan</a:t>
            </a:r>
            <a:endParaRPr dirty="0"/>
          </a:p>
        </p:txBody>
      </p:sp>
      <p:grpSp>
        <p:nvGrpSpPr>
          <p:cNvPr id="884" name="Google Shape;884;p30"/>
          <p:cNvGrpSpPr/>
          <p:nvPr/>
        </p:nvGrpSpPr>
        <p:grpSpPr>
          <a:xfrm rot="3599896">
            <a:off x="3289423" y="2680602"/>
            <a:ext cx="1316234" cy="1315759"/>
            <a:chOff x="-1200937" y="975514"/>
            <a:chExt cx="1135331" cy="1134921"/>
          </a:xfrm>
        </p:grpSpPr>
        <p:sp>
          <p:nvSpPr>
            <p:cNvPr id="885" name="Google Shape;885;p30"/>
            <p:cNvSpPr/>
            <p:nvPr/>
          </p:nvSpPr>
          <p:spPr>
            <a:xfrm>
              <a:off x="-657697" y="1808898"/>
              <a:ext cx="525969" cy="301537"/>
            </a:xfrm>
            <a:custGeom>
              <a:avLst/>
              <a:gdLst/>
              <a:ahLst/>
              <a:cxnLst/>
              <a:rect l="l" t="t" r="r" b="b"/>
              <a:pathLst>
                <a:path w="11542" h="6617" extrusionOk="0">
                  <a:moveTo>
                    <a:pt x="11541" y="0"/>
                  </a:moveTo>
                  <a:lnTo>
                    <a:pt x="1" y="6603"/>
                  </a:lnTo>
                  <a:cubicBezTo>
                    <a:pt x="194" y="6612"/>
                    <a:pt x="387" y="6616"/>
                    <a:pt x="580" y="6616"/>
                  </a:cubicBezTo>
                  <a:cubicBezTo>
                    <a:pt x="1159" y="6616"/>
                    <a:pt x="1738" y="6575"/>
                    <a:pt x="2316" y="6491"/>
                  </a:cubicBezTo>
                  <a:lnTo>
                    <a:pt x="10267" y="1944"/>
                  </a:lnTo>
                  <a:cubicBezTo>
                    <a:pt x="10751" y="1339"/>
                    <a:pt x="11169" y="688"/>
                    <a:pt x="11541" y="0"/>
                  </a:cubicBezTo>
                  <a:close/>
                </a:path>
              </a:pathLst>
            </a:custGeom>
            <a:solidFill>
              <a:srgbClr val="C497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6" name="Google Shape;886;p30"/>
            <p:cNvGrpSpPr/>
            <p:nvPr/>
          </p:nvGrpSpPr>
          <p:grpSpPr>
            <a:xfrm>
              <a:off x="-1200937" y="975514"/>
              <a:ext cx="1135331" cy="1124531"/>
              <a:chOff x="-1200937" y="975514"/>
              <a:chExt cx="1135331" cy="1124531"/>
            </a:xfrm>
          </p:grpSpPr>
          <p:sp>
            <p:nvSpPr>
              <p:cNvPr id="887" name="Google Shape;887;p30"/>
              <p:cNvSpPr/>
              <p:nvPr/>
            </p:nvSpPr>
            <p:spPr>
              <a:xfrm>
                <a:off x="-1131033" y="1251622"/>
                <a:ext cx="1007781" cy="604349"/>
              </a:xfrm>
              <a:custGeom>
                <a:avLst/>
                <a:gdLst/>
                <a:ahLst/>
                <a:cxnLst/>
                <a:rect l="l" t="t" r="r" b="b"/>
                <a:pathLst>
                  <a:path w="22115" h="13262" extrusionOk="0">
                    <a:moveTo>
                      <a:pt x="21612" y="0"/>
                    </a:moveTo>
                    <a:lnTo>
                      <a:pt x="1" y="12359"/>
                    </a:lnTo>
                    <a:cubicBezTo>
                      <a:pt x="38" y="12434"/>
                      <a:pt x="75" y="12508"/>
                      <a:pt x="112" y="12582"/>
                    </a:cubicBezTo>
                    <a:cubicBezTo>
                      <a:pt x="252" y="12815"/>
                      <a:pt x="391" y="13047"/>
                      <a:pt x="540" y="13261"/>
                    </a:cubicBezTo>
                    <a:lnTo>
                      <a:pt x="22114" y="921"/>
                    </a:lnTo>
                    <a:cubicBezTo>
                      <a:pt x="21993" y="689"/>
                      <a:pt x="21873" y="447"/>
                      <a:pt x="21733" y="214"/>
                    </a:cubicBezTo>
                    <a:cubicBezTo>
                      <a:pt x="21696" y="140"/>
                      <a:pt x="21649" y="75"/>
                      <a:pt x="21612" y="0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0"/>
              <p:cNvSpPr/>
              <p:nvPr/>
            </p:nvSpPr>
            <p:spPr>
              <a:xfrm>
                <a:off x="-1076805" y="1340210"/>
                <a:ext cx="989142" cy="593732"/>
              </a:xfrm>
              <a:custGeom>
                <a:avLst/>
                <a:gdLst/>
                <a:ahLst/>
                <a:cxnLst/>
                <a:rect l="l" t="t" r="r" b="b"/>
                <a:pathLst>
                  <a:path w="21706" h="13029" extrusionOk="0">
                    <a:moveTo>
                      <a:pt x="21371" y="0"/>
                    </a:moveTo>
                    <a:lnTo>
                      <a:pt x="1" y="12219"/>
                    </a:lnTo>
                    <a:cubicBezTo>
                      <a:pt x="224" y="12498"/>
                      <a:pt x="457" y="12768"/>
                      <a:pt x="708" y="13028"/>
                    </a:cubicBezTo>
                    <a:lnTo>
                      <a:pt x="21705" y="1014"/>
                    </a:lnTo>
                    <a:cubicBezTo>
                      <a:pt x="21603" y="670"/>
                      <a:pt x="21501" y="335"/>
                      <a:pt x="21371" y="0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0"/>
              <p:cNvSpPr/>
              <p:nvPr/>
            </p:nvSpPr>
            <p:spPr>
              <a:xfrm>
                <a:off x="-1193327" y="994380"/>
                <a:ext cx="766670" cy="458571"/>
              </a:xfrm>
              <a:custGeom>
                <a:avLst/>
                <a:gdLst/>
                <a:ahLst/>
                <a:cxnLst/>
                <a:rect l="l" t="t" r="r" b="b"/>
                <a:pathLst>
                  <a:path w="16824" h="10063" extrusionOk="0">
                    <a:moveTo>
                      <a:pt x="15484" y="1"/>
                    </a:moveTo>
                    <a:lnTo>
                      <a:pt x="298" y="8686"/>
                    </a:lnTo>
                    <a:cubicBezTo>
                      <a:pt x="177" y="9142"/>
                      <a:pt x="75" y="9598"/>
                      <a:pt x="1" y="10063"/>
                    </a:cubicBezTo>
                    <a:lnTo>
                      <a:pt x="16823" y="438"/>
                    </a:lnTo>
                    <a:cubicBezTo>
                      <a:pt x="16386" y="270"/>
                      <a:pt x="15940" y="122"/>
                      <a:pt x="15484" y="1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-1195013" y="1100740"/>
                <a:ext cx="955238" cy="574273"/>
              </a:xfrm>
              <a:custGeom>
                <a:avLst/>
                <a:gdLst/>
                <a:ahLst/>
                <a:cxnLst/>
                <a:rect l="l" t="t" r="r" b="b"/>
                <a:pathLst>
                  <a:path w="20962" h="12602" extrusionOk="0">
                    <a:moveTo>
                      <a:pt x="20124" y="1"/>
                    </a:moveTo>
                    <a:lnTo>
                      <a:pt x="0" y="11504"/>
                    </a:lnTo>
                    <a:cubicBezTo>
                      <a:pt x="56" y="11867"/>
                      <a:pt x="131" y="12239"/>
                      <a:pt x="214" y="12601"/>
                    </a:cubicBezTo>
                    <a:lnTo>
                      <a:pt x="20961" y="726"/>
                    </a:lnTo>
                    <a:cubicBezTo>
                      <a:pt x="20691" y="475"/>
                      <a:pt x="20412" y="224"/>
                      <a:pt x="20124" y="1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0"/>
              <p:cNvSpPr/>
              <p:nvPr/>
            </p:nvSpPr>
            <p:spPr>
              <a:xfrm>
                <a:off x="-1200937" y="1040177"/>
                <a:ext cx="878498" cy="529751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1625" extrusionOk="0">
                    <a:moveTo>
                      <a:pt x="18236" y="0"/>
                    </a:moveTo>
                    <a:lnTo>
                      <a:pt x="19" y="10415"/>
                    </a:lnTo>
                    <a:cubicBezTo>
                      <a:pt x="0" y="10824"/>
                      <a:pt x="0" y="11224"/>
                      <a:pt x="19" y="11624"/>
                    </a:cubicBezTo>
                    <a:lnTo>
                      <a:pt x="19278" y="614"/>
                    </a:lnTo>
                    <a:cubicBezTo>
                      <a:pt x="18943" y="391"/>
                      <a:pt x="18590" y="186"/>
                      <a:pt x="18236" y="0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0"/>
              <p:cNvSpPr/>
              <p:nvPr/>
            </p:nvSpPr>
            <p:spPr>
              <a:xfrm>
                <a:off x="-1170861" y="1171510"/>
                <a:ext cx="996753" cy="598425"/>
              </a:xfrm>
              <a:custGeom>
                <a:avLst/>
                <a:gdLst/>
                <a:ahLst/>
                <a:cxnLst/>
                <a:rect l="l" t="t" r="r" b="b"/>
                <a:pathLst>
                  <a:path w="21873" h="13132" extrusionOk="0">
                    <a:moveTo>
                      <a:pt x="21212" y="1"/>
                    </a:moveTo>
                    <a:lnTo>
                      <a:pt x="0" y="12136"/>
                    </a:lnTo>
                    <a:cubicBezTo>
                      <a:pt x="112" y="12471"/>
                      <a:pt x="242" y="12797"/>
                      <a:pt x="382" y="13131"/>
                    </a:cubicBezTo>
                    <a:lnTo>
                      <a:pt x="21872" y="829"/>
                    </a:lnTo>
                    <a:cubicBezTo>
                      <a:pt x="21668" y="540"/>
                      <a:pt x="21445" y="261"/>
                      <a:pt x="21212" y="1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0"/>
              <p:cNvSpPr/>
              <p:nvPr/>
            </p:nvSpPr>
            <p:spPr>
              <a:xfrm>
                <a:off x="-808124" y="1665626"/>
                <a:ext cx="729348" cy="434419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533" extrusionOk="0">
                    <a:moveTo>
                      <a:pt x="16005" y="1"/>
                    </a:moveTo>
                    <a:lnTo>
                      <a:pt x="1" y="9161"/>
                    </a:lnTo>
                    <a:cubicBezTo>
                      <a:pt x="475" y="9309"/>
                      <a:pt x="968" y="9440"/>
                      <a:pt x="1461" y="9533"/>
                    </a:cubicBezTo>
                    <a:lnTo>
                      <a:pt x="15586" y="1452"/>
                    </a:lnTo>
                    <a:cubicBezTo>
                      <a:pt x="15754" y="977"/>
                      <a:pt x="15893" y="494"/>
                      <a:pt x="16005" y="1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0"/>
              <p:cNvSpPr/>
              <p:nvPr/>
            </p:nvSpPr>
            <p:spPr>
              <a:xfrm>
                <a:off x="-1006855" y="1437639"/>
                <a:ext cx="938696" cy="564521"/>
              </a:xfrm>
              <a:custGeom>
                <a:avLst/>
                <a:gdLst/>
                <a:ahLst/>
                <a:cxnLst/>
                <a:rect l="l" t="t" r="r" b="b"/>
                <a:pathLst>
                  <a:path w="20599" h="12388" extrusionOk="0">
                    <a:moveTo>
                      <a:pt x="20440" y="1"/>
                    </a:moveTo>
                    <a:lnTo>
                      <a:pt x="0" y="11690"/>
                    </a:lnTo>
                    <a:cubicBezTo>
                      <a:pt x="279" y="11932"/>
                      <a:pt x="577" y="12174"/>
                      <a:pt x="893" y="12387"/>
                    </a:cubicBezTo>
                    <a:lnTo>
                      <a:pt x="20598" y="1117"/>
                    </a:lnTo>
                    <a:cubicBezTo>
                      <a:pt x="20570" y="745"/>
                      <a:pt x="20515" y="373"/>
                      <a:pt x="20440" y="1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0"/>
              <p:cNvSpPr/>
              <p:nvPr/>
            </p:nvSpPr>
            <p:spPr>
              <a:xfrm>
                <a:off x="-1153909" y="975514"/>
                <a:ext cx="590359" cy="342276"/>
              </a:xfrm>
              <a:custGeom>
                <a:avLst/>
                <a:gdLst/>
                <a:ahLst/>
                <a:cxnLst/>
                <a:rect l="l" t="t" r="r" b="b"/>
                <a:pathLst>
                  <a:path w="12955" h="7511" extrusionOk="0">
                    <a:moveTo>
                      <a:pt x="11378" y="0"/>
                    </a:moveTo>
                    <a:cubicBezTo>
                      <a:pt x="11247" y="0"/>
                      <a:pt x="11115" y="2"/>
                      <a:pt x="10983" y="6"/>
                    </a:cubicBezTo>
                    <a:lnTo>
                      <a:pt x="921" y="5762"/>
                    </a:lnTo>
                    <a:cubicBezTo>
                      <a:pt x="568" y="6320"/>
                      <a:pt x="261" y="6906"/>
                      <a:pt x="0" y="7510"/>
                    </a:cubicBezTo>
                    <a:lnTo>
                      <a:pt x="12954" y="89"/>
                    </a:lnTo>
                    <a:cubicBezTo>
                      <a:pt x="12426" y="30"/>
                      <a:pt x="11904" y="0"/>
                      <a:pt x="11378" y="0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-1019159" y="999073"/>
                <a:ext cx="223794" cy="128416"/>
              </a:xfrm>
              <a:custGeom>
                <a:avLst/>
                <a:gdLst/>
                <a:ahLst/>
                <a:cxnLst/>
                <a:rect l="l" t="t" r="r" b="b"/>
                <a:pathLst>
                  <a:path w="4911" h="2818" extrusionOk="0">
                    <a:moveTo>
                      <a:pt x="4911" y="0"/>
                    </a:moveTo>
                    <a:lnTo>
                      <a:pt x="4911" y="0"/>
                    </a:lnTo>
                    <a:cubicBezTo>
                      <a:pt x="3999" y="279"/>
                      <a:pt x="3116" y="651"/>
                      <a:pt x="2288" y="1125"/>
                    </a:cubicBezTo>
                    <a:cubicBezTo>
                      <a:pt x="1461" y="1600"/>
                      <a:pt x="689" y="2167"/>
                      <a:pt x="1" y="2818"/>
                    </a:cubicBezTo>
                    <a:lnTo>
                      <a:pt x="4911" y="0"/>
                    </a:ln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0"/>
              <p:cNvSpPr/>
              <p:nvPr/>
            </p:nvSpPr>
            <p:spPr>
              <a:xfrm>
                <a:off x="-919133" y="1544865"/>
                <a:ext cx="853526" cy="514485"/>
              </a:xfrm>
              <a:custGeom>
                <a:avLst/>
                <a:gdLst/>
                <a:ahLst/>
                <a:cxnLst/>
                <a:rect l="l" t="t" r="r" b="b"/>
                <a:pathLst>
                  <a:path w="18730" h="11290" extrusionOk="0">
                    <a:moveTo>
                      <a:pt x="18729" y="1"/>
                    </a:moveTo>
                    <a:lnTo>
                      <a:pt x="0" y="10713"/>
                    </a:lnTo>
                    <a:cubicBezTo>
                      <a:pt x="363" y="10927"/>
                      <a:pt x="735" y="11123"/>
                      <a:pt x="1107" y="11290"/>
                    </a:cubicBezTo>
                    <a:lnTo>
                      <a:pt x="18664" y="1256"/>
                    </a:lnTo>
                    <a:cubicBezTo>
                      <a:pt x="18710" y="837"/>
                      <a:pt x="18729" y="419"/>
                      <a:pt x="18729" y="1"/>
                    </a:cubicBezTo>
                    <a:close/>
                  </a:path>
                </a:pathLst>
              </a:custGeom>
              <a:solidFill>
                <a:srgbClr val="C49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8" name="Google Shape;898;p30"/>
          <p:cNvSpPr/>
          <p:nvPr/>
        </p:nvSpPr>
        <p:spPr>
          <a:xfrm>
            <a:off x="-2869468" y="-525184"/>
            <a:ext cx="6296383" cy="6296432"/>
          </a:xfrm>
          <a:custGeom>
            <a:avLst/>
            <a:gdLst/>
            <a:ahLst/>
            <a:cxnLst/>
            <a:rect l="l" t="t" r="r" b="b"/>
            <a:pathLst>
              <a:path w="128470" h="128471" extrusionOk="0">
                <a:moveTo>
                  <a:pt x="64230" y="1"/>
                </a:moveTo>
                <a:cubicBezTo>
                  <a:pt x="47194" y="1"/>
                  <a:pt x="30864" y="6771"/>
                  <a:pt x="18812" y="18813"/>
                </a:cubicBezTo>
                <a:cubicBezTo>
                  <a:pt x="6770" y="30865"/>
                  <a:pt x="0" y="47204"/>
                  <a:pt x="0" y="64240"/>
                </a:cubicBezTo>
                <a:cubicBezTo>
                  <a:pt x="0" y="81277"/>
                  <a:pt x="6770" y="97606"/>
                  <a:pt x="18812" y="109658"/>
                </a:cubicBezTo>
                <a:cubicBezTo>
                  <a:pt x="30864" y="121701"/>
                  <a:pt x="47194" y="128471"/>
                  <a:pt x="64230" y="128471"/>
                </a:cubicBezTo>
                <a:cubicBezTo>
                  <a:pt x="81266" y="128471"/>
                  <a:pt x="97605" y="121701"/>
                  <a:pt x="109657" y="109658"/>
                </a:cubicBezTo>
                <a:cubicBezTo>
                  <a:pt x="121700" y="97606"/>
                  <a:pt x="128470" y="81277"/>
                  <a:pt x="128470" y="64240"/>
                </a:cubicBezTo>
                <a:cubicBezTo>
                  <a:pt x="128470" y="47204"/>
                  <a:pt x="121700" y="30865"/>
                  <a:pt x="109657" y="18813"/>
                </a:cubicBezTo>
                <a:cubicBezTo>
                  <a:pt x="97605" y="6771"/>
                  <a:pt x="81266" y="1"/>
                  <a:pt x="642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0"/>
          <p:cNvSpPr/>
          <p:nvPr/>
        </p:nvSpPr>
        <p:spPr>
          <a:xfrm>
            <a:off x="2374972" y="2010180"/>
            <a:ext cx="46664" cy="46664"/>
          </a:xfrm>
          <a:custGeom>
            <a:avLst/>
            <a:gdLst/>
            <a:ahLst/>
            <a:cxnLst/>
            <a:rect l="l" t="t" r="r" b="b"/>
            <a:pathLst>
              <a:path w="1024" h="1024" extrusionOk="0">
                <a:moveTo>
                  <a:pt x="847" y="0"/>
                </a:moveTo>
                <a:lnTo>
                  <a:pt x="0" y="846"/>
                </a:lnTo>
                <a:lnTo>
                  <a:pt x="177" y="1023"/>
                </a:lnTo>
                <a:lnTo>
                  <a:pt x="1023" y="177"/>
                </a:lnTo>
                <a:lnTo>
                  <a:pt x="847" y="0"/>
                </a:lnTo>
                <a:close/>
              </a:path>
            </a:pathLst>
          </a:custGeom>
          <a:solidFill>
            <a:srgbClr val="2135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0"/>
          <p:cNvSpPr/>
          <p:nvPr/>
        </p:nvSpPr>
        <p:spPr>
          <a:xfrm>
            <a:off x="2374972" y="2010180"/>
            <a:ext cx="46664" cy="46664"/>
          </a:xfrm>
          <a:custGeom>
            <a:avLst/>
            <a:gdLst/>
            <a:ahLst/>
            <a:cxnLst/>
            <a:rect l="l" t="t" r="r" b="b"/>
            <a:pathLst>
              <a:path w="1024" h="1024" extrusionOk="0">
                <a:moveTo>
                  <a:pt x="177" y="0"/>
                </a:moveTo>
                <a:lnTo>
                  <a:pt x="0" y="177"/>
                </a:lnTo>
                <a:lnTo>
                  <a:pt x="847" y="1023"/>
                </a:lnTo>
                <a:lnTo>
                  <a:pt x="1023" y="846"/>
                </a:lnTo>
                <a:lnTo>
                  <a:pt x="177" y="0"/>
                </a:lnTo>
                <a:close/>
              </a:path>
            </a:pathLst>
          </a:custGeom>
          <a:solidFill>
            <a:srgbClr val="2135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1" name="Google Shape;901;p30"/>
          <p:cNvGrpSpPr/>
          <p:nvPr/>
        </p:nvGrpSpPr>
        <p:grpSpPr>
          <a:xfrm rot="4122259">
            <a:off x="1030978" y="3801239"/>
            <a:ext cx="512534" cy="306747"/>
            <a:chOff x="1496834" y="4360951"/>
            <a:chExt cx="262802" cy="157262"/>
          </a:xfrm>
        </p:grpSpPr>
        <p:sp>
          <p:nvSpPr>
            <p:cNvPr id="902" name="Google Shape;902;p30"/>
            <p:cNvSpPr/>
            <p:nvPr/>
          </p:nvSpPr>
          <p:spPr>
            <a:xfrm>
              <a:off x="1496834" y="4360951"/>
              <a:ext cx="126320" cy="126320"/>
            </a:xfrm>
            <a:custGeom>
              <a:avLst/>
              <a:gdLst/>
              <a:ahLst/>
              <a:cxnLst/>
              <a:rect l="l" t="t" r="r" b="b"/>
              <a:pathLst>
                <a:path w="2772" h="2772" extrusionOk="0">
                  <a:moveTo>
                    <a:pt x="1386" y="0"/>
                  </a:moveTo>
                  <a:cubicBezTo>
                    <a:pt x="614" y="0"/>
                    <a:pt x="1" y="614"/>
                    <a:pt x="1" y="1386"/>
                  </a:cubicBezTo>
                  <a:cubicBezTo>
                    <a:pt x="1" y="2148"/>
                    <a:pt x="614" y="2771"/>
                    <a:pt x="1386" y="2771"/>
                  </a:cubicBezTo>
                  <a:cubicBezTo>
                    <a:pt x="2149" y="2771"/>
                    <a:pt x="2772" y="2148"/>
                    <a:pt x="2772" y="1386"/>
                  </a:cubicBezTo>
                  <a:cubicBezTo>
                    <a:pt x="2772" y="614"/>
                    <a:pt x="214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1698117" y="4456694"/>
              <a:ext cx="61519" cy="61519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0" y="1"/>
                  </a:moveTo>
                  <a:cubicBezTo>
                    <a:pt x="308" y="1"/>
                    <a:pt x="1" y="298"/>
                    <a:pt x="1" y="670"/>
                  </a:cubicBezTo>
                  <a:cubicBezTo>
                    <a:pt x="1" y="1042"/>
                    <a:pt x="308" y="1349"/>
                    <a:pt x="680" y="1349"/>
                  </a:cubicBezTo>
                  <a:cubicBezTo>
                    <a:pt x="1042" y="1349"/>
                    <a:pt x="1349" y="1042"/>
                    <a:pt x="1349" y="670"/>
                  </a:cubicBezTo>
                  <a:cubicBezTo>
                    <a:pt x="1349" y="298"/>
                    <a:pt x="1042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30"/>
          <p:cNvGrpSpPr/>
          <p:nvPr/>
        </p:nvGrpSpPr>
        <p:grpSpPr>
          <a:xfrm rot="310226">
            <a:off x="3253998" y="678548"/>
            <a:ext cx="631186" cy="743948"/>
            <a:chOff x="2441746" y="1158751"/>
            <a:chExt cx="470875" cy="554997"/>
          </a:xfrm>
        </p:grpSpPr>
        <p:sp>
          <p:nvSpPr>
            <p:cNvPr id="905" name="Google Shape;905;p30"/>
            <p:cNvSpPr/>
            <p:nvPr/>
          </p:nvSpPr>
          <p:spPr>
            <a:xfrm>
              <a:off x="2556582" y="1325947"/>
              <a:ext cx="356038" cy="387801"/>
            </a:xfrm>
            <a:custGeom>
              <a:avLst/>
              <a:gdLst/>
              <a:ahLst/>
              <a:cxnLst/>
              <a:rect l="l" t="t" r="r" b="b"/>
              <a:pathLst>
                <a:path w="7813" h="8510" extrusionOk="0">
                  <a:moveTo>
                    <a:pt x="2616" y="1"/>
                  </a:moveTo>
                  <a:cubicBezTo>
                    <a:pt x="875" y="1"/>
                    <a:pt x="0" y="1803"/>
                    <a:pt x="168" y="2387"/>
                  </a:cubicBezTo>
                  <a:cubicBezTo>
                    <a:pt x="323" y="2931"/>
                    <a:pt x="6015" y="8510"/>
                    <a:pt x="7474" y="8510"/>
                  </a:cubicBezTo>
                  <a:cubicBezTo>
                    <a:pt x="7686" y="8510"/>
                    <a:pt x="7809" y="8392"/>
                    <a:pt x="7812" y="8124"/>
                  </a:cubicBezTo>
                  <a:cubicBezTo>
                    <a:pt x="7812" y="8124"/>
                    <a:pt x="4809" y="220"/>
                    <a:pt x="2893" y="15"/>
                  </a:cubicBezTo>
                  <a:cubicBezTo>
                    <a:pt x="2798" y="5"/>
                    <a:pt x="2706" y="1"/>
                    <a:pt x="2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2635829" y="1341031"/>
              <a:ext cx="77196" cy="59378"/>
            </a:xfrm>
            <a:custGeom>
              <a:avLst/>
              <a:gdLst/>
              <a:ahLst/>
              <a:cxnLst/>
              <a:rect l="l" t="t" r="r" b="b"/>
              <a:pathLst>
                <a:path w="1694" h="1303" extrusionOk="0">
                  <a:moveTo>
                    <a:pt x="1693" y="1"/>
                  </a:moveTo>
                  <a:lnTo>
                    <a:pt x="1693" y="1"/>
                  </a:lnTo>
                  <a:cubicBezTo>
                    <a:pt x="1173" y="493"/>
                    <a:pt x="605" y="931"/>
                    <a:pt x="1" y="1303"/>
                  </a:cubicBezTo>
                  <a:cubicBezTo>
                    <a:pt x="1" y="1303"/>
                    <a:pt x="1396" y="1293"/>
                    <a:pt x="1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2653236" y="1471543"/>
              <a:ext cx="78016" cy="59788"/>
            </a:xfrm>
            <a:custGeom>
              <a:avLst/>
              <a:gdLst/>
              <a:ahLst/>
              <a:cxnLst/>
              <a:rect l="l" t="t" r="r" b="b"/>
              <a:pathLst>
                <a:path w="1712" h="1312" extrusionOk="0">
                  <a:moveTo>
                    <a:pt x="1711" y="1"/>
                  </a:moveTo>
                  <a:lnTo>
                    <a:pt x="1711" y="1"/>
                  </a:lnTo>
                  <a:cubicBezTo>
                    <a:pt x="1181" y="494"/>
                    <a:pt x="614" y="931"/>
                    <a:pt x="0" y="1312"/>
                  </a:cubicBezTo>
                  <a:cubicBezTo>
                    <a:pt x="0" y="1312"/>
                    <a:pt x="1404" y="1303"/>
                    <a:pt x="1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2765521" y="1563093"/>
              <a:ext cx="77606" cy="59378"/>
            </a:xfrm>
            <a:custGeom>
              <a:avLst/>
              <a:gdLst/>
              <a:ahLst/>
              <a:cxnLst/>
              <a:rect l="l" t="t" r="r" b="b"/>
              <a:pathLst>
                <a:path w="1703" h="1303" extrusionOk="0">
                  <a:moveTo>
                    <a:pt x="1702" y="0"/>
                  </a:moveTo>
                  <a:cubicBezTo>
                    <a:pt x="1182" y="493"/>
                    <a:pt x="605" y="930"/>
                    <a:pt x="1" y="1302"/>
                  </a:cubicBezTo>
                  <a:cubicBezTo>
                    <a:pt x="1" y="1302"/>
                    <a:pt x="1395" y="1302"/>
                    <a:pt x="1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2537899" y="1176432"/>
              <a:ext cx="100983" cy="194083"/>
            </a:xfrm>
            <a:custGeom>
              <a:avLst/>
              <a:gdLst/>
              <a:ahLst/>
              <a:cxnLst/>
              <a:rect l="l" t="t" r="r" b="b"/>
              <a:pathLst>
                <a:path w="2216" h="4259" extrusionOk="0">
                  <a:moveTo>
                    <a:pt x="530" y="0"/>
                  </a:moveTo>
                  <a:cubicBezTo>
                    <a:pt x="1" y="0"/>
                    <a:pt x="448" y="1091"/>
                    <a:pt x="895" y="1753"/>
                  </a:cubicBezTo>
                  <a:cubicBezTo>
                    <a:pt x="1334" y="2395"/>
                    <a:pt x="1712" y="4258"/>
                    <a:pt x="2098" y="4258"/>
                  </a:cubicBezTo>
                  <a:cubicBezTo>
                    <a:pt x="2137" y="4258"/>
                    <a:pt x="2176" y="4239"/>
                    <a:pt x="2215" y="4198"/>
                  </a:cubicBezTo>
                  <a:cubicBezTo>
                    <a:pt x="2215" y="4198"/>
                    <a:pt x="1527" y="2999"/>
                    <a:pt x="1564" y="2208"/>
                  </a:cubicBezTo>
                  <a:cubicBezTo>
                    <a:pt x="1592" y="1427"/>
                    <a:pt x="1434" y="218"/>
                    <a:pt x="681" y="23"/>
                  </a:cubicBezTo>
                  <a:cubicBezTo>
                    <a:pt x="624" y="8"/>
                    <a:pt x="574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2441746" y="1237359"/>
              <a:ext cx="195404" cy="134796"/>
            </a:xfrm>
            <a:custGeom>
              <a:avLst/>
              <a:gdLst/>
              <a:ahLst/>
              <a:cxnLst/>
              <a:rect l="l" t="t" r="r" b="b"/>
              <a:pathLst>
                <a:path w="4288" h="2958" extrusionOk="0">
                  <a:moveTo>
                    <a:pt x="900" y="1"/>
                  </a:moveTo>
                  <a:cubicBezTo>
                    <a:pt x="814" y="1"/>
                    <a:pt x="731" y="17"/>
                    <a:pt x="652" y="53"/>
                  </a:cubicBezTo>
                  <a:cubicBezTo>
                    <a:pt x="1" y="341"/>
                    <a:pt x="1089" y="1122"/>
                    <a:pt x="1870" y="1448"/>
                  </a:cubicBezTo>
                  <a:cubicBezTo>
                    <a:pt x="2517" y="1729"/>
                    <a:pt x="3773" y="2958"/>
                    <a:pt x="4167" y="2958"/>
                  </a:cubicBezTo>
                  <a:cubicBezTo>
                    <a:pt x="4242" y="2958"/>
                    <a:pt x="4286" y="2912"/>
                    <a:pt x="4288" y="2806"/>
                  </a:cubicBezTo>
                  <a:cubicBezTo>
                    <a:pt x="4288" y="2806"/>
                    <a:pt x="3079" y="2164"/>
                    <a:pt x="2614" y="1448"/>
                  </a:cubicBezTo>
                  <a:cubicBezTo>
                    <a:pt x="2215" y="821"/>
                    <a:pt x="1502" y="1"/>
                    <a:pt x="9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451088" y="1158751"/>
              <a:ext cx="175900" cy="194994"/>
            </a:xfrm>
            <a:custGeom>
              <a:avLst/>
              <a:gdLst/>
              <a:ahLst/>
              <a:cxnLst/>
              <a:rect l="l" t="t" r="r" b="b"/>
              <a:pathLst>
                <a:path w="3860" h="4279" extrusionOk="0">
                  <a:moveTo>
                    <a:pt x="879" y="0"/>
                  </a:moveTo>
                  <a:cubicBezTo>
                    <a:pt x="862" y="0"/>
                    <a:pt x="845" y="1"/>
                    <a:pt x="828" y="2"/>
                  </a:cubicBezTo>
                  <a:cubicBezTo>
                    <a:pt x="0" y="67"/>
                    <a:pt x="921" y="1257"/>
                    <a:pt x="1656" y="1880"/>
                  </a:cubicBezTo>
                  <a:cubicBezTo>
                    <a:pt x="2308" y="2426"/>
                    <a:pt x="3302" y="4279"/>
                    <a:pt x="3720" y="4279"/>
                  </a:cubicBezTo>
                  <a:cubicBezTo>
                    <a:pt x="3779" y="4279"/>
                    <a:pt x="3826" y="4242"/>
                    <a:pt x="3860" y="4159"/>
                  </a:cubicBezTo>
                  <a:cubicBezTo>
                    <a:pt x="3860" y="4159"/>
                    <a:pt x="2744" y="3052"/>
                    <a:pt x="2493" y="2150"/>
                  </a:cubicBezTo>
                  <a:cubicBezTo>
                    <a:pt x="2256" y="1267"/>
                    <a:pt x="1680" y="0"/>
                    <a:pt x="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30"/>
          <p:cNvGrpSpPr/>
          <p:nvPr/>
        </p:nvGrpSpPr>
        <p:grpSpPr>
          <a:xfrm rot="-161">
            <a:off x="391611" y="3759702"/>
            <a:ext cx="695640" cy="769290"/>
            <a:chOff x="-836924" y="162317"/>
            <a:chExt cx="325507" cy="360003"/>
          </a:xfrm>
        </p:grpSpPr>
        <p:sp>
          <p:nvSpPr>
            <p:cNvPr id="913" name="Google Shape;913;p30"/>
            <p:cNvSpPr/>
            <p:nvPr/>
          </p:nvSpPr>
          <p:spPr>
            <a:xfrm>
              <a:off x="-730974" y="316344"/>
              <a:ext cx="126730" cy="126776"/>
            </a:xfrm>
            <a:custGeom>
              <a:avLst/>
              <a:gdLst/>
              <a:ahLst/>
              <a:cxnLst/>
              <a:rect l="l" t="t" r="r" b="b"/>
              <a:pathLst>
                <a:path w="2781" h="2782" extrusionOk="0">
                  <a:moveTo>
                    <a:pt x="1395" y="1"/>
                  </a:moveTo>
                  <a:cubicBezTo>
                    <a:pt x="623" y="1"/>
                    <a:pt x="0" y="624"/>
                    <a:pt x="0" y="1396"/>
                  </a:cubicBezTo>
                  <a:cubicBezTo>
                    <a:pt x="0" y="2158"/>
                    <a:pt x="623" y="2781"/>
                    <a:pt x="1395" y="2781"/>
                  </a:cubicBezTo>
                  <a:cubicBezTo>
                    <a:pt x="2158" y="2781"/>
                    <a:pt x="2781" y="2158"/>
                    <a:pt x="2781" y="1396"/>
                  </a:cubicBezTo>
                  <a:cubicBezTo>
                    <a:pt x="2781" y="624"/>
                    <a:pt x="2158" y="1"/>
                    <a:pt x="1395" y="1"/>
                  </a:cubicBezTo>
                  <a:close/>
                </a:path>
              </a:pathLst>
            </a:custGeom>
            <a:solidFill>
              <a:srgbClr val="9CE2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-836924" y="162317"/>
              <a:ext cx="325507" cy="360003"/>
            </a:xfrm>
            <a:custGeom>
              <a:avLst/>
              <a:gdLst/>
              <a:ahLst/>
              <a:cxnLst/>
              <a:rect l="l" t="t" r="r" b="b"/>
              <a:pathLst>
                <a:path w="7143" h="7900" extrusionOk="0">
                  <a:moveTo>
                    <a:pt x="2170" y="0"/>
                  </a:moveTo>
                  <a:cubicBezTo>
                    <a:pt x="1858" y="0"/>
                    <a:pt x="1536" y="77"/>
                    <a:pt x="1237" y="238"/>
                  </a:cubicBezTo>
                  <a:cubicBezTo>
                    <a:pt x="391" y="693"/>
                    <a:pt x="0" y="1651"/>
                    <a:pt x="307" y="2451"/>
                  </a:cubicBezTo>
                  <a:cubicBezTo>
                    <a:pt x="382" y="2665"/>
                    <a:pt x="447" y="2888"/>
                    <a:pt x="484" y="3121"/>
                  </a:cubicBezTo>
                  <a:lnTo>
                    <a:pt x="1023" y="5752"/>
                  </a:lnTo>
                  <a:cubicBezTo>
                    <a:pt x="1042" y="5845"/>
                    <a:pt x="1060" y="5948"/>
                    <a:pt x="1088" y="6041"/>
                  </a:cubicBezTo>
                  <a:lnTo>
                    <a:pt x="1088" y="6050"/>
                  </a:lnTo>
                  <a:cubicBezTo>
                    <a:pt x="1135" y="6217"/>
                    <a:pt x="1200" y="6394"/>
                    <a:pt x="1284" y="6552"/>
                  </a:cubicBezTo>
                  <a:cubicBezTo>
                    <a:pt x="1749" y="7420"/>
                    <a:pt x="2664" y="7899"/>
                    <a:pt x="3647" y="7899"/>
                  </a:cubicBezTo>
                  <a:cubicBezTo>
                    <a:pt x="4139" y="7899"/>
                    <a:pt x="4647" y="7780"/>
                    <a:pt x="5124" y="7528"/>
                  </a:cubicBezTo>
                  <a:cubicBezTo>
                    <a:pt x="6547" y="6766"/>
                    <a:pt x="7142" y="5092"/>
                    <a:pt x="6445" y="3799"/>
                  </a:cubicBezTo>
                  <a:cubicBezTo>
                    <a:pt x="6398" y="3706"/>
                    <a:pt x="6352" y="3632"/>
                    <a:pt x="6296" y="3548"/>
                  </a:cubicBezTo>
                  <a:cubicBezTo>
                    <a:pt x="6156" y="3344"/>
                    <a:pt x="5989" y="3167"/>
                    <a:pt x="5784" y="3009"/>
                  </a:cubicBezTo>
                  <a:lnTo>
                    <a:pt x="3599" y="712"/>
                  </a:lnTo>
                  <a:cubicBezTo>
                    <a:pt x="3281" y="255"/>
                    <a:pt x="2741" y="0"/>
                    <a:pt x="2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-819972" y="178996"/>
              <a:ext cx="288185" cy="326555"/>
            </a:xfrm>
            <a:custGeom>
              <a:avLst/>
              <a:gdLst/>
              <a:ahLst/>
              <a:cxnLst/>
              <a:rect l="l" t="t" r="r" b="b"/>
              <a:pathLst>
                <a:path w="6324" h="7166" extrusionOk="0">
                  <a:moveTo>
                    <a:pt x="1799" y="1"/>
                  </a:moveTo>
                  <a:cubicBezTo>
                    <a:pt x="1542" y="1"/>
                    <a:pt x="1282" y="61"/>
                    <a:pt x="1042" y="188"/>
                  </a:cubicBezTo>
                  <a:cubicBezTo>
                    <a:pt x="335" y="560"/>
                    <a:pt x="0" y="1397"/>
                    <a:pt x="251" y="2150"/>
                  </a:cubicBezTo>
                  <a:cubicBezTo>
                    <a:pt x="326" y="2355"/>
                    <a:pt x="382" y="2559"/>
                    <a:pt x="428" y="2764"/>
                  </a:cubicBezTo>
                  <a:lnTo>
                    <a:pt x="949" y="5163"/>
                  </a:lnTo>
                  <a:cubicBezTo>
                    <a:pt x="967" y="5247"/>
                    <a:pt x="986" y="5340"/>
                    <a:pt x="1005" y="5423"/>
                  </a:cubicBezTo>
                  <a:lnTo>
                    <a:pt x="1005" y="5433"/>
                  </a:lnTo>
                  <a:cubicBezTo>
                    <a:pt x="1051" y="5591"/>
                    <a:pt x="1116" y="5749"/>
                    <a:pt x="1191" y="5898"/>
                  </a:cubicBezTo>
                  <a:cubicBezTo>
                    <a:pt x="1628" y="6709"/>
                    <a:pt x="2471" y="7166"/>
                    <a:pt x="3358" y="7166"/>
                  </a:cubicBezTo>
                  <a:cubicBezTo>
                    <a:pt x="3773" y="7166"/>
                    <a:pt x="4197" y="7066"/>
                    <a:pt x="4594" y="6856"/>
                  </a:cubicBezTo>
                  <a:cubicBezTo>
                    <a:pt x="5831" y="6195"/>
                    <a:pt x="6324" y="4689"/>
                    <a:pt x="5682" y="3499"/>
                  </a:cubicBezTo>
                  <a:cubicBezTo>
                    <a:pt x="5645" y="3424"/>
                    <a:pt x="5598" y="3350"/>
                    <a:pt x="5552" y="3275"/>
                  </a:cubicBezTo>
                  <a:cubicBezTo>
                    <a:pt x="5422" y="3089"/>
                    <a:pt x="5264" y="2922"/>
                    <a:pt x="5087" y="2782"/>
                  </a:cubicBezTo>
                  <a:lnTo>
                    <a:pt x="3106" y="653"/>
                  </a:lnTo>
                  <a:cubicBezTo>
                    <a:pt x="2787" y="230"/>
                    <a:pt x="2298" y="1"/>
                    <a:pt x="1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-730974" y="311376"/>
              <a:ext cx="128416" cy="136938"/>
            </a:xfrm>
            <a:custGeom>
              <a:avLst/>
              <a:gdLst/>
              <a:ahLst/>
              <a:cxnLst/>
              <a:rect l="l" t="t" r="r" b="b"/>
              <a:pathLst>
                <a:path w="2818" h="3005" extrusionOk="0">
                  <a:moveTo>
                    <a:pt x="876" y="0"/>
                  </a:moveTo>
                  <a:cubicBezTo>
                    <a:pt x="766" y="0"/>
                    <a:pt x="661" y="23"/>
                    <a:pt x="567" y="73"/>
                  </a:cubicBezTo>
                  <a:cubicBezTo>
                    <a:pt x="0" y="380"/>
                    <a:pt x="56" y="1589"/>
                    <a:pt x="400" y="2249"/>
                  </a:cubicBezTo>
                  <a:cubicBezTo>
                    <a:pt x="657" y="2722"/>
                    <a:pt x="1121" y="3004"/>
                    <a:pt x="1573" y="3004"/>
                  </a:cubicBezTo>
                  <a:cubicBezTo>
                    <a:pt x="1743" y="3004"/>
                    <a:pt x="1910" y="2965"/>
                    <a:pt x="2065" y="2881"/>
                  </a:cubicBezTo>
                  <a:cubicBezTo>
                    <a:pt x="2641" y="2574"/>
                    <a:pt x="2818" y="1793"/>
                    <a:pt x="2464" y="1142"/>
                  </a:cubicBezTo>
                  <a:cubicBezTo>
                    <a:pt x="2176" y="597"/>
                    <a:pt x="1445" y="0"/>
                    <a:pt x="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30"/>
          <p:cNvGrpSpPr/>
          <p:nvPr/>
        </p:nvGrpSpPr>
        <p:grpSpPr>
          <a:xfrm rot="-827426">
            <a:off x="5083091" y="3619730"/>
            <a:ext cx="611100" cy="591761"/>
            <a:chOff x="4865706" y="4363643"/>
            <a:chExt cx="398874" cy="386251"/>
          </a:xfrm>
        </p:grpSpPr>
        <p:sp>
          <p:nvSpPr>
            <p:cNvPr id="918" name="Google Shape;918;p30"/>
            <p:cNvSpPr/>
            <p:nvPr/>
          </p:nvSpPr>
          <p:spPr>
            <a:xfrm>
              <a:off x="4865706" y="4410033"/>
              <a:ext cx="398874" cy="339861"/>
            </a:xfrm>
            <a:custGeom>
              <a:avLst/>
              <a:gdLst/>
              <a:ahLst/>
              <a:cxnLst/>
              <a:rect l="l" t="t" r="r" b="b"/>
              <a:pathLst>
                <a:path w="8753" h="7458" extrusionOk="0">
                  <a:moveTo>
                    <a:pt x="1965" y="1"/>
                  </a:moveTo>
                  <a:cubicBezTo>
                    <a:pt x="1747" y="1"/>
                    <a:pt x="1513" y="157"/>
                    <a:pt x="1312" y="557"/>
                  </a:cubicBezTo>
                  <a:cubicBezTo>
                    <a:pt x="1312" y="557"/>
                    <a:pt x="1" y="2528"/>
                    <a:pt x="2316" y="5625"/>
                  </a:cubicBezTo>
                  <a:cubicBezTo>
                    <a:pt x="3359" y="7021"/>
                    <a:pt x="4619" y="7457"/>
                    <a:pt x="5727" y="7457"/>
                  </a:cubicBezTo>
                  <a:cubicBezTo>
                    <a:pt x="7068" y="7457"/>
                    <a:pt x="8186" y="6818"/>
                    <a:pt x="8426" y="6471"/>
                  </a:cubicBezTo>
                  <a:cubicBezTo>
                    <a:pt x="8752" y="6003"/>
                    <a:pt x="7621" y="5209"/>
                    <a:pt x="6106" y="5209"/>
                  </a:cubicBezTo>
                  <a:cubicBezTo>
                    <a:pt x="6025" y="5209"/>
                    <a:pt x="5942" y="5211"/>
                    <a:pt x="5859" y="5216"/>
                  </a:cubicBezTo>
                  <a:cubicBezTo>
                    <a:pt x="5831" y="5217"/>
                    <a:pt x="5803" y="5218"/>
                    <a:pt x="5774" y="5218"/>
                  </a:cubicBezTo>
                  <a:cubicBezTo>
                    <a:pt x="3907" y="5218"/>
                    <a:pt x="2716" y="1921"/>
                    <a:pt x="2735" y="1115"/>
                  </a:cubicBezTo>
                  <a:cubicBezTo>
                    <a:pt x="2747" y="572"/>
                    <a:pt x="2383" y="1"/>
                    <a:pt x="1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938162" y="4363643"/>
              <a:ext cx="49033" cy="79383"/>
            </a:xfrm>
            <a:custGeom>
              <a:avLst/>
              <a:gdLst/>
              <a:ahLst/>
              <a:cxnLst/>
              <a:rect l="l" t="t" r="r" b="b"/>
              <a:pathLst>
                <a:path w="1076" h="1742" extrusionOk="0">
                  <a:moveTo>
                    <a:pt x="524" y="0"/>
                  </a:moveTo>
                  <a:cubicBezTo>
                    <a:pt x="410" y="0"/>
                    <a:pt x="410" y="86"/>
                    <a:pt x="410" y="478"/>
                  </a:cubicBezTo>
                  <a:cubicBezTo>
                    <a:pt x="401" y="924"/>
                    <a:pt x="1" y="1166"/>
                    <a:pt x="1" y="1166"/>
                  </a:cubicBezTo>
                  <a:cubicBezTo>
                    <a:pt x="14" y="1553"/>
                    <a:pt x="534" y="1741"/>
                    <a:pt x="839" y="1741"/>
                  </a:cubicBezTo>
                  <a:cubicBezTo>
                    <a:pt x="980" y="1741"/>
                    <a:pt x="1075" y="1701"/>
                    <a:pt x="1052" y="1621"/>
                  </a:cubicBezTo>
                  <a:cubicBezTo>
                    <a:pt x="987" y="1380"/>
                    <a:pt x="875" y="1305"/>
                    <a:pt x="782" y="1026"/>
                  </a:cubicBezTo>
                  <a:cubicBezTo>
                    <a:pt x="708" y="775"/>
                    <a:pt x="736" y="496"/>
                    <a:pt x="856" y="264"/>
                  </a:cubicBezTo>
                  <a:cubicBezTo>
                    <a:pt x="949" y="31"/>
                    <a:pt x="736" y="22"/>
                    <a:pt x="568" y="3"/>
                  </a:cubicBezTo>
                  <a:cubicBezTo>
                    <a:pt x="552" y="1"/>
                    <a:pt x="537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930142" y="4526465"/>
              <a:ext cx="21646" cy="21737"/>
            </a:xfrm>
            <a:custGeom>
              <a:avLst/>
              <a:gdLst/>
              <a:ahLst/>
              <a:cxnLst/>
              <a:rect l="l" t="t" r="r" b="b"/>
              <a:pathLst>
                <a:path w="475" h="477" extrusionOk="0">
                  <a:moveTo>
                    <a:pt x="199" y="0"/>
                  </a:moveTo>
                  <a:cubicBezTo>
                    <a:pt x="179" y="0"/>
                    <a:pt x="159" y="4"/>
                    <a:pt x="140" y="11"/>
                  </a:cubicBezTo>
                  <a:cubicBezTo>
                    <a:pt x="37" y="57"/>
                    <a:pt x="0" y="197"/>
                    <a:pt x="56" y="317"/>
                  </a:cubicBezTo>
                  <a:cubicBezTo>
                    <a:pt x="101" y="415"/>
                    <a:pt x="189" y="477"/>
                    <a:pt x="275" y="477"/>
                  </a:cubicBezTo>
                  <a:cubicBezTo>
                    <a:pt x="295" y="477"/>
                    <a:pt x="316" y="473"/>
                    <a:pt x="335" y="466"/>
                  </a:cubicBezTo>
                  <a:cubicBezTo>
                    <a:pt x="437" y="420"/>
                    <a:pt x="475" y="280"/>
                    <a:pt x="419" y="159"/>
                  </a:cubicBezTo>
                  <a:cubicBezTo>
                    <a:pt x="374" y="61"/>
                    <a:pt x="286" y="0"/>
                    <a:pt x="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4937752" y="4577321"/>
              <a:ext cx="21236" cy="21737"/>
            </a:xfrm>
            <a:custGeom>
              <a:avLst/>
              <a:gdLst/>
              <a:ahLst/>
              <a:cxnLst/>
              <a:rect l="l" t="t" r="r" b="b"/>
              <a:pathLst>
                <a:path w="466" h="477" extrusionOk="0">
                  <a:moveTo>
                    <a:pt x="196" y="0"/>
                  </a:moveTo>
                  <a:cubicBezTo>
                    <a:pt x="176" y="0"/>
                    <a:pt x="158" y="3"/>
                    <a:pt x="140" y="11"/>
                  </a:cubicBezTo>
                  <a:cubicBezTo>
                    <a:pt x="38" y="57"/>
                    <a:pt x="1" y="197"/>
                    <a:pt x="56" y="317"/>
                  </a:cubicBezTo>
                  <a:cubicBezTo>
                    <a:pt x="102" y="415"/>
                    <a:pt x="190" y="477"/>
                    <a:pt x="276" y="477"/>
                  </a:cubicBezTo>
                  <a:cubicBezTo>
                    <a:pt x="296" y="477"/>
                    <a:pt x="316" y="473"/>
                    <a:pt x="335" y="466"/>
                  </a:cubicBezTo>
                  <a:cubicBezTo>
                    <a:pt x="428" y="420"/>
                    <a:pt x="466" y="289"/>
                    <a:pt x="410" y="159"/>
                  </a:cubicBezTo>
                  <a:cubicBezTo>
                    <a:pt x="365" y="61"/>
                    <a:pt x="277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132244" y="4679443"/>
              <a:ext cx="21691" cy="2173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00" y="0"/>
                  </a:moveTo>
                  <a:cubicBezTo>
                    <a:pt x="180" y="0"/>
                    <a:pt x="160" y="4"/>
                    <a:pt x="140" y="11"/>
                  </a:cubicBezTo>
                  <a:cubicBezTo>
                    <a:pt x="38" y="57"/>
                    <a:pt x="1" y="187"/>
                    <a:pt x="57" y="318"/>
                  </a:cubicBezTo>
                  <a:cubicBezTo>
                    <a:pt x="102" y="415"/>
                    <a:pt x="190" y="477"/>
                    <a:pt x="276" y="477"/>
                  </a:cubicBezTo>
                  <a:cubicBezTo>
                    <a:pt x="296" y="477"/>
                    <a:pt x="316" y="473"/>
                    <a:pt x="336" y="466"/>
                  </a:cubicBezTo>
                  <a:cubicBezTo>
                    <a:pt x="438" y="420"/>
                    <a:pt x="475" y="280"/>
                    <a:pt x="419" y="159"/>
                  </a:cubicBezTo>
                  <a:cubicBezTo>
                    <a:pt x="374" y="62"/>
                    <a:pt x="286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5169976" y="4669873"/>
              <a:ext cx="21646" cy="21782"/>
            </a:xfrm>
            <a:custGeom>
              <a:avLst/>
              <a:gdLst/>
              <a:ahLst/>
              <a:cxnLst/>
              <a:rect l="l" t="t" r="r" b="b"/>
              <a:pathLst>
                <a:path w="475" h="478" extrusionOk="0">
                  <a:moveTo>
                    <a:pt x="210" y="1"/>
                  </a:moveTo>
                  <a:cubicBezTo>
                    <a:pt x="186" y="1"/>
                    <a:pt x="163" y="6"/>
                    <a:pt x="140" y="16"/>
                  </a:cubicBezTo>
                  <a:cubicBezTo>
                    <a:pt x="38" y="53"/>
                    <a:pt x="1" y="193"/>
                    <a:pt x="56" y="314"/>
                  </a:cubicBezTo>
                  <a:cubicBezTo>
                    <a:pt x="100" y="415"/>
                    <a:pt x="183" y="477"/>
                    <a:pt x="267" y="477"/>
                  </a:cubicBezTo>
                  <a:cubicBezTo>
                    <a:pt x="290" y="477"/>
                    <a:pt x="313" y="473"/>
                    <a:pt x="335" y="462"/>
                  </a:cubicBezTo>
                  <a:cubicBezTo>
                    <a:pt x="438" y="416"/>
                    <a:pt x="475" y="286"/>
                    <a:pt x="419" y="156"/>
                  </a:cubicBezTo>
                  <a:cubicBezTo>
                    <a:pt x="376" y="61"/>
                    <a:pt x="29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" name="Google Shape;924;p30"/>
          <p:cNvGrpSpPr/>
          <p:nvPr/>
        </p:nvGrpSpPr>
        <p:grpSpPr>
          <a:xfrm rot="-784547">
            <a:off x="-917065" y="-1826558"/>
            <a:ext cx="3094345" cy="3153200"/>
            <a:chOff x="-1523846" y="-382017"/>
            <a:chExt cx="1293778" cy="1318386"/>
          </a:xfrm>
        </p:grpSpPr>
        <p:sp>
          <p:nvSpPr>
            <p:cNvPr id="925" name="Google Shape;925;p30"/>
            <p:cNvSpPr/>
            <p:nvPr/>
          </p:nvSpPr>
          <p:spPr>
            <a:xfrm>
              <a:off x="-1523846" y="-382017"/>
              <a:ext cx="1221322" cy="1167093"/>
            </a:xfrm>
            <a:custGeom>
              <a:avLst/>
              <a:gdLst/>
              <a:ahLst/>
              <a:cxnLst/>
              <a:rect l="l" t="t" r="r" b="b"/>
              <a:pathLst>
                <a:path w="26801" h="25611" fill="none" extrusionOk="0">
                  <a:moveTo>
                    <a:pt x="21621" y="1"/>
                  </a:moveTo>
                  <a:cubicBezTo>
                    <a:pt x="20449" y="1665"/>
                    <a:pt x="20180" y="3804"/>
                    <a:pt x="20914" y="5701"/>
                  </a:cubicBezTo>
                  <a:cubicBezTo>
                    <a:pt x="21751" y="7840"/>
                    <a:pt x="23723" y="9309"/>
                    <a:pt x="24959" y="11234"/>
                  </a:cubicBezTo>
                  <a:cubicBezTo>
                    <a:pt x="26512" y="13708"/>
                    <a:pt x="26801" y="16767"/>
                    <a:pt x="25750" y="19483"/>
                  </a:cubicBezTo>
                  <a:cubicBezTo>
                    <a:pt x="24643" y="22189"/>
                    <a:pt x="22328" y="24207"/>
                    <a:pt x="19501" y="24932"/>
                  </a:cubicBezTo>
                  <a:cubicBezTo>
                    <a:pt x="16665" y="25611"/>
                    <a:pt x="13679" y="24914"/>
                    <a:pt x="11438" y="23035"/>
                  </a:cubicBezTo>
                  <a:cubicBezTo>
                    <a:pt x="9895" y="21724"/>
                    <a:pt x="8769" y="19883"/>
                    <a:pt x="6947" y="18999"/>
                  </a:cubicBezTo>
                  <a:cubicBezTo>
                    <a:pt x="5691" y="18404"/>
                    <a:pt x="4241" y="18330"/>
                    <a:pt x="2939" y="18804"/>
                  </a:cubicBezTo>
                  <a:cubicBezTo>
                    <a:pt x="1628" y="19287"/>
                    <a:pt x="567" y="20282"/>
                    <a:pt x="0" y="21556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-1509036" y="-349389"/>
              <a:ext cx="1278968" cy="1285758"/>
            </a:xfrm>
            <a:custGeom>
              <a:avLst/>
              <a:gdLst/>
              <a:ahLst/>
              <a:cxnLst/>
              <a:rect l="l" t="t" r="r" b="b"/>
              <a:pathLst>
                <a:path w="28066" h="28215" fill="none" extrusionOk="0">
                  <a:moveTo>
                    <a:pt x="1" y="22207"/>
                  </a:moveTo>
                  <a:cubicBezTo>
                    <a:pt x="540" y="21315"/>
                    <a:pt x="1089" y="20413"/>
                    <a:pt x="1851" y="19697"/>
                  </a:cubicBezTo>
                  <a:cubicBezTo>
                    <a:pt x="2604" y="18990"/>
                    <a:pt x="3618" y="18478"/>
                    <a:pt x="4660" y="18553"/>
                  </a:cubicBezTo>
                  <a:cubicBezTo>
                    <a:pt x="5766" y="18627"/>
                    <a:pt x="6733" y="19343"/>
                    <a:pt x="7440" y="20190"/>
                  </a:cubicBezTo>
                  <a:cubicBezTo>
                    <a:pt x="8147" y="21045"/>
                    <a:pt x="8658" y="22049"/>
                    <a:pt x="9281" y="22961"/>
                  </a:cubicBezTo>
                  <a:cubicBezTo>
                    <a:pt x="11011" y="25453"/>
                    <a:pt x="13726" y="27285"/>
                    <a:pt x="16721" y="27750"/>
                  </a:cubicBezTo>
                  <a:cubicBezTo>
                    <a:pt x="19715" y="28215"/>
                    <a:pt x="22951" y="27248"/>
                    <a:pt x="25072" y="25081"/>
                  </a:cubicBezTo>
                  <a:cubicBezTo>
                    <a:pt x="27182" y="22905"/>
                    <a:pt x="28066" y="19548"/>
                    <a:pt x="27117" y="16665"/>
                  </a:cubicBezTo>
                  <a:cubicBezTo>
                    <a:pt x="26476" y="14731"/>
                    <a:pt x="25118" y="13122"/>
                    <a:pt x="23630" y="11727"/>
                  </a:cubicBezTo>
                  <a:cubicBezTo>
                    <a:pt x="22142" y="10332"/>
                    <a:pt x="20524" y="9086"/>
                    <a:pt x="19148" y="7589"/>
                  </a:cubicBezTo>
                  <a:cubicBezTo>
                    <a:pt x="18171" y="6520"/>
                    <a:pt x="17288" y="5273"/>
                    <a:pt x="17028" y="3851"/>
                  </a:cubicBezTo>
                  <a:cubicBezTo>
                    <a:pt x="16777" y="2419"/>
                    <a:pt x="17242" y="782"/>
                    <a:pt x="18460" y="1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7" name="Google Shape;927;p30"/>
          <p:cNvGrpSpPr/>
          <p:nvPr/>
        </p:nvGrpSpPr>
        <p:grpSpPr>
          <a:xfrm>
            <a:off x="-319282" y="236865"/>
            <a:ext cx="3471920" cy="3416266"/>
            <a:chOff x="-679298" y="1238771"/>
            <a:chExt cx="2572745" cy="2531505"/>
          </a:xfrm>
        </p:grpSpPr>
        <p:sp>
          <p:nvSpPr>
            <p:cNvPr id="928" name="Google Shape;928;p30"/>
            <p:cNvSpPr/>
            <p:nvPr/>
          </p:nvSpPr>
          <p:spPr>
            <a:xfrm>
              <a:off x="-679298" y="1238771"/>
              <a:ext cx="2572745" cy="2531505"/>
            </a:xfrm>
            <a:custGeom>
              <a:avLst/>
              <a:gdLst/>
              <a:ahLst/>
              <a:cxnLst/>
              <a:rect l="l" t="t" r="r" b="b"/>
              <a:pathLst>
                <a:path w="56457" h="55552" extrusionOk="0">
                  <a:moveTo>
                    <a:pt x="14262" y="1"/>
                  </a:moveTo>
                  <a:cubicBezTo>
                    <a:pt x="12329" y="1"/>
                    <a:pt x="10568" y="1306"/>
                    <a:pt x="10072" y="3258"/>
                  </a:cubicBezTo>
                  <a:lnTo>
                    <a:pt x="587" y="40688"/>
                  </a:lnTo>
                  <a:cubicBezTo>
                    <a:pt x="1" y="43003"/>
                    <a:pt x="1396" y="45347"/>
                    <a:pt x="3711" y="45933"/>
                  </a:cubicBezTo>
                  <a:lnTo>
                    <a:pt x="41141" y="55418"/>
                  </a:lnTo>
                  <a:cubicBezTo>
                    <a:pt x="41496" y="55508"/>
                    <a:pt x="41853" y="55552"/>
                    <a:pt x="42205" y="55552"/>
                  </a:cubicBezTo>
                  <a:cubicBezTo>
                    <a:pt x="44131" y="55552"/>
                    <a:pt x="45890" y="54252"/>
                    <a:pt x="46385" y="52293"/>
                  </a:cubicBezTo>
                  <a:lnTo>
                    <a:pt x="55871" y="14864"/>
                  </a:lnTo>
                  <a:cubicBezTo>
                    <a:pt x="56457" y="12558"/>
                    <a:pt x="55062" y="10205"/>
                    <a:pt x="52746" y="9619"/>
                  </a:cubicBezTo>
                  <a:lnTo>
                    <a:pt x="15326" y="134"/>
                  </a:lnTo>
                  <a:cubicBezTo>
                    <a:pt x="14970" y="44"/>
                    <a:pt x="14613" y="1"/>
                    <a:pt x="14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-547509" y="1368281"/>
              <a:ext cx="2309169" cy="2272439"/>
            </a:xfrm>
            <a:custGeom>
              <a:avLst/>
              <a:gdLst/>
              <a:ahLst/>
              <a:cxnLst/>
              <a:rect l="l" t="t" r="r" b="b"/>
              <a:pathLst>
                <a:path w="50673" h="49867" extrusionOk="0">
                  <a:moveTo>
                    <a:pt x="12797" y="1"/>
                  </a:moveTo>
                  <a:cubicBezTo>
                    <a:pt x="11063" y="1"/>
                    <a:pt x="9481" y="1170"/>
                    <a:pt x="9040" y="2927"/>
                  </a:cubicBezTo>
                  <a:lnTo>
                    <a:pt x="521" y="36525"/>
                  </a:lnTo>
                  <a:cubicBezTo>
                    <a:pt x="1" y="38599"/>
                    <a:pt x="1256" y="40710"/>
                    <a:pt x="3330" y="41231"/>
                  </a:cubicBezTo>
                  <a:lnTo>
                    <a:pt x="36919" y="49749"/>
                  </a:lnTo>
                  <a:cubicBezTo>
                    <a:pt x="37237" y="49829"/>
                    <a:pt x="37556" y="49867"/>
                    <a:pt x="37870" y="49867"/>
                  </a:cubicBezTo>
                  <a:cubicBezTo>
                    <a:pt x="39608" y="49867"/>
                    <a:pt x="41185" y="48697"/>
                    <a:pt x="41634" y="46941"/>
                  </a:cubicBezTo>
                  <a:lnTo>
                    <a:pt x="50152" y="13352"/>
                  </a:lnTo>
                  <a:cubicBezTo>
                    <a:pt x="50673" y="11268"/>
                    <a:pt x="49417" y="9167"/>
                    <a:pt x="47343" y="8637"/>
                  </a:cubicBezTo>
                  <a:lnTo>
                    <a:pt x="13745" y="119"/>
                  </a:lnTo>
                  <a:cubicBezTo>
                    <a:pt x="13428" y="39"/>
                    <a:pt x="13110" y="1"/>
                    <a:pt x="12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-417407" y="1496379"/>
              <a:ext cx="2049374" cy="2016381"/>
            </a:xfrm>
            <a:custGeom>
              <a:avLst/>
              <a:gdLst/>
              <a:ahLst/>
              <a:cxnLst/>
              <a:rect l="l" t="t" r="r" b="b"/>
              <a:pathLst>
                <a:path w="44972" h="44248" extrusionOk="0">
                  <a:moveTo>
                    <a:pt x="11358" y="1"/>
                  </a:moveTo>
                  <a:cubicBezTo>
                    <a:pt x="9817" y="1"/>
                    <a:pt x="8419" y="1034"/>
                    <a:pt x="8026" y="2599"/>
                  </a:cubicBezTo>
                  <a:lnTo>
                    <a:pt x="466" y="32403"/>
                  </a:lnTo>
                  <a:cubicBezTo>
                    <a:pt x="1" y="34244"/>
                    <a:pt x="1107" y="36114"/>
                    <a:pt x="2958" y="36588"/>
                  </a:cubicBezTo>
                  <a:lnTo>
                    <a:pt x="32762" y="44139"/>
                  </a:lnTo>
                  <a:cubicBezTo>
                    <a:pt x="33049" y="44213"/>
                    <a:pt x="33336" y="44248"/>
                    <a:pt x="33618" y="44248"/>
                  </a:cubicBezTo>
                  <a:cubicBezTo>
                    <a:pt x="35151" y="44248"/>
                    <a:pt x="36546" y="43209"/>
                    <a:pt x="36947" y="41647"/>
                  </a:cubicBezTo>
                  <a:lnTo>
                    <a:pt x="44498" y="11852"/>
                  </a:lnTo>
                  <a:cubicBezTo>
                    <a:pt x="44972" y="10001"/>
                    <a:pt x="43856" y="8132"/>
                    <a:pt x="42005" y="7667"/>
                  </a:cubicBezTo>
                  <a:lnTo>
                    <a:pt x="12211" y="107"/>
                  </a:lnTo>
                  <a:cubicBezTo>
                    <a:pt x="11925" y="35"/>
                    <a:pt x="11639" y="1"/>
                    <a:pt x="11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-384369" y="1529098"/>
              <a:ext cx="1982887" cy="1951125"/>
            </a:xfrm>
            <a:custGeom>
              <a:avLst/>
              <a:gdLst/>
              <a:ahLst/>
              <a:cxnLst/>
              <a:rect l="l" t="t" r="r" b="b"/>
              <a:pathLst>
                <a:path w="43513" h="42816" extrusionOk="0">
                  <a:moveTo>
                    <a:pt x="10979" y="0"/>
                  </a:moveTo>
                  <a:cubicBezTo>
                    <a:pt x="9496" y="0"/>
                    <a:pt x="8142" y="1005"/>
                    <a:pt x="7757" y="2513"/>
                  </a:cubicBezTo>
                  <a:lnTo>
                    <a:pt x="447" y="31360"/>
                  </a:lnTo>
                  <a:cubicBezTo>
                    <a:pt x="1" y="33136"/>
                    <a:pt x="1070" y="34949"/>
                    <a:pt x="2856" y="35405"/>
                  </a:cubicBezTo>
                  <a:lnTo>
                    <a:pt x="31702" y="42714"/>
                  </a:lnTo>
                  <a:cubicBezTo>
                    <a:pt x="31976" y="42783"/>
                    <a:pt x="32251" y="42815"/>
                    <a:pt x="32521" y="42815"/>
                  </a:cubicBezTo>
                  <a:cubicBezTo>
                    <a:pt x="34010" y="42815"/>
                    <a:pt x="35362" y="41817"/>
                    <a:pt x="35747" y="40306"/>
                  </a:cubicBezTo>
                  <a:lnTo>
                    <a:pt x="43057" y="11459"/>
                  </a:lnTo>
                  <a:cubicBezTo>
                    <a:pt x="43512" y="9674"/>
                    <a:pt x="42434" y="7870"/>
                    <a:pt x="40648" y="7414"/>
                  </a:cubicBezTo>
                  <a:lnTo>
                    <a:pt x="11802" y="105"/>
                  </a:lnTo>
                  <a:cubicBezTo>
                    <a:pt x="11527" y="34"/>
                    <a:pt x="11250" y="0"/>
                    <a:pt x="10979" y="0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2" name="Google Shape;932;p30"/>
          <p:cNvPicPr preferRelativeResize="0"/>
          <p:nvPr/>
        </p:nvPicPr>
        <p:blipFill rotWithShape="1">
          <a:blip r:embed="rId3">
            <a:alphaModFix/>
          </a:blip>
          <a:srcRect l="16327" r="16894"/>
          <a:stretch/>
        </p:blipFill>
        <p:spPr>
          <a:xfrm rot="839837">
            <a:off x="300238" y="830568"/>
            <a:ext cx="2247433" cy="2245614"/>
          </a:xfrm>
          <a:prstGeom prst="roundRect">
            <a:avLst>
              <a:gd name="adj" fmla="val 7989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933" name="Google Shape;933;p30"/>
          <p:cNvGrpSpPr/>
          <p:nvPr/>
        </p:nvGrpSpPr>
        <p:grpSpPr>
          <a:xfrm rot="-1833780">
            <a:off x="1329780" y="2362229"/>
            <a:ext cx="2737763" cy="2694313"/>
            <a:chOff x="1423849" y="2356239"/>
            <a:chExt cx="2572745" cy="2531915"/>
          </a:xfrm>
        </p:grpSpPr>
        <p:sp>
          <p:nvSpPr>
            <p:cNvPr id="934" name="Google Shape;934;p30"/>
            <p:cNvSpPr/>
            <p:nvPr/>
          </p:nvSpPr>
          <p:spPr>
            <a:xfrm>
              <a:off x="2721455" y="3871350"/>
              <a:ext cx="117844" cy="117434"/>
            </a:xfrm>
            <a:custGeom>
              <a:avLst/>
              <a:gdLst/>
              <a:ahLst/>
              <a:cxnLst/>
              <a:rect l="l" t="t" r="r" b="b"/>
              <a:pathLst>
                <a:path w="2586" h="2577" extrusionOk="0">
                  <a:moveTo>
                    <a:pt x="689" y="1"/>
                  </a:moveTo>
                  <a:lnTo>
                    <a:pt x="0" y="2577"/>
                  </a:lnTo>
                  <a:lnTo>
                    <a:pt x="2586" y="1888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9CE2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1423849" y="2356239"/>
              <a:ext cx="2572745" cy="2531915"/>
            </a:xfrm>
            <a:custGeom>
              <a:avLst/>
              <a:gdLst/>
              <a:ahLst/>
              <a:cxnLst/>
              <a:rect l="l" t="t" r="r" b="b"/>
              <a:pathLst>
                <a:path w="56457" h="55561" extrusionOk="0">
                  <a:moveTo>
                    <a:pt x="14254" y="1"/>
                  </a:moveTo>
                  <a:cubicBezTo>
                    <a:pt x="12323" y="1"/>
                    <a:pt x="10568" y="1308"/>
                    <a:pt x="10072" y="3268"/>
                  </a:cubicBezTo>
                  <a:lnTo>
                    <a:pt x="578" y="40697"/>
                  </a:lnTo>
                  <a:cubicBezTo>
                    <a:pt x="1" y="43004"/>
                    <a:pt x="1396" y="45347"/>
                    <a:pt x="3711" y="45933"/>
                  </a:cubicBezTo>
                  <a:lnTo>
                    <a:pt x="41141" y="55427"/>
                  </a:lnTo>
                  <a:cubicBezTo>
                    <a:pt x="41495" y="55517"/>
                    <a:pt x="41851" y="55560"/>
                    <a:pt x="42200" y="55560"/>
                  </a:cubicBezTo>
                  <a:cubicBezTo>
                    <a:pt x="44128" y="55560"/>
                    <a:pt x="45890" y="54253"/>
                    <a:pt x="46386" y="52294"/>
                  </a:cubicBezTo>
                  <a:lnTo>
                    <a:pt x="55871" y="14864"/>
                  </a:lnTo>
                  <a:cubicBezTo>
                    <a:pt x="56457" y="12558"/>
                    <a:pt x="55053" y="10214"/>
                    <a:pt x="52747" y="9628"/>
                  </a:cubicBezTo>
                  <a:lnTo>
                    <a:pt x="15317" y="134"/>
                  </a:lnTo>
                  <a:cubicBezTo>
                    <a:pt x="14961" y="44"/>
                    <a:pt x="14605" y="1"/>
                    <a:pt x="14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1555683" y="2485795"/>
              <a:ext cx="2309123" cy="2272394"/>
            </a:xfrm>
            <a:custGeom>
              <a:avLst/>
              <a:gdLst/>
              <a:ahLst/>
              <a:cxnLst/>
              <a:rect l="l" t="t" r="r" b="b"/>
              <a:pathLst>
                <a:path w="50672" h="49866" extrusionOk="0">
                  <a:moveTo>
                    <a:pt x="12796" y="0"/>
                  </a:moveTo>
                  <a:cubicBezTo>
                    <a:pt x="11062" y="0"/>
                    <a:pt x="9480" y="1170"/>
                    <a:pt x="9039" y="2926"/>
                  </a:cubicBezTo>
                  <a:lnTo>
                    <a:pt x="521" y="36525"/>
                  </a:lnTo>
                  <a:cubicBezTo>
                    <a:pt x="0" y="38598"/>
                    <a:pt x="1255" y="40709"/>
                    <a:pt x="3329" y="41230"/>
                  </a:cubicBezTo>
                  <a:lnTo>
                    <a:pt x="36918" y="49748"/>
                  </a:lnTo>
                  <a:cubicBezTo>
                    <a:pt x="37235" y="49828"/>
                    <a:pt x="37553" y="49866"/>
                    <a:pt x="37866" y="49866"/>
                  </a:cubicBezTo>
                  <a:cubicBezTo>
                    <a:pt x="39601" y="49866"/>
                    <a:pt x="41184" y="48696"/>
                    <a:pt x="41633" y="46940"/>
                  </a:cubicBezTo>
                  <a:lnTo>
                    <a:pt x="50142" y="13351"/>
                  </a:lnTo>
                  <a:cubicBezTo>
                    <a:pt x="50672" y="11277"/>
                    <a:pt x="49416" y="9166"/>
                    <a:pt x="47343" y="8636"/>
                  </a:cubicBezTo>
                  <a:lnTo>
                    <a:pt x="13744" y="118"/>
                  </a:lnTo>
                  <a:cubicBezTo>
                    <a:pt x="13427" y="38"/>
                    <a:pt x="13109" y="0"/>
                    <a:pt x="12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1685330" y="2613892"/>
              <a:ext cx="2049374" cy="2016381"/>
            </a:xfrm>
            <a:custGeom>
              <a:avLst/>
              <a:gdLst/>
              <a:ahLst/>
              <a:cxnLst/>
              <a:rect l="l" t="t" r="r" b="b"/>
              <a:pathLst>
                <a:path w="44972" h="44248" extrusionOk="0">
                  <a:moveTo>
                    <a:pt x="11372" y="0"/>
                  </a:moveTo>
                  <a:cubicBezTo>
                    <a:pt x="9829" y="0"/>
                    <a:pt x="8429" y="1039"/>
                    <a:pt x="8035" y="2598"/>
                  </a:cubicBezTo>
                  <a:lnTo>
                    <a:pt x="475" y="32402"/>
                  </a:lnTo>
                  <a:cubicBezTo>
                    <a:pt x="1" y="34244"/>
                    <a:pt x="1117" y="36113"/>
                    <a:pt x="2967" y="36587"/>
                  </a:cubicBezTo>
                  <a:lnTo>
                    <a:pt x="32762" y="44138"/>
                  </a:lnTo>
                  <a:cubicBezTo>
                    <a:pt x="33050" y="44212"/>
                    <a:pt x="33339" y="44247"/>
                    <a:pt x="33622" y="44247"/>
                  </a:cubicBezTo>
                  <a:cubicBezTo>
                    <a:pt x="35161" y="44247"/>
                    <a:pt x="36554" y="43210"/>
                    <a:pt x="36947" y="41655"/>
                  </a:cubicBezTo>
                  <a:lnTo>
                    <a:pt x="44507" y="11851"/>
                  </a:lnTo>
                  <a:cubicBezTo>
                    <a:pt x="44972" y="10010"/>
                    <a:pt x="43865" y="8131"/>
                    <a:pt x="42015" y="7666"/>
                  </a:cubicBezTo>
                  <a:lnTo>
                    <a:pt x="12220" y="106"/>
                  </a:lnTo>
                  <a:cubicBezTo>
                    <a:pt x="11936" y="35"/>
                    <a:pt x="11652" y="0"/>
                    <a:pt x="11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8" name="Google Shape;938;p30"/>
          <p:cNvPicPr preferRelativeResize="0"/>
          <p:nvPr/>
        </p:nvPicPr>
        <p:blipFill rotWithShape="1">
          <a:blip r:embed="rId4">
            <a:alphaModFix/>
          </a:blip>
          <a:srcRect l="20993" t="355" r="13462" b="781"/>
          <a:stretch/>
        </p:blipFill>
        <p:spPr>
          <a:xfrm rot="-978306">
            <a:off x="1828738" y="2835027"/>
            <a:ext cx="1746025" cy="1757148"/>
          </a:xfrm>
          <a:prstGeom prst="roundRect">
            <a:avLst>
              <a:gd name="adj" fmla="val 8427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939" name="Google Shape;939;p30"/>
          <p:cNvGrpSpPr/>
          <p:nvPr/>
        </p:nvGrpSpPr>
        <p:grpSpPr>
          <a:xfrm rot="6791844">
            <a:off x="3697549" y="462408"/>
            <a:ext cx="499984" cy="299205"/>
            <a:chOff x="1496834" y="4360951"/>
            <a:chExt cx="262802" cy="157262"/>
          </a:xfrm>
        </p:grpSpPr>
        <p:sp>
          <p:nvSpPr>
            <p:cNvPr id="940" name="Google Shape;940;p30"/>
            <p:cNvSpPr/>
            <p:nvPr/>
          </p:nvSpPr>
          <p:spPr>
            <a:xfrm>
              <a:off x="1496834" y="4360951"/>
              <a:ext cx="126320" cy="126320"/>
            </a:xfrm>
            <a:custGeom>
              <a:avLst/>
              <a:gdLst/>
              <a:ahLst/>
              <a:cxnLst/>
              <a:rect l="l" t="t" r="r" b="b"/>
              <a:pathLst>
                <a:path w="2772" h="2772" extrusionOk="0">
                  <a:moveTo>
                    <a:pt x="1386" y="0"/>
                  </a:moveTo>
                  <a:cubicBezTo>
                    <a:pt x="614" y="0"/>
                    <a:pt x="1" y="614"/>
                    <a:pt x="1" y="1386"/>
                  </a:cubicBezTo>
                  <a:cubicBezTo>
                    <a:pt x="1" y="2148"/>
                    <a:pt x="614" y="2771"/>
                    <a:pt x="1386" y="2771"/>
                  </a:cubicBezTo>
                  <a:cubicBezTo>
                    <a:pt x="2149" y="2771"/>
                    <a:pt x="2772" y="2148"/>
                    <a:pt x="2772" y="1386"/>
                  </a:cubicBezTo>
                  <a:cubicBezTo>
                    <a:pt x="2772" y="614"/>
                    <a:pt x="214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1698117" y="4456694"/>
              <a:ext cx="61519" cy="61519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0" y="1"/>
                  </a:moveTo>
                  <a:cubicBezTo>
                    <a:pt x="308" y="1"/>
                    <a:pt x="1" y="298"/>
                    <a:pt x="1" y="670"/>
                  </a:cubicBezTo>
                  <a:cubicBezTo>
                    <a:pt x="1" y="1042"/>
                    <a:pt x="308" y="1349"/>
                    <a:pt x="680" y="1349"/>
                  </a:cubicBezTo>
                  <a:cubicBezTo>
                    <a:pt x="1042" y="1349"/>
                    <a:pt x="1349" y="1042"/>
                    <a:pt x="1349" y="670"/>
                  </a:cubicBezTo>
                  <a:cubicBezTo>
                    <a:pt x="1349" y="298"/>
                    <a:pt x="1042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30"/>
          <p:cNvGrpSpPr/>
          <p:nvPr/>
        </p:nvGrpSpPr>
        <p:grpSpPr>
          <a:xfrm rot="5964531">
            <a:off x="4677156" y="4312574"/>
            <a:ext cx="499953" cy="299208"/>
            <a:chOff x="1496834" y="4360951"/>
            <a:chExt cx="262802" cy="157262"/>
          </a:xfrm>
        </p:grpSpPr>
        <p:sp>
          <p:nvSpPr>
            <p:cNvPr id="943" name="Google Shape;943;p30"/>
            <p:cNvSpPr/>
            <p:nvPr/>
          </p:nvSpPr>
          <p:spPr>
            <a:xfrm>
              <a:off x="1496834" y="4360951"/>
              <a:ext cx="126320" cy="126320"/>
            </a:xfrm>
            <a:custGeom>
              <a:avLst/>
              <a:gdLst/>
              <a:ahLst/>
              <a:cxnLst/>
              <a:rect l="l" t="t" r="r" b="b"/>
              <a:pathLst>
                <a:path w="2772" h="2772" extrusionOk="0">
                  <a:moveTo>
                    <a:pt x="1386" y="0"/>
                  </a:moveTo>
                  <a:cubicBezTo>
                    <a:pt x="614" y="0"/>
                    <a:pt x="1" y="614"/>
                    <a:pt x="1" y="1386"/>
                  </a:cubicBezTo>
                  <a:cubicBezTo>
                    <a:pt x="1" y="2148"/>
                    <a:pt x="614" y="2771"/>
                    <a:pt x="1386" y="2771"/>
                  </a:cubicBezTo>
                  <a:cubicBezTo>
                    <a:pt x="2149" y="2771"/>
                    <a:pt x="2772" y="2148"/>
                    <a:pt x="2772" y="1386"/>
                  </a:cubicBezTo>
                  <a:cubicBezTo>
                    <a:pt x="2772" y="614"/>
                    <a:pt x="214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1698117" y="4456694"/>
              <a:ext cx="61519" cy="61519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0" y="1"/>
                  </a:moveTo>
                  <a:cubicBezTo>
                    <a:pt x="308" y="1"/>
                    <a:pt x="1" y="298"/>
                    <a:pt x="1" y="670"/>
                  </a:cubicBezTo>
                  <a:cubicBezTo>
                    <a:pt x="1" y="1042"/>
                    <a:pt x="308" y="1349"/>
                    <a:pt x="680" y="1349"/>
                  </a:cubicBezTo>
                  <a:cubicBezTo>
                    <a:pt x="1042" y="1349"/>
                    <a:pt x="1349" y="1042"/>
                    <a:pt x="1349" y="670"/>
                  </a:cubicBezTo>
                  <a:cubicBezTo>
                    <a:pt x="1349" y="298"/>
                    <a:pt x="1042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3BF0D420-DFB4-0514-90DD-14776FF03E88}"/>
              </a:ext>
            </a:extLst>
          </p:cNvPr>
          <p:cNvSpPr txBox="1">
            <a:spLocks/>
          </p:cNvSpPr>
          <p:nvPr/>
        </p:nvSpPr>
        <p:spPr>
          <a:xfrm>
            <a:off x="1378962" y="1582712"/>
            <a:ext cx="6386075" cy="40941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Karbon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organik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ini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berfungsi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sebagai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makanan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untuk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micro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bakteri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atau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jamur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baik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untuk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menghidupi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mikroba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atau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jamur-jamur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baik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di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lahan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pertanian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.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selain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menjadi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sumber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daya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makanan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bagi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mikroorganisme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dan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jamur,bahan-bahan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seperti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rumput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juga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dapat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menjadi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energi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untuk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pemulihan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tanah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Dengan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demikian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Ketika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semakin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banyak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tersedia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karbon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organik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maka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proses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pemulihan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tanah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itu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akan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menjadi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subur,karena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microbacterial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akan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lebih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aktif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hidup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di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dalam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tanah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yang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terdapat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di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karbon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organik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lebih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baik</a:t>
            </a:r>
            <a:endParaRPr lang="en-ID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45346062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85602-2CAC-C8D3-38B2-64B60C62DC00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732050" y="1427998"/>
            <a:ext cx="4159404" cy="841800"/>
          </a:xfrm>
        </p:spPr>
        <p:txBody>
          <a:bodyPr/>
          <a:lstStyle/>
          <a:p>
            <a:r>
              <a:rPr lang="en-US" sz="4400" dirty="0"/>
              <a:t>Link </a:t>
            </a:r>
            <a:br>
              <a:rPr lang="en-US" sz="4400" dirty="0"/>
            </a:br>
            <a:r>
              <a:rPr lang="en-US" sz="4400" dirty="0"/>
              <a:t>You Tube</a:t>
            </a:r>
            <a:endParaRPr lang="en-ID" sz="44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03E65CF-0121-F955-BB3D-289FB41E3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328" y="2962913"/>
            <a:ext cx="3534936" cy="572024"/>
          </a:xfrm>
        </p:spPr>
        <p:txBody>
          <a:bodyPr/>
          <a:lstStyle/>
          <a:p>
            <a:r>
              <a:rPr lang="en-ID" sz="1400" dirty="0">
                <a:solidFill>
                  <a:srgbClr val="0070C0"/>
                </a:solidFill>
              </a:rPr>
              <a:t>https://youtu.be/l8PxuaWr-ds?si=-FFzIhba7LIE034W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0CCA01-8675-1FD3-105B-C71FF20C9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84" y="2682263"/>
            <a:ext cx="3233853" cy="1776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865EF8-A164-47C2-5C18-67E34758E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797" y="3309405"/>
            <a:ext cx="1297303" cy="6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03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0" name="Google Shape;1150;p39"/>
          <p:cNvGrpSpPr/>
          <p:nvPr/>
        </p:nvGrpSpPr>
        <p:grpSpPr>
          <a:xfrm rot="721108">
            <a:off x="3545934" y="3536027"/>
            <a:ext cx="1316202" cy="1315727"/>
            <a:chOff x="-1200937" y="975514"/>
            <a:chExt cx="1135331" cy="1134921"/>
          </a:xfrm>
        </p:grpSpPr>
        <p:sp>
          <p:nvSpPr>
            <p:cNvPr id="1151" name="Google Shape;1151;p39"/>
            <p:cNvSpPr/>
            <p:nvPr/>
          </p:nvSpPr>
          <p:spPr>
            <a:xfrm>
              <a:off x="-657697" y="1808898"/>
              <a:ext cx="525969" cy="301537"/>
            </a:xfrm>
            <a:custGeom>
              <a:avLst/>
              <a:gdLst/>
              <a:ahLst/>
              <a:cxnLst/>
              <a:rect l="l" t="t" r="r" b="b"/>
              <a:pathLst>
                <a:path w="11542" h="6617" extrusionOk="0">
                  <a:moveTo>
                    <a:pt x="11541" y="0"/>
                  </a:moveTo>
                  <a:lnTo>
                    <a:pt x="1" y="6603"/>
                  </a:lnTo>
                  <a:cubicBezTo>
                    <a:pt x="194" y="6612"/>
                    <a:pt x="387" y="6616"/>
                    <a:pt x="580" y="6616"/>
                  </a:cubicBezTo>
                  <a:cubicBezTo>
                    <a:pt x="1159" y="6616"/>
                    <a:pt x="1738" y="6575"/>
                    <a:pt x="2316" y="6491"/>
                  </a:cubicBezTo>
                  <a:lnTo>
                    <a:pt x="10267" y="1944"/>
                  </a:lnTo>
                  <a:cubicBezTo>
                    <a:pt x="10751" y="1339"/>
                    <a:pt x="11169" y="688"/>
                    <a:pt x="115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2" name="Google Shape;1152;p39"/>
            <p:cNvGrpSpPr/>
            <p:nvPr/>
          </p:nvGrpSpPr>
          <p:grpSpPr>
            <a:xfrm>
              <a:off x="-1200937" y="975514"/>
              <a:ext cx="1135331" cy="1124531"/>
              <a:chOff x="-1200937" y="975514"/>
              <a:chExt cx="1135331" cy="1124531"/>
            </a:xfrm>
          </p:grpSpPr>
          <p:sp>
            <p:nvSpPr>
              <p:cNvPr id="1153" name="Google Shape;1153;p39"/>
              <p:cNvSpPr/>
              <p:nvPr/>
            </p:nvSpPr>
            <p:spPr>
              <a:xfrm>
                <a:off x="-1131033" y="1251622"/>
                <a:ext cx="1007781" cy="604349"/>
              </a:xfrm>
              <a:custGeom>
                <a:avLst/>
                <a:gdLst/>
                <a:ahLst/>
                <a:cxnLst/>
                <a:rect l="l" t="t" r="r" b="b"/>
                <a:pathLst>
                  <a:path w="22115" h="13262" extrusionOk="0">
                    <a:moveTo>
                      <a:pt x="21612" y="0"/>
                    </a:moveTo>
                    <a:lnTo>
                      <a:pt x="1" y="12359"/>
                    </a:lnTo>
                    <a:cubicBezTo>
                      <a:pt x="38" y="12434"/>
                      <a:pt x="75" y="12508"/>
                      <a:pt x="112" y="12582"/>
                    </a:cubicBezTo>
                    <a:cubicBezTo>
                      <a:pt x="252" y="12815"/>
                      <a:pt x="391" y="13047"/>
                      <a:pt x="540" y="13261"/>
                    </a:cubicBezTo>
                    <a:lnTo>
                      <a:pt x="22114" y="921"/>
                    </a:lnTo>
                    <a:cubicBezTo>
                      <a:pt x="21993" y="689"/>
                      <a:pt x="21873" y="447"/>
                      <a:pt x="21733" y="214"/>
                    </a:cubicBezTo>
                    <a:cubicBezTo>
                      <a:pt x="21696" y="140"/>
                      <a:pt x="21649" y="75"/>
                      <a:pt x="216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9"/>
              <p:cNvSpPr/>
              <p:nvPr/>
            </p:nvSpPr>
            <p:spPr>
              <a:xfrm>
                <a:off x="-1076805" y="1340210"/>
                <a:ext cx="989142" cy="593732"/>
              </a:xfrm>
              <a:custGeom>
                <a:avLst/>
                <a:gdLst/>
                <a:ahLst/>
                <a:cxnLst/>
                <a:rect l="l" t="t" r="r" b="b"/>
                <a:pathLst>
                  <a:path w="21706" h="13029" extrusionOk="0">
                    <a:moveTo>
                      <a:pt x="21371" y="0"/>
                    </a:moveTo>
                    <a:lnTo>
                      <a:pt x="1" y="12219"/>
                    </a:lnTo>
                    <a:cubicBezTo>
                      <a:pt x="224" y="12498"/>
                      <a:pt x="457" y="12768"/>
                      <a:pt x="708" y="13028"/>
                    </a:cubicBezTo>
                    <a:lnTo>
                      <a:pt x="21705" y="1014"/>
                    </a:lnTo>
                    <a:cubicBezTo>
                      <a:pt x="21603" y="670"/>
                      <a:pt x="21501" y="335"/>
                      <a:pt x="213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9"/>
              <p:cNvSpPr/>
              <p:nvPr/>
            </p:nvSpPr>
            <p:spPr>
              <a:xfrm>
                <a:off x="-1193327" y="994380"/>
                <a:ext cx="766670" cy="458571"/>
              </a:xfrm>
              <a:custGeom>
                <a:avLst/>
                <a:gdLst/>
                <a:ahLst/>
                <a:cxnLst/>
                <a:rect l="l" t="t" r="r" b="b"/>
                <a:pathLst>
                  <a:path w="16824" h="10063" extrusionOk="0">
                    <a:moveTo>
                      <a:pt x="15484" y="1"/>
                    </a:moveTo>
                    <a:lnTo>
                      <a:pt x="298" y="8686"/>
                    </a:lnTo>
                    <a:cubicBezTo>
                      <a:pt x="177" y="9142"/>
                      <a:pt x="75" y="9598"/>
                      <a:pt x="1" y="10063"/>
                    </a:cubicBezTo>
                    <a:lnTo>
                      <a:pt x="16823" y="438"/>
                    </a:lnTo>
                    <a:cubicBezTo>
                      <a:pt x="16386" y="270"/>
                      <a:pt x="15940" y="122"/>
                      <a:pt x="154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9"/>
              <p:cNvSpPr/>
              <p:nvPr/>
            </p:nvSpPr>
            <p:spPr>
              <a:xfrm>
                <a:off x="-1195013" y="1100740"/>
                <a:ext cx="955238" cy="574273"/>
              </a:xfrm>
              <a:custGeom>
                <a:avLst/>
                <a:gdLst/>
                <a:ahLst/>
                <a:cxnLst/>
                <a:rect l="l" t="t" r="r" b="b"/>
                <a:pathLst>
                  <a:path w="20962" h="12602" extrusionOk="0">
                    <a:moveTo>
                      <a:pt x="20124" y="1"/>
                    </a:moveTo>
                    <a:lnTo>
                      <a:pt x="0" y="11504"/>
                    </a:lnTo>
                    <a:cubicBezTo>
                      <a:pt x="56" y="11867"/>
                      <a:pt x="131" y="12239"/>
                      <a:pt x="214" y="12601"/>
                    </a:cubicBezTo>
                    <a:lnTo>
                      <a:pt x="20961" y="726"/>
                    </a:lnTo>
                    <a:cubicBezTo>
                      <a:pt x="20691" y="475"/>
                      <a:pt x="20412" y="224"/>
                      <a:pt x="201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9"/>
              <p:cNvSpPr/>
              <p:nvPr/>
            </p:nvSpPr>
            <p:spPr>
              <a:xfrm>
                <a:off x="-1200937" y="1040177"/>
                <a:ext cx="878498" cy="529751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1625" extrusionOk="0">
                    <a:moveTo>
                      <a:pt x="18236" y="0"/>
                    </a:moveTo>
                    <a:lnTo>
                      <a:pt x="19" y="10415"/>
                    </a:lnTo>
                    <a:cubicBezTo>
                      <a:pt x="0" y="10824"/>
                      <a:pt x="0" y="11224"/>
                      <a:pt x="19" y="11624"/>
                    </a:cubicBezTo>
                    <a:lnTo>
                      <a:pt x="19278" y="614"/>
                    </a:lnTo>
                    <a:cubicBezTo>
                      <a:pt x="18943" y="391"/>
                      <a:pt x="18590" y="186"/>
                      <a:pt x="182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9"/>
              <p:cNvSpPr/>
              <p:nvPr/>
            </p:nvSpPr>
            <p:spPr>
              <a:xfrm>
                <a:off x="-1170861" y="1171510"/>
                <a:ext cx="996753" cy="598425"/>
              </a:xfrm>
              <a:custGeom>
                <a:avLst/>
                <a:gdLst/>
                <a:ahLst/>
                <a:cxnLst/>
                <a:rect l="l" t="t" r="r" b="b"/>
                <a:pathLst>
                  <a:path w="21873" h="13132" extrusionOk="0">
                    <a:moveTo>
                      <a:pt x="21212" y="1"/>
                    </a:moveTo>
                    <a:lnTo>
                      <a:pt x="0" y="12136"/>
                    </a:lnTo>
                    <a:cubicBezTo>
                      <a:pt x="112" y="12471"/>
                      <a:pt x="242" y="12797"/>
                      <a:pt x="382" y="13131"/>
                    </a:cubicBezTo>
                    <a:lnTo>
                      <a:pt x="21872" y="829"/>
                    </a:lnTo>
                    <a:cubicBezTo>
                      <a:pt x="21668" y="540"/>
                      <a:pt x="21445" y="261"/>
                      <a:pt x="21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9"/>
              <p:cNvSpPr/>
              <p:nvPr/>
            </p:nvSpPr>
            <p:spPr>
              <a:xfrm>
                <a:off x="-808124" y="1665626"/>
                <a:ext cx="729348" cy="434419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533" extrusionOk="0">
                    <a:moveTo>
                      <a:pt x="16005" y="1"/>
                    </a:moveTo>
                    <a:lnTo>
                      <a:pt x="1" y="9161"/>
                    </a:lnTo>
                    <a:cubicBezTo>
                      <a:pt x="475" y="9309"/>
                      <a:pt x="968" y="9440"/>
                      <a:pt x="1461" y="9533"/>
                    </a:cubicBezTo>
                    <a:lnTo>
                      <a:pt x="15586" y="1452"/>
                    </a:lnTo>
                    <a:cubicBezTo>
                      <a:pt x="15754" y="977"/>
                      <a:pt x="15893" y="494"/>
                      <a:pt x="160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9"/>
              <p:cNvSpPr/>
              <p:nvPr/>
            </p:nvSpPr>
            <p:spPr>
              <a:xfrm>
                <a:off x="-1006855" y="1437639"/>
                <a:ext cx="938696" cy="564521"/>
              </a:xfrm>
              <a:custGeom>
                <a:avLst/>
                <a:gdLst/>
                <a:ahLst/>
                <a:cxnLst/>
                <a:rect l="l" t="t" r="r" b="b"/>
                <a:pathLst>
                  <a:path w="20599" h="12388" extrusionOk="0">
                    <a:moveTo>
                      <a:pt x="20440" y="1"/>
                    </a:moveTo>
                    <a:lnTo>
                      <a:pt x="0" y="11690"/>
                    </a:lnTo>
                    <a:cubicBezTo>
                      <a:pt x="279" y="11932"/>
                      <a:pt x="577" y="12174"/>
                      <a:pt x="893" y="12387"/>
                    </a:cubicBezTo>
                    <a:lnTo>
                      <a:pt x="20598" y="1117"/>
                    </a:lnTo>
                    <a:cubicBezTo>
                      <a:pt x="20570" y="745"/>
                      <a:pt x="20515" y="373"/>
                      <a:pt x="204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9"/>
              <p:cNvSpPr/>
              <p:nvPr/>
            </p:nvSpPr>
            <p:spPr>
              <a:xfrm>
                <a:off x="-1153909" y="975514"/>
                <a:ext cx="590359" cy="342276"/>
              </a:xfrm>
              <a:custGeom>
                <a:avLst/>
                <a:gdLst/>
                <a:ahLst/>
                <a:cxnLst/>
                <a:rect l="l" t="t" r="r" b="b"/>
                <a:pathLst>
                  <a:path w="12955" h="7511" extrusionOk="0">
                    <a:moveTo>
                      <a:pt x="11378" y="0"/>
                    </a:moveTo>
                    <a:cubicBezTo>
                      <a:pt x="11247" y="0"/>
                      <a:pt x="11115" y="2"/>
                      <a:pt x="10983" y="6"/>
                    </a:cubicBezTo>
                    <a:lnTo>
                      <a:pt x="921" y="5762"/>
                    </a:lnTo>
                    <a:cubicBezTo>
                      <a:pt x="568" y="6320"/>
                      <a:pt x="261" y="6906"/>
                      <a:pt x="0" y="7510"/>
                    </a:cubicBezTo>
                    <a:lnTo>
                      <a:pt x="12954" y="89"/>
                    </a:lnTo>
                    <a:cubicBezTo>
                      <a:pt x="12426" y="30"/>
                      <a:pt x="11904" y="0"/>
                      <a:pt x="113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9"/>
              <p:cNvSpPr/>
              <p:nvPr/>
            </p:nvSpPr>
            <p:spPr>
              <a:xfrm>
                <a:off x="-1019159" y="999073"/>
                <a:ext cx="223794" cy="128416"/>
              </a:xfrm>
              <a:custGeom>
                <a:avLst/>
                <a:gdLst/>
                <a:ahLst/>
                <a:cxnLst/>
                <a:rect l="l" t="t" r="r" b="b"/>
                <a:pathLst>
                  <a:path w="4911" h="2818" extrusionOk="0">
                    <a:moveTo>
                      <a:pt x="4911" y="0"/>
                    </a:moveTo>
                    <a:lnTo>
                      <a:pt x="4911" y="0"/>
                    </a:lnTo>
                    <a:cubicBezTo>
                      <a:pt x="3999" y="279"/>
                      <a:pt x="3116" y="651"/>
                      <a:pt x="2288" y="1125"/>
                    </a:cubicBezTo>
                    <a:cubicBezTo>
                      <a:pt x="1461" y="1600"/>
                      <a:pt x="689" y="2167"/>
                      <a:pt x="1" y="2818"/>
                    </a:cubicBezTo>
                    <a:lnTo>
                      <a:pt x="49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9"/>
              <p:cNvSpPr/>
              <p:nvPr/>
            </p:nvSpPr>
            <p:spPr>
              <a:xfrm>
                <a:off x="-919133" y="1544865"/>
                <a:ext cx="853526" cy="514485"/>
              </a:xfrm>
              <a:custGeom>
                <a:avLst/>
                <a:gdLst/>
                <a:ahLst/>
                <a:cxnLst/>
                <a:rect l="l" t="t" r="r" b="b"/>
                <a:pathLst>
                  <a:path w="18730" h="11290" extrusionOk="0">
                    <a:moveTo>
                      <a:pt x="18729" y="1"/>
                    </a:moveTo>
                    <a:lnTo>
                      <a:pt x="0" y="10713"/>
                    </a:lnTo>
                    <a:cubicBezTo>
                      <a:pt x="363" y="10927"/>
                      <a:pt x="735" y="11123"/>
                      <a:pt x="1107" y="11290"/>
                    </a:cubicBezTo>
                    <a:lnTo>
                      <a:pt x="18664" y="1256"/>
                    </a:lnTo>
                    <a:cubicBezTo>
                      <a:pt x="18710" y="837"/>
                      <a:pt x="18729" y="419"/>
                      <a:pt x="187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64" name="Google Shape;1164;p39"/>
          <p:cNvSpPr txBox="1">
            <a:spLocks noGrp="1"/>
          </p:cNvSpPr>
          <p:nvPr>
            <p:ph type="title"/>
          </p:nvPr>
        </p:nvSpPr>
        <p:spPr>
          <a:xfrm>
            <a:off x="1123946" y="858480"/>
            <a:ext cx="4030200" cy="28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Thanks</a:t>
            </a:r>
            <a:endParaRPr sz="5400" dirty="0"/>
          </a:p>
        </p:txBody>
      </p:sp>
      <p:sp>
        <p:nvSpPr>
          <p:cNvPr id="1165" name="Google Shape;1165;p39"/>
          <p:cNvSpPr/>
          <p:nvPr/>
        </p:nvSpPr>
        <p:spPr>
          <a:xfrm>
            <a:off x="2465132" y="4019564"/>
            <a:ext cx="4446219" cy="4446219"/>
          </a:xfrm>
          <a:custGeom>
            <a:avLst/>
            <a:gdLst/>
            <a:ahLst/>
            <a:cxnLst/>
            <a:rect l="l" t="t" r="r" b="b"/>
            <a:pathLst>
              <a:path w="97569" h="97569" extrusionOk="0">
                <a:moveTo>
                  <a:pt x="48784" y="1"/>
                </a:moveTo>
                <a:cubicBezTo>
                  <a:pt x="35849" y="1"/>
                  <a:pt x="23434" y="5134"/>
                  <a:pt x="14284" y="14285"/>
                </a:cubicBezTo>
                <a:cubicBezTo>
                  <a:pt x="5133" y="23435"/>
                  <a:pt x="0" y="35850"/>
                  <a:pt x="0" y="48785"/>
                </a:cubicBezTo>
                <a:cubicBezTo>
                  <a:pt x="0" y="61720"/>
                  <a:pt x="5133" y="74135"/>
                  <a:pt x="14284" y="83285"/>
                </a:cubicBezTo>
                <a:cubicBezTo>
                  <a:pt x="23434" y="92436"/>
                  <a:pt x="35849" y="97569"/>
                  <a:pt x="48784" y="97569"/>
                </a:cubicBezTo>
                <a:cubicBezTo>
                  <a:pt x="61720" y="97569"/>
                  <a:pt x="74134" y="92436"/>
                  <a:pt x="83285" y="83285"/>
                </a:cubicBezTo>
                <a:cubicBezTo>
                  <a:pt x="92435" y="74135"/>
                  <a:pt x="97568" y="61720"/>
                  <a:pt x="97568" y="48785"/>
                </a:cubicBezTo>
                <a:cubicBezTo>
                  <a:pt x="97568" y="35850"/>
                  <a:pt x="92435" y="23435"/>
                  <a:pt x="83285" y="14285"/>
                </a:cubicBezTo>
                <a:cubicBezTo>
                  <a:pt x="74134" y="5134"/>
                  <a:pt x="61720" y="1"/>
                  <a:pt x="487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6" name="Google Shape;1166;p39"/>
          <p:cNvGrpSpPr/>
          <p:nvPr/>
        </p:nvGrpSpPr>
        <p:grpSpPr>
          <a:xfrm rot="-176">
            <a:off x="1335828" y="4451014"/>
            <a:ext cx="512543" cy="306740"/>
            <a:chOff x="1496834" y="4360951"/>
            <a:chExt cx="262802" cy="157262"/>
          </a:xfrm>
        </p:grpSpPr>
        <p:sp>
          <p:nvSpPr>
            <p:cNvPr id="1167" name="Google Shape;1167;p39"/>
            <p:cNvSpPr/>
            <p:nvPr/>
          </p:nvSpPr>
          <p:spPr>
            <a:xfrm>
              <a:off x="1496834" y="4360951"/>
              <a:ext cx="126320" cy="126320"/>
            </a:xfrm>
            <a:custGeom>
              <a:avLst/>
              <a:gdLst/>
              <a:ahLst/>
              <a:cxnLst/>
              <a:rect l="l" t="t" r="r" b="b"/>
              <a:pathLst>
                <a:path w="2772" h="2772" extrusionOk="0">
                  <a:moveTo>
                    <a:pt x="1386" y="0"/>
                  </a:moveTo>
                  <a:cubicBezTo>
                    <a:pt x="614" y="0"/>
                    <a:pt x="1" y="614"/>
                    <a:pt x="1" y="1386"/>
                  </a:cubicBezTo>
                  <a:cubicBezTo>
                    <a:pt x="1" y="2148"/>
                    <a:pt x="614" y="2771"/>
                    <a:pt x="1386" y="2771"/>
                  </a:cubicBezTo>
                  <a:cubicBezTo>
                    <a:pt x="2149" y="2771"/>
                    <a:pt x="2772" y="2148"/>
                    <a:pt x="2772" y="1386"/>
                  </a:cubicBezTo>
                  <a:cubicBezTo>
                    <a:pt x="2772" y="614"/>
                    <a:pt x="214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1698117" y="4456694"/>
              <a:ext cx="61519" cy="61519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0" y="1"/>
                  </a:moveTo>
                  <a:cubicBezTo>
                    <a:pt x="308" y="1"/>
                    <a:pt x="1" y="298"/>
                    <a:pt x="1" y="670"/>
                  </a:cubicBezTo>
                  <a:cubicBezTo>
                    <a:pt x="1" y="1042"/>
                    <a:pt x="308" y="1349"/>
                    <a:pt x="680" y="1349"/>
                  </a:cubicBezTo>
                  <a:cubicBezTo>
                    <a:pt x="1042" y="1349"/>
                    <a:pt x="1349" y="1042"/>
                    <a:pt x="1349" y="670"/>
                  </a:cubicBezTo>
                  <a:cubicBezTo>
                    <a:pt x="1349" y="298"/>
                    <a:pt x="1042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9" name="Google Shape;1169;p39"/>
          <p:cNvGrpSpPr/>
          <p:nvPr/>
        </p:nvGrpSpPr>
        <p:grpSpPr>
          <a:xfrm rot="310226">
            <a:off x="3939798" y="602348"/>
            <a:ext cx="631186" cy="743948"/>
            <a:chOff x="2441746" y="1158751"/>
            <a:chExt cx="470875" cy="554997"/>
          </a:xfrm>
        </p:grpSpPr>
        <p:sp>
          <p:nvSpPr>
            <p:cNvPr id="1170" name="Google Shape;1170;p39"/>
            <p:cNvSpPr/>
            <p:nvPr/>
          </p:nvSpPr>
          <p:spPr>
            <a:xfrm>
              <a:off x="2556582" y="1325947"/>
              <a:ext cx="356038" cy="387801"/>
            </a:xfrm>
            <a:custGeom>
              <a:avLst/>
              <a:gdLst/>
              <a:ahLst/>
              <a:cxnLst/>
              <a:rect l="l" t="t" r="r" b="b"/>
              <a:pathLst>
                <a:path w="7813" h="8510" extrusionOk="0">
                  <a:moveTo>
                    <a:pt x="2616" y="1"/>
                  </a:moveTo>
                  <a:cubicBezTo>
                    <a:pt x="875" y="1"/>
                    <a:pt x="0" y="1803"/>
                    <a:pt x="168" y="2387"/>
                  </a:cubicBezTo>
                  <a:cubicBezTo>
                    <a:pt x="323" y="2931"/>
                    <a:pt x="6015" y="8510"/>
                    <a:pt x="7474" y="8510"/>
                  </a:cubicBezTo>
                  <a:cubicBezTo>
                    <a:pt x="7686" y="8510"/>
                    <a:pt x="7809" y="8392"/>
                    <a:pt x="7812" y="8124"/>
                  </a:cubicBezTo>
                  <a:cubicBezTo>
                    <a:pt x="7812" y="8124"/>
                    <a:pt x="4809" y="220"/>
                    <a:pt x="2893" y="15"/>
                  </a:cubicBezTo>
                  <a:cubicBezTo>
                    <a:pt x="2798" y="5"/>
                    <a:pt x="2706" y="1"/>
                    <a:pt x="2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2635829" y="1341031"/>
              <a:ext cx="77196" cy="59378"/>
            </a:xfrm>
            <a:custGeom>
              <a:avLst/>
              <a:gdLst/>
              <a:ahLst/>
              <a:cxnLst/>
              <a:rect l="l" t="t" r="r" b="b"/>
              <a:pathLst>
                <a:path w="1694" h="1303" extrusionOk="0">
                  <a:moveTo>
                    <a:pt x="1693" y="1"/>
                  </a:moveTo>
                  <a:lnTo>
                    <a:pt x="1693" y="1"/>
                  </a:lnTo>
                  <a:cubicBezTo>
                    <a:pt x="1173" y="493"/>
                    <a:pt x="605" y="931"/>
                    <a:pt x="1" y="1303"/>
                  </a:cubicBezTo>
                  <a:cubicBezTo>
                    <a:pt x="1" y="1303"/>
                    <a:pt x="1396" y="1293"/>
                    <a:pt x="1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2653236" y="1471543"/>
              <a:ext cx="78016" cy="59788"/>
            </a:xfrm>
            <a:custGeom>
              <a:avLst/>
              <a:gdLst/>
              <a:ahLst/>
              <a:cxnLst/>
              <a:rect l="l" t="t" r="r" b="b"/>
              <a:pathLst>
                <a:path w="1712" h="1312" extrusionOk="0">
                  <a:moveTo>
                    <a:pt x="1711" y="1"/>
                  </a:moveTo>
                  <a:lnTo>
                    <a:pt x="1711" y="1"/>
                  </a:lnTo>
                  <a:cubicBezTo>
                    <a:pt x="1181" y="494"/>
                    <a:pt x="614" y="931"/>
                    <a:pt x="0" y="1312"/>
                  </a:cubicBezTo>
                  <a:cubicBezTo>
                    <a:pt x="0" y="1312"/>
                    <a:pt x="1404" y="1303"/>
                    <a:pt x="1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2765521" y="1563093"/>
              <a:ext cx="77606" cy="59378"/>
            </a:xfrm>
            <a:custGeom>
              <a:avLst/>
              <a:gdLst/>
              <a:ahLst/>
              <a:cxnLst/>
              <a:rect l="l" t="t" r="r" b="b"/>
              <a:pathLst>
                <a:path w="1703" h="1303" extrusionOk="0">
                  <a:moveTo>
                    <a:pt x="1702" y="0"/>
                  </a:moveTo>
                  <a:cubicBezTo>
                    <a:pt x="1182" y="493"/>
                    <a:pt x="605" y="930"/>
                    <a:pt x="1" y="1302"/>
                  </a:cubicBezTo>
                  <a:cubicBezTo>
                    <a:pt x="1" y="1302"/>
                    <a:pt x="1395" y="1302"/>
                    <a:pt x="1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2537899" y="1176432"/>
              <a:ext cx="100983" cy="194083"/>
            </a:xfrm>
            <a:custGeom>
              <a:avLst/>
              <a:gdLst/>
              <a:ahLst/>
              <a:cxnLst/>
              <a:rect l="l" t="t" r="r" b="b"/>
              <a:pathLst>
                <a:path w="2216" h="4259" extrusionOk="0">
                  <a:moveTo>
                    <a:pt x="530" y="0"/>
                  </a:moveTo>
                  <a:cubicBezTo>
                    <a:pt x="1" y="0"/>
                    <a:pt x="448" y="1091"/>
                    <a:pt x="895" y="1753"/>
                  </a:cubicBezTo>
                  <a:cubicBezTo>
                    <a:pt x="1334" y="2395"/>
                    <a:pt x="1712" y="4258"/>
                    <a:pt x="2098" y="4258"/>
                  </a:cubicBezTo>
                  <a:cubicBezTo>
                    <a:pt x="2137" y="4258"/>
                    <a:pt x="2176" y="4239"/>
                    <a:pt x="2215" y="4198"/>
                  </a:cubicBezTo>
                  <a:cubicBezTo>
                    <a:pt x="2215" y="4198"/>
                    <a:pt x="1527" y="2999"/>
                    <a:pt x="1564" y="2208"/>
                  </a:cubicBezTo>
                  <a:cubicBezTo>
                    <a:pt x="1592" y="1427"/>
                    <a:pt x="1434" y="218"/>
                    <a:pt x="681" y="23"/>
                  </a:cubicBezTo>
                  <a:cubicBezTo>
                    <a:pt x="624" y="8"/>
                    <a:pt x="574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2441746" y="1237359"/>
              <a:ext cx="195404" cy="134796"/>
            </a:xfrm>
            <a:custGeom>
              <a:avLst/>
              <a:gdLst/>
              <a:ahLst/>
              <a:cxnLst/>
              <a:rect l="l" t="t" r="r" b="b"/>
              <a:pathLst>
                <a:path w="4288" h="2958" extrusionOk="0">
                  <a:moveTo>
                    <a:pt x="900" y="1"/>
                  </a:moveTo>
                  <a:cubicBezTo>
                    <a:pt x="814" y="1"/>
                    <a:pt x="731" y="17"/>
                    <a:pt x="652" y="53"/>
                  </a:cubicBezTo>
                  <a:cubicBezTo>
                    <a:pt x="1" y="341"/>
                    <a:pt x="1089" y="1122"/>
                    <a:pt x="1870" y="1448"/>
                  </a:cubicBezTo>
                  <a:cubicBezTo>
                    <a:pt x="2517" y="1729"/>
                    <a:pt x="3773" y="2958"/>
                    <a:pt x="4167" y="2958"/>
                  </a:cubicBezTo>
                  <a:cubicBezTo>
                    <a:pt x="4242" y="2958"/>
                    <a:pt x="4286" y="2912"/>
                    <a:pt x="4288" y="2806"/>
                  </a:cubicBezTo>
                  <a:cubicBezTo>
                    <a:pt x="4288" y="2806"/>
                    <a:pt x="3079" y="2164"/>
                    <a:pt x="2614" y="1448"/>
                  </a:cubicBezTo>
                  <a:cubicBezTo>
                    <a:pt x="2215" y="821"/>
                    <a:pt x="1502" y="1"/>
                    <a:pt x="9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2451088" y="1158751"/>
              <a:ext cx="175900" cy="194994"/>
            </a:xfrm>
            <a:custGeom>
              <a:avLst/>
              <a:gdLst/>
              <a:ahLst/>
              <a:cxnLst/>
              <a:rect l="l" t="t" r="r" b="b"/>
              <a:pathLst>
                <a:path w="3860" h="4279" extrusionOk="0">
                  <a:moveTo>
                    <a:pt x="879" y="0"/>
                  </a:moveTo>
                  <a:cubicBezTo>
                    <a:pt x="862" y="0"/>
                    <a:pt x="845" y="1"/>
                    <a:pt x="828" y="2"/>
                  </a:cubicBezTo>
                  <a:cubicBezTo>
                    <a:pt x="0" y="67"/>
                    <a:pt x="921" y="1257"/>
                    <a:pt x="1656" y="1880"/>
                  </a:cubicBezTo>
                  <a:cubicBezTo>
                    <a:pt x="2308" y="2426"/>
                    <a:pt x="3302" y="4279"/>
                    <a:pt x="3720" y="4279"/>
                  </a:cubicBezTo>
                  <a:cubicBezTo>
                    <a:pt x="3779" y="4279"/>
                    <a:pt x="3826" y="4242"/>
                    <a:pt x="3860" y="4159"/>
                  </a:cubicBezTo>
                  <a:cubicBezTo>
                    <a:pt x="3860" y="4159"/>
                    <a:pt x="2744" y="3052"/>
                    <a:pt x="2493" y="2150"/>
                  </a:cubicBezTo>
                  <a:cubicBezTo>
                    <a:pt x="2256" y="1267"/>
                    <a:pt x="1680" y="0"/>
                    <a:pt x="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7" name="Google Shape;1177;p39"/>
          <p:cNvGrpSpPr/>
          <p:nvPr/>
        </p:nvGrpSpPr>
        <p:grpSpPr>
          <a:xfrm rot="6791844">
            <a:off x="4383349" y="386208"/>
            <a:ext cx="499984" cy="299205"/>
            <a:chOff x="1496834" y="4360951"/>
            <a:chExt cx="262802" cy="157262"/>
          </a:xfrm>
        </p:grpSpPr>
        <p:sp>
          <p:nvSpPr>
            <p:cNvPr id="1178" name="Google Shape;1178;p39"/>
            <p:cNvSpPr/>
            <p:nvPr/>
          </p:nvSpPr>
          <p:spPr>
            <a:xfrm>
              <a:off x="1496834" y="4360951"/>
              <a:ext cx="126320" cy="126320"/>
            </a:xfrm>
            <a:custGeom>
              <a:avLst/>
              <a:gdLst/>
              <a:ahLst/>
              <a:cxnLst/>
              <a:rect l="l" t="t" r="r" b="b"/>
              <a:pathLst>
                <a:path w="2772" h="2772" extrusionOk="0">
                  <a:moveTo>
                    <a:pt x="1386" y="0"/>
                  </a:moveTo>
                  <a:cubicBezTo>
                    <a:pt x="614" y="0"/>
                    <a:pt x="1" y="614"/>
                    <a:pt x="1" y="1386"/>
                  </a:cubicBezTo>
                  <a:cubicBezTo>
                    <a:pt x="1" y="2148"/>
                    <a:pt x="614" y="2771"/>
                    <a:pt x="1386" y="2771"/>
                  </a:cubicBezTo>
                  <a:cubicBezTo>
                    <a:pt x="2149" y="2771"/>
                    <a:pt x="2772" y="2148"/>
                    <a:pt x="2772" y="1386"/>
                  </a:cubicBezTo>
                  <a:cubicBezTo>
                    <a:pt x="2772" y="614"/>
                    <a:pt x="214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1698117" y="4456694"/>
              <a:ext cx="61519" cy="61519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0" y="1"/>
                  </a:moveTo>
                  <a:cubicBezTo>
                    <a:pt x="308" y="1"/>
                    <a:pt x="1" y="298"/>
                    <a:pt x="1" y="670"/>
                  </a:cubicBezTo>
                  <a:cubicBezTo>
                    <a:pt x="1" y="1042"/>
                    <a:pt x="308" y="1349"/>
                    <a:pt x="680" y="1349"/>
                  </a:cubicBezTo>
                  <a:cubicBezTo>
                    <a:pt x="1042" y="1349"/>
                    <a:pt x="1349" y="1042"/>
                    <a:pt x="1349" y="670"/>
                  </a:cubicBezTo>
                  <a:cubicBezTo>
                    <a:pt x="1349" y="298"/>
                    <a:pt x="1042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44F4F6-4908-5463-548A-7D4B97FFAED6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713100" y="244397"/>
            <a:ext cx="7717800" cy="572700"/>
          </a:xfrm>
        </p:spPr>
        <p:txBody>
          <a:bodyPr/>
          <a:lstStyle/>
          <a:p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ID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193297-C59F-457A-230C-1D465B77E179}"/>
              </a:ext>
            </a:extLst>
          </p:cNvPr>
          <p:cNvSpPr/>
          <p:nvPr/>
        </p:nvSpPr>
        <p:spPr>
          <a:xfrm>
            <a:off x="2743200" y="1485900"/>
            <a:ext cx="2781300" cy="368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Dio </a:t>
            </a:r>
            <a:r>
              <a:rPr lang="en-US" dirty="0" err="1"/>
              <a:t>Marselino</a:t>
            </a:r>
            <a:endParaRPr lang="en-ID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2101BE-BB21-CFCF-2881-C34532418FDF}"/>
              </a:ext>
            </a:extLst>
          </p:cNvPr>
          <p:cNvSpPr/>
          <p:nvPr/>
        </p:nvSpPr>
        <p:spPr>
          <a:xfrm>
            <a:off x="2120900" y="1511300"/>
            <a:ext cx="520700" cy="368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A0E5E8-405F-41B6-99FF-BA95CEFC015A}"/>
              </a:ext>
            </a:extLst>
          </p:cNvPr>
          <p:cNvSpPr/>
          <p:nvPr/>
        </p:nvSpPr>
        <p:spPr>
          <a:xfrm>
            <a:off x="2743200" y="2032000"/>
            <a:ext cx="2781300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Paulina </a:t>
            </a:r>
            <a:r>
              <a:rPr lang="en-US" dirty="0" err="1"/>
              <a:t>Manalu</a:t>
            </a:r>
            <a:endParaRPr lang="en-ID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18A8C61-BA26-6A4A-B1D5-1B34A01DCEE3}"/>
              </a:ext>
            </a:extLst>
          </p:cNvPr>
          <p:cNvSpPr/>
          <p:nvPr/>
        </p:nvSpPr>
        <p:spPr>
          <a:xfrm>
            <a:off x="2120900" y="2032000"/>
            <a:ext cx="520700" cy="3683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3E1617-28B9-2F1E-5F19-ADD9C49D2AA3}"/>
              </a:ext>
            </a:extLst>
          </p:cNvPr>
          <p:cNvSpPr/>
          <p:nvPr/>
        </p:nvSpPr>
        <p:spPr>
          <a:xfrm>
            <a:off x="2743200" y="2578100"/>
            <a:ext cx="2781300" cy="368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Humaira </a:t>
            </a:r>
            <a:r>
              <a:rPr lang="en-US" dirty="0" err="1"/>
              <a:t>Diyanah</a:t>
            </a:r>
            <a:r>
              <a:rPr lang="en-US" dirty="0"/>
              <a:t> </a:t>
            </a:r>
            <a:r>
              <a:rPr lang="en-US" dirty="0" err="1"/>
              <a:t>Nareswari</a:t>
            </a:r>
            <a:endParaRPr lang="en-ID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F6C9AA6-940E-3FB3-CADA-A7282F9C54D5}"/>
              </a:ext>
            </a:extLst>
          </p:cNvPr>
          <p:cNvSpPr/>
          <p:nvPr/>
        </p:nvSpPr>
        <p:spPr>
          <a:xfrm>
            <a:off x="2120900" y="2584450"/>
            <a:ext cx="520700" cy="3683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068D69-6A74-9337-F319-8906E9421082}"/>
              </a:ext>
            </a:extLst>
          </p:cNvPr>
          <p:cNvSpPr/>
          <p:nvPr/>
        </p:nvSpPr>
        <p:spPr>
          <a:xfrm>
            <a:off x="2743200" y="3208803"/>
            <a:ext cx="2781300" cy="3683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Ifranki</a:t>
            </a:r>
            <a:r>
              <a:rPr lang="en-US" dirty="0"/>
              <a:t> Setiawan </a:t>
            </a:r>
            <a:r>
              <a:rPr lang="en-US" dirty="0" err="1"/>
              <a:t>Zebua</a:t>
            </a:r>
            <a:endParaRPr lang="en-ID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3DAD1C9-55F2-0413-D01E-7C0FDA571B70}"/>
              </a:ext>
            </a:extLst>
          </p:cNvPr>
          <p:cNvSpPr/>
          <p:nvPr/>
        </p:nvSpPr>
        <p:spPr>
          <a:xfrm>
            <a:off x="2120900" y="3208803"/>
            <a:ext cx="520700" cy="3683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D368C3-9E2B-8CAF-A892-E7302117648B}"/>
              </a:ext>
            </a:extLst>
          </p:cNvPr>
          <p:cNvSpPr/>
          <p:nvPr/>
        </p:nvSpPr>
        <p:spPr>
          <a:xfrm>
            <a:off x="2743200" y="3881903"/>
            <a:ext cx="2781300" cy="3683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Vicel</a:t>
            </a:r>
            <a:r>
              <a:rPr lang="en-US" dirty="0"/>
              <a:t> </a:t>
            </a:r>
            <a:r>
              <a:rPr lang="en-US" dirty="0" err="1"/>
              <a:t>Anggian</a:t>
            </a:r>
            <a:r>
              <a:rPr lang="en-US" dirty="0"/>
              <a:t> </a:t>
            </a:r>
            <a:r>
              <a:rPr lang="en-US" dirty="0" err="1"/>
              <a:t>Simbolon</a:t>
            </a:r>
            <a:endParaRPr lang="en-ID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C8E4FA4-3E64-F1AD-3014-473043E683B9}"/>
              </a:ext>
            </a:extLst>
          </p:cNvPr>
          <p:cNvSpPr/>
          <p:nvPr/>
        </p:nvSpPr>
        <p:spPr>
          <a:xfrm>
            <a:off x="2120900" y="3881903"/>
            <a:ext cx="520700" cy="3683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565ADB-0FC6-7889-E4AE-B7FFB62A1AFD}"/>
              </a:ext>
            </a:extLst>
          </p:cNvPr>
          <p:cNvSpPr txBox="1"/>
          <p:nvPr/>
        </p:nvSpPr>
        <p:spPr>
          <a:xfrm>
            <a:off x="5880100" y="1485900"/>
            <a:ext cx="151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2312036</a:t>
            </a:r>
            <a:endParaRPr lang="en-ID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316A5D-2211-F1F9-E0E0-0B514B705793}"/>
              </a:ext>
            </a:extLst>
          </p:cNvPr>
          <p:cNvSpPr txBox="1"/>
          <p:nvPr/>
        </p:nvSpPr>
        <p:spPr>
          <a:xfrm>
            <a:off x="5880100" y="2062261"/>
            <a:ext cx="151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2312044</a:t>
            </a:r>
            <a:endParaRPr lang="en-ID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0F782C-5635-6F80-371D-E7319D2161DA}"/>
              </a:ext>
            </a:extLst>
          </p:cNvPr>
          <p:cNvSpPr txBox="1"/>
          <p:nvPr/>
        </p:nvSpPr>
        <p:spPr>
          <a:xfrm>
            <a:off x="5930900" y="2614711"/>
            <a:ext cx="151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2312050</a:t>
            </a:r>
            <a:endParaRPr lang="en-ID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1DF1CA-E8A3-5DC0-A62A-82BEF359739C}"/>
              </a:ext>
            </a:extLst>
          </p:cNvPr>
          <p:cNvSpPr txBox="1"/>
          <p:nvPr/>
        </p:nvSpPr>
        <p:spPr>
          <a:xfrm>
            <a:off x="5880100" y="3239064"/>
            <a:ext cx="151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2312060</a:t>
            </a:r>
            <a:endParaRPr lang="en-ID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EDB8DF-E05C-A37B-BD64-3AC594B72F0C}"/>
              </a:ext>
            </a:extLst>
          </p:cNvPr>
          <p:cNvSpPr txBox="1"/>
          <p:nvPr/>
        </p:nvSpPr>
        <p:spPr>
          <a:xfrm>
            <a:off x="5930900" y="3880583"/>
            <a:ext cx="151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2312092</a:t>
            </a:r>
            <a:endParaRPr lang="en-ID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3"/>
          <p:cNvSpPr/>
          <p:nvPr/>
        </p:nvSpPr>
        <p:spPr>
          <a:xfrm>
            <a:off x="4185132" y="2221516"/>
            <a:ext cx="6296315" cy="6296364"/>
          </a:xfrm>
          <a:custGeom>
            <a:avLst/>
            <a:gdLst/>
            <a:ahLst/>
            <a:cxnLst/>
            <a:rect l="l" t="t" r="r" b="b"/>
            <a:pathLst>
              <a:path w="128470" h="128471" extrusionOk="0">
                <a:moveTo>
                  <a:pt x="64230" y="1"/>
                </a:moveTo>
                <a:cubicBezTo>
                  <a:pt x="47194" y="1"/>
                  <a:pt x="30864" y="6771"/>
                  <a:pt x="18812" y="18813"/>
                </a:cubicBezTo>
                <a:cubicBezTo>
                  <a:pt x="6770" y="30865"/>
                  <a:pt x="0" y="47204"/>
                  <a:pt x="0" y="64240"/>
                </a:cubicBezTo>
                <a:cubicBezTo>
                  <a:pt x="0" y="81277"/>
                  <a:pt x="6770" y="97606"/>
                  <a:pt x="18812" y="109658"/>
                </a:cubicBezTo>
                <a:cubicBezTo>
                  <a:pt x="30864" y="121701"/>
                  <a:pt x="47194" y="128471"/>
                  <a:pt x="64230" y="128471"/>
                </a:cubicBezTo>
                <a:cubicBezTo>
                  <a:pt x="81266" y="128471"/>
                  <a:pt x="97605" y="121701"/>
                  <a:pt x="109657" y="109658"/>
                </a:cubicBezTo>
                <a:cubicBezTo>
                  <a:pt x="121700" y="97606"/>
                  <a:pt x="128470" y="81277"/>
                  <a:pt x="128470" y="64240"/>
                </a:cubicBezTo>
                <a:cubicBezTo>
                  <a:pt x="128470" y="47204"/>
                  <a:pt x="121700" y="30865"/>
                  <a:pt x="109657" y="18813"/>
                </a:cubicBezTo>
                <a:cubicBezTo>
                  <a:pt x="97605" y="6771"/>
                  <a:pt x="81266" y="1"/>
                  <a:pt x="642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7" name="Google Shape;977;p33"/>
          <p:cNvGrpSpPr/>
          <p:nvPr/>
        </p:nvGrpSpPr>
        <p:grpSpPr>
          <a:xfrm rot="-8269496">
            <a:off x="6004980" y="3393110"/>
            <a:ext cx="3094361" cy="3153216"/>
            <a:chOff x="-1523846" y="-382017"/>
            <a:chExt cx="1293778" cy="1318386"/>
          </a:xfrm>
        </p:grpSpPr>
        <p:sp>
          <p:nvSpPr>
            <p:cNvPr id="978" name="Google Shape;978;p33"/>
            <p:cNvSpPr/>
            <p:nvPr/>
          </p:nvSpPr>
          <p:spPr>
            <a:xfrm>
              <a:off x="-1523846" y="-382017"/>
              <a:ext cx="1221322" cy="1167093"/>
            </a:xfrm>
            <a:custGeom>
              <a:avLst/>
              <a:gdLst/>
              <a:ahLst/>
              <a:cxnLst/>
              <a:rect l="l" t="t" r="r" b="b"/>
              <a:pathLst>
                <a:path w="26801" h="25611" fill="none" extrusionOk="0">
                  <a:moveTo>
                    <a:pt x="21621" y="1"/>
                  </a:moveTo>
                  <a:cubicBezTo>
                    <a:pt x="20449" y="1665"/>
                    <a:pt x="20180" y="3804"/>
                    <a:pt x="20914" y="5701"/>
                  </a:cubicBezTo>
                  <a:cubicBezTo>
                    <a:pt x="21751" y="7840"/>
                    <a:pt x="23723" y="9309"/>
                    <a:pt x="24959" y="11234"/>
                  </a:cubicBezTo>
                  <a:cubicBezTo>
                    <a:pt x="26512" y="13708"/>
                    <a:pt x="26801" y="16767"/>
                    <a:pt x="25750" y="19483"/>
                  </a:cubicBezTo>
                  <a:cubicBezTo>
                    <a:pt x="24643" y="22189"/>
                    <a:pt x="22328" y="24207"/>
                    <a:pt x="19501" y="24932"/>
                  </a:cubicBezTo>
                  <a:cubicBezTo>
                    <a:pt x="16665" y="25611"/>
                    <a:pt x="13679" y="24914"/>
                    <a:pt x="11438" y="23035"/>
                  </a:cubicBezTo>
                  <a:cubicBezTo>
                    <a:pt x="9895" y="21724"/>
                    <a:pt x="8769" y="19883"/>
                    <a:pt x="6947" y="18999"/>
                  </a:cubicBezTo>
                  <a:cubicBezTo>
                    <a:pt x="5691" y="18404"/>
                    <a:pt x="4241" y="18330"/>
                    <a:pt x="2939" y="18804"/>
                  </a:cubicBezTo>
                  <a:cubicBezTo>
                    <a:pt x="1628" y="19287"/>
                    <a:pt x="567" y="20282"/>
                    <a:pt x="0" y="21556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-1509036" y="-349389"/>
              <a:ext cx="1278968" cy="1285758"/>
            </a:xfrm>
            <a:custGeom>
              <a:avLst/>
              <a:gdLst/>
              <a:ahLst/>
              <a:cxnLst/>
              <a:rect l="l" t="t" r="r" b="b"/>
              <a:pathLst>
                <a:path w="28066" h="28215" fill="none" extrusionOk="0">
                  <a:moveTo>
                    <a:pt x="1" y="22207"/>
                  </a:moveTo>
                  <a:cubicBezTo>
                    <a:pt x="540" y="21315"/>
                    <a:pt x="1089" y="20413"/>
                    <a:pt x="1851" y="19697"/>
                  </a:cubicBezTo>
                  <a:cubicBezTo>
                    <a:pt x="2604" y="18990"/>
                    <a:pt x="3618" y="18478"/>
                    <a:pt x="4660" y="18553"/>
                  </a:cubicBezTo>
                  <a:cubicBezTo>
                    <a:pt x="5766" y="18627"/>
                    <a:pt x="6733" y="19343"/>
                    <a:pt x="7440" y="20190"/>
                  </a:cubicBezTo>
                  <a:cubicBezTo>
                    <a:pt x="8147" y="21045"/>
                    <a:pt x="8658" y="22049"/>
                    <a:pt x="9281" y="22961"/>
                  </a:cubicBezTo>
                  <a:cubicBezTo>
                    <a:pt x="11011" y="25453"/>
                    <a:pt x="13726" y="27285"/>
                    <a:pt x="16721" y="27750"/>
                  </a:cubicBezTo>
                  <a:cubicBezTo>
                    <a:pt x="19715" y="28215"/>
                    <a:pt x="22951" y="27248"/>
                    <a:pt x="25072" y="25081"/>
                  </a:cubicBezTo>
                  <a:cubicBezTo>
                    <a:pt x="27182" y="22905"/>
                    <a:pt x="28066" y="19548"/>
                    <a:pt x="27117" y="16665"/>
                  </a:cubicBezTo>
                  <a:cubicBezTo>
                    <a:pt x="26476" y="14731"/>
                    <a:pt x="25118" y="13122"/>
                    <a:pt x="23630" y="11727"/>
                  </a:cubicBezTo>
                  <a:cubicBezTo>
                    <a:pt x="22142" y="10332"/>
                    <a:pt x="20524" y="9086"/>
                    <a:pt x="19148" y="7589"/>
                  </a:cubicBezTo>
                  <a:cubicBezTo>
                    <a:pt x="18171" y="6520"/>
                    <a:pt x="17288" y="5273"/>
                    <a:pt x="17028" y="3851"/>
                  </a:cubicBezTo>
                  <a:cubicBezTo>
                    <a:pt x="16777" y="2419"/>
                    <a:pt x="17242" y="782"/>
                    <a:pt x="18460" y="1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33"/>
          <p:cNvSpPr txBox="1">
            <a:spLocks noGrp="1"/>
          </p:cNvSpPr>
          <p:nvPr>
            <p:ph type="title"/>
          </p:nvPr>
        </p:nvSpPr>
        <p:spPr>
          <a:xfrm>
            <a:off x="1076416" y="567195"/>
            <a:ext cx="441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Sorgum</a:t>
            </a:r>
            <a:endParaRPr dirty="0"/>
          </a:p>
        </p:txBody>
      </p:sp>
      <p:sp>
        <p:nvSpPr>
          <p:cNvPr id="981" name="Google Shape;981;p33"/>
          <p:cNvSpPr txBox="1">
            <a:spLocks noGrp="1"/>
          </p:cNvSpPr>
          <p:nvPr>
            <p:ph type="subTitle" idx="1"/>
          </p:nvPr>
        </p:nvSpPr>
        <p:spPr>
          <a:xfrm>
            <a:off x="191270" y="1703505"/>
            <a:ext cx="4521498" cy="21098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     		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Tanaman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pangan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yang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sedang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dilirik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banyak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negara yang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memiliki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kegunaan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luas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mulai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dari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Makanan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pakan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, biofuel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hingga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minuman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mewah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).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Tanaman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ini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dikenal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dengan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nama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Sorgum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.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Droid Sans"/>
            </a:endParaRPr>
          </a:p>
        </p:txBody>
      </p:sp>
      <p:grpSp>
        <p:nvGrpSpPr>
          <p:cNvPr id="982" name="Google Shape;982;p33"/>
          <p:cNvGrpSpPr/>
          <p:nvPr/>
        </p:nvGrpSpPr>
        <p:grpSpPr>
          <a:xfrm>
            <a:off x="7037485" y="4495133"/>
            <a:ext cx="591627" cy="563032"/>
            <a:chOff x="8402484" y="928166"/>
            <a:chExt cx="352621" cy="335577"/>
          </a:xfrm>
        </p:grpSpPr>
        <p:sp>
          <p:nvSpPr>
            <p:cNvPr id="983" name="Google Shape;983;p33"/>
            <p:cNvSpPr/>
            <p:nvPr/>
          </p:nvSpPr>
          <p:spPr>
            <a:xfrm>
              <a:off x="8402484" y="975195"/>
              <a:ext cx="329334" cy="288549"/>
            </a:xfrm>
            <a:custGeom>
              <a:avLst/>
              <a:gdLst/>
              <a:ahLst/>
              <a:cxnLst/>
              <a:rect l="l" t="t" r="r" b="b"/>
              <a:pathLst>
                <a:path w="7227" h="6332" extrusionOk="0">
                  <a:moveTo>
                    <a:pt x="3616" y="1"/>
                  </a:moveTo>
                  <a:cubicBezTo>
                    <a:pt x="2435" y="1"/>
                    <a:pt x="1297" y="665"/>
                    <a:pt x="754" y="1798"/>
                  </a:cubicBezTo>
                  <a:cubicBezTo>
                    <a:pt x="1" y="3379"/>
                    <a:pt x="670" y="5267"/>
                    <a:pt x="2251" y="6020"/>
                  </a:cubicBezTo>
                  <a:cubicBezTo>
                    <a:pt x="2691" y="6231"/>
                    <a:pt x="3157" y="6331"/>
                    <a:pt x="3616" y="6331"/>
                  </a:cubicBezTo>
                  <a:cubicBezTo>
                    <a:pt x="4796" y="6331"/>
                    <a:pt x="5931" y="5670"/>
                    <a:pt x="6473" y="4532"/>
                  </a:cubicBezTo>
                  <a:cubicBezTo>
                    <a:pt x="7226" y="2951"/>
                    <a:pt x="6557" y="1063"/>
                    <a:pt x="4976" y="310"/>
                  </a:cubicBezTo>
                  <a:cubicBezTo>
                    <a:pt x="4537" y="100"/>
                    <a:pt x="4074" y="1"/>
                    <a:pt x="3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8518597" y="1015159"/>
              <a:ext cx="25884" cy="22694"/>
            </a:xfrm>
            <a:custGeom>
              <a:avLst/>
              <a:gdLst/>
              <a:ahLst/>
              <a:cxnLst/>
              <a:rect l="l" t="t" r="r" b="b"/>
              <a:pathLst>
                <a:path w="568" h="498" extrusionOk="0">
                  <a:moveTo>
                    <a:pt x="282" y="1"/>
                  </a:moveTo>
                  <a:cubicBezTo>
                    <a:pt x="191" y="1"/>
                    <a:pt x="103" y="54"/>
                    <a:pt x="56" y="140"/>
                  </a:cubicBezTo>
                  <a:cubicBezTo>
                    <a:pt x="1" y="270"/>
                    <a:pt x="56" y="419"/>
                    <a:pt x="177" y="475"/>
                  </a:cubicBezTo>
                  <a:cubicBezTo>
                    <a:pt x="211" y="490"/>
                    <a:pt x="247" y="498"/>
                    <a:pt x="283" y="498"/>
                  </a:cubicBezTo>
                  <a:cubicBezTo>
                    <a:pt x="375" y="498"/>
                    <a:pt x="465" y="448"/>
                    <a:pt x="512" y="354"/>
                  </a:cubicBezTo>
                  <a:cubicBezTo>
                    <a:pt x="568" y="233"/>
                    <a:pt x="512" y="84"/>
                    <a:pt x="391" y="28"/>
                  </a:cubicBezTo>
                  <a:cubicBezTo>
                    <a:pt x="356" y="10"/>
                    <a:pt x="319" y="1"/>
                    <a:pt x="2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8529625" y="1059864"/>
              <a:ext cx="25884" cy="22694"/>
            </a:xfrm>
            <a:custGeom>
              <a:avLst/>
              <a:gdLst/>
              <a:ahLst/>
              <a:cxnLst/>
              <a:rect l="l" t="t" r="r" b="b"/>
              <a:pathLst>
                <a:path w="568" h="498" extrusionOk="0">
                  <a:moveTo>
                    <a:pt x="285" y="1"/>
                  </a:moveTo>
                  <a:cubicBezTo>
                    <a:pt x="193" y="1"/>
                    <a:pt x="103" y="51"/>
                    <a:pt x="56" y="145"/>
                  </a:cubicBezTo>
                  <a:cubicBezTo>
                    <a:pt x="0" y="266"/>
                    <a:pt x="56" y="414"/>
                    <a:pt x="177" y="470"/>
                  </a:cubicBezTo>
                  <a:cubicBezTo>
                    <a:pt x="212" y="489"/>
                    <a:pt x="249" y="498"/>
                    <a:pt x="286" y="498"/>
                  </a:cubicBezTo>
                  <a:cubicBezTo>
                    <a:pt x="377" y="498"/>
                    <a:pt x="465" y="445"/>
                    <a:pt x="512" y="359"/>
                  </a:cubicBezTo>
                  <a:cubicBezTo>
                    <a:pt x="568" y="228"/>
                    <a:pt x="512" y="80"/>
                    <a:pt x="391" y="24"/>
                  </a:cubicBezTo>
                  <a:cubicBezTo>
                    <a:pt x="357" y="8"/>
                    <a:pt x="321" y="1"/>
                    <a:pt x="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8480045" y="1042501"/>
              <a:ext cx="25884" cy="22694"/>
            </a:xfrm>
            <a:custGeom>
              <a:avLst/>
              <a:gdLst/>
              <a:ahLst/>
              <a:cxnLst/>
              <a:rect l="l" t="t" r="r" b="b"/>
              <a:pathLst>
                <a:path w="568" h="498" extrusionOk="0">
                  <a:moveTo>
                    <a:pt x="285" y="0"/>
                  </a:moveTo>
                  <a:cubicBezTo>
                    <a:pt x="194" y="0"/>
                    <a:pt x="106" y="51"/>
                    <a:pt x="65" y="144"/>
                  </a:cubicBezTo>
                  <a:cubicBezTo>
                    <a:pt x="0" y="265"/>
                    <a:pt x="56" y="414"/>
                    <a:pt x="177" y="470"/>
                  </a:cubicBezTo>
                  <a:cubicBezTo>
                    <a:pt x="215" y="489"/>
                    <a:pt x="254" y="497"/>
                    <a:pt x="292" y="497"/>
                  </a:cubicBezTo>
                  <a:cubicBezTo>
                    <a:pt x="385" y="497"/>
                    <a:pt x="472" y="444"/>
                    <a:pt x="512" y="358"/>
                  </a:cubicBezTo>
                  <a:cubicBezTo>
                    <a:pt x="568" y="228"/>
                    <a:pt x="521" y="79"/>
                    <a:pt x="391" y="24"/>
                  </a:cubicBezTo>
                  <a:cubicBezTo>
                    <a:pt x="357" y="8"/>
                    <a:pt x="321" y="0"/>
                    <a:pt x="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8620719" y="928166"/>
              <a:ext cx="134386" cy="95105"/>
            </a:xfrm>
            <a:custGeom>
              <a:avLst/>
              <a:gdLst/>
              <a:ahLst/>
              <a:cxnLst/>
              <a:rect l="l" t="t" r="r" b="b"/>
              <a:pathLst>
                <a:path w="2949" h="2087" extrusionOk="0">
                  <a:moveTo>
                    <a:pt x="1799" y="0"/>
                  </a:moveTo>
                  <a:cubicBezTo>
                    <a:pt x="1259" y="0"/>
                    <a:pt x="693" y="101"/>
                    <a:pt x="456" y="356"/>
                  </a:cubicBezTo>
                  <a:cubicBezTo>
                    <a:pt x="1" y="849"/>
                    <a:pt x="149" y="2086"/>
                    <a:pt x="149" y="2086"/>
                  </a:cubicBezTo>
                  <a:cubicBezTo>
                    <a:pt x="149" y="2086"/>
                    <a:pt x="267" y="1588"/>
                    <a:pt x="770" y="1588"/>
                  </a:cubicBezTo>
                  <a:cubicBezTo>
                    <a:pt x="851" y="1588"/>
                    <a:pt x="941" y="1601"/>
                    <a:pt x="1042" y="1630"/>
                  </a:cubicBezTo>
                  <a:cubicBezTo>
                    <a:pt x="1087" y="1644"/>
                    <a:pt x="1133" y="1650"/>
                    <a:pt x="1181" y="1650"/>
                  </a:cubicBezTo>
                  <a:cubicBezTo>
                    <a:pt x="1909" y="1650"/>
                    <a:pt x="2949" y="217"/>
                    <a:pt x="2949" y="217"/>
                  </a:cubicBezTo>
                  <a:cubicBezTo>
                    <a:pt x="2778" y="87"/>
                    <a:pt x="2300" y="0"/>
                    <a:pt x="1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8635985" y="937599"/>
              <a:ext cx="105996" cy="61064"/>
            </a:xfrm>
            <a:custGeom>
              <a:avLst/>
              <a:gdLst/>
              <a:ahLst/>
              <a:cxnLst/>
              <a:rect l="l" t="t" r="r" b="b"/>
              <a:pathLst>
                <a:path w="2326" h="1340" extrusionOk="0">
                  <a:moveTo>
                    <a:pt x="2325" y="1"/>
                  </a:moveTo>
                  <a:lnTo>
                    <a:pt x="2325" y="1"/>
                  </a:lnTo>
                  <a:cubicBezTo>
                    <a:pt x="2325" y="1"/>
                    <a:pt x="2227" y="48"/>
                    <a:pt x="2080" y="118"/>
                  </a:cubicBezTo>
                  <a:lnTo>
                    <a:pt x="2080" y="118"/>
                  </a:lnTo>
                  <a:cubicBezTo>
                    <a:pt x="2162" y="81"/>
                    <a:pt x="2244" y="42"/>
                    <a:pt x="2325" y="1"/>
                  </a:cubicBezTo>
                  <a:close/>
                  <a:moveTo>
                    <a:pt x="2080" y="118"/>
                  </a:moveTo>
                  <a:cubicBezTo>
                    <a:pt x="1679" y="298"/>
                    <a:pt x="1260" y="426"/>
                    <a:pt x="828" y="503"/>
                  </a:cubicBezTo>
                  <a:cubicBezTo>
                    <a:pt x="84" y="596"/>
                    <a:pt x="0" y="1340"/>
                    <a:pt x="0" y="1340"/>
                  </a:cubicBezTo>
                  <a:cubicBezTo>
                    <a:pt x="214" y="1042"/>
                    <a:pt x="447" y="800"/>
                    <a:pt x="800" y="680"/>
                  </a:cubicBezTo>
                  <a:cubicBezTo>
                    <a:pt x="1051" y="600"/>
                    <a:pt x="1716" y="291"/>
                    <a:pt x="2080" y="1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33"/>
          <p:cNvGrpSpPr/>
          <p:nvPr/>
        </p:nvGrpSpPr>
        <p:grpSpPr>
          <a:xfrm rot="-9457654">
            <a:off x="5285646" y="4502813"/>
            <a:ext cx="499953" cy="299216"/>
            <a:chOff x="1496834" y="4360951"/>
            <a:chExt cx="262802" cy="157262"/>
          </a:xfrm>
        </p:grpSpPr>
        <p:sp>
          <p:nvSpPr>
            <p:cNvPr id="990" name="Google Shape;990;p33"/>
            <p:cNvSpPr/>
            <p:nvPr/>
          </p:nvSpPr>
          <p:spPr>
            <a:xfrm>
              <a:off x="1496834" y="4360951"/>
              <a:ext cx="126320" cy="126320"/>
            </a:xfrm>
            <a:custGeom>
              <a:avLst/>
              <a:gdLst/>
              <a:ahLst/>
              <a:cxnLst/>
              <a:rect l="l" t="t" r="r" b="b"/>
              <a:pathLst>
                <a:path w="2772" h="2772" extrusionOk="0">
                  <a:moveTo>
                    <a:pt x="1386" y="0"/>
                  </a:moveTo>
                  <a:cubicBezTo>
                    <a:pt x="614" y="0"/>
                    <a:pt x="1" y="614"/>
                    <a:pt x="1" y="1386"/>
                  </a:cubicBezTo>
                  <a:cubicBezTo>
                    <a:pt x="1" y="2148"/>
                    <a:pt x="614" y="2771"/>
                    <a:pt x="1386" y="2771"/>
                  </a:cubicBezTo>
                  <a:cubicBezTo>
                    <a:pt x="2149" y="2771"/>
                    <a:pt x="2772" y="2148"/>
                    <a:pt x="2772" y="1386"/>
                  </a:cubicBezTo>
                  <a:cubicBezTo>
                    <a:pt x="2772" y="614"/>
                    <a:pt x="214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1698117" y="4456694"/>
              <a:ext cx="61519" cy="61519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0" y="1"/>
                  </a:moveTo>
                  <a:cubicBezTo>
                    <a:pt x="308" y="1"/>
                    <a:pt x="1" y="298"/>
                    <a:pt x="1" y="670"/>
                  </a:cubicBezTo>
                  <a:cubicBezTo>
                    <a:pt x="1" y="1042"/>
                    <a:pt x="308" y="1349"/>
                    <a:pt x="680" y="1349"/>
                  </a:cubicBezTo>
                  <a:cubicBezTo>
                    <a:pt x="1042" y="1349"/>
                    <a:pt x="1349" y="1042"/>
                    <a:pt x="1349" y="670"/>
                  </a:cubicBezTo>
                  <a:cubicBezTo>
                    <a:pt x="1349" y="298"/>
                    <a:pt x="1042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33"/>
          <p:cNvGrpSpPr/>
          <p:nvPr/>
        </p:nvGrpSpPr>
        <p:grpSpPr>
          <a:xfrm>
            <a:off x="4976618" y="872065"/>
            <a:ext cx="3471920" cy="3416266"/>
            <a:chOff x="-679298" y="1238771"/>
            <a:chExt cx="2572745" cy="2531505"/>
          </a:xfrm>
        </p:grpSpPr>
        <p:sp>
          <p:nvSpPr>
            <p:cNvPr id="993" name="Google Shape;993;p33"/>
            <p:cNvSpPr/>
            <p:nvPr/>
          </p:nvSpPr>
          <p:spPr>
            <a:xfrm>
              <a:off x="-679298" y="1238771"/>
              <a:ext cx="2572745" cy="2531505"/>
            </a:xfrm>
            <a:custGeom>
              <a:avLst/>
              <a:gdLst/>
              <a:ahLst/>
              <a:cxnLst/>
              <a:rect l="l" t="t" r="r" b="b"/>
              <a:pathLst>
                <a:path w="56457" h="55552" extrusionOk="0">
                  <a:moveTo>
                    <a:pt x="14262" y="1"/>
                  </a:moveTo>
                  <a:cubicBezTo>
                    <a:pt x="12329" y="1"/>
                    <a:pt x="10568" y="1306"/>
                    <a:pt x="10072" y="3258"/>
                  </a:cubicBezTo>
                  <a:lnTo>
                    <a:pt x="587" y="40688"/>
                  </a:lnTo>
                  <a:cubicBezTo>
                    <a:pt x="1" y="43003"/>
                    <a:pt x="1396" y="45347"/>
                    <a:pt x="3711" y="45933"/>
                  </a:cubicBezTo>
                  <a:lnTo>
                    <a:pt x="41141" y="55418"/>
                  </a:lnTo>
                  <a:cubicBezTo>
                    <a:pt x="41496" y="55508"/>
                    <a:pt x="41853" y="55552"/>
                    <a:pt x="42205" y="55552"/>
                  </a:cubicBezTo>
                  <a:cubicBezTo>
                    <a:pt x="44131" y="55552"/>
                    <a:pt x="45890" y="54252"/>
                    <a:pt x="46385" y="52293"/>
                  </a:cubicBezTo>
                  <a:lnTo>
                    <a:pt x="55871" y="14864"/>
                  </a:lnTo>
                  <a:cubicBezTo>
                    <a:pt x="56457" y="12558"/>
                    <a:pt x="55062" y="10205"/>
                    <a:pt x="52746" y="9619"/>
                  </a:cubicBezTo>
                  <a:lnTo>
                    <a:pt x="15326" y="134"/>
                  </a:lnTo>
                  <a:cubicBezTo>
                    <a:pt x="14970" y="44"/>
                    <a:pt x="14613" y="1"/>
                    <a:pt x="14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-547509" y="1368281"/>
              <a:ext cx="2309169" cy="2272439"/>
            </a:xfrm>
            <a:custGeom>
              <a:avLst/>
              <a:gdLst/>
              <a:ahLst/>
              <a:cxnLst/>
              <a:rect l="l" t="t" r="r" b="b"/>
              <a:pathLst>
                <a:path w="50673" h="49867" extrusionOk="0">
                  <a:moveTo>
                    <a:pt x="12797" y="1"/>
                  </a:moveTo>
                  <a:cubicBezTo>
                    <a:pt x="11063" y="1"/>
                    <a:pt x="9481" y="1170"/>
                    <a:pt x="9040" y="2927"/>
                  </a:cubicBezTo>
                  <a:lnTo>
                    <a:pt x="521" y="36525"/>
                  </a:lnTo>
                  <a:cubicBezTo>
                    <a:pt x="1" y="38599"/>
                    <a:pt x="1256" y="40710"/>
                    <a:pt x="3330" y="41231"/>
                  </a:cubicBezTo>
                  <a:lnTo>
                    <a:pt x="36919" y="49749"/>
                  </a:lnTo>
                  <a:cubicBezTo>
                    <a:pt x="37237" y="49829"/>
                    <a:pt x="37556" y="49867"/>
                    <a:pt x="37870" y="49867"/>
                  </a:cubicBezTo>
                  <a:cubicBezTo>
                    <a:pt x="39608" y="49867"/>
                    <a:pt x="41185" y="48697"/>
                    <a:pt x="41634" y="46941"/>
                  </a:cubicBezTo>
                  <a:lnTo>
                    <a:pt x="50152" y="13352"/>
                  </a:lnTo>
                  <a:cubicBezTo>
                    <a:pt x="50673" y="11268"/>
                    <a:pt x="49417" y="9167"/>
                    <a:pt x="47343" y="8637"/>
                  </a:cubicBezTo>
                  <a:lnTo>
                    <a:pt x="13745" y="119"/>
                  </a:lnTo>
                  <a:cubicBezTo>
                    <a:pt x="13428" y="39"/>
                    <a:pt x="13110" y="1"/>
                    <a:pt x="12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-417407" y="1496379"/>
              <a:ext cx="2049374" cy="2016381"/>
            </a:xfrm>
            <a:custGeom>
              <a:avLst/>
              <a:gdLst/>
              <a:ahLst/>
              <a:cxnLst/>
              <a:rect l="l" t="t" r="r" b="b"/>
              <a:pathLst>
                <a:path w="44972" h="44248" extrusionOk="0">
                  <a:moveTo>
                    <a:pt x="11358" y="1"/>
                  </a:moveTo>
                  <a:cubicBezTo>
                    <a:pt x="9817" y="1"/>
                    <a:pt x="8419" y="1034"/>
                    <a:pt x="8026" y="2599"/>
                  </a:cubicBezTo>
                  <a:lnTo>
                    <a:pt x="466" y="32403"/>
                  </a:lnTo>
                  <a:cubicBezTo>
                    <a:pt x="1" y="34244"/>
                    <a:pt x="1107" y="36114"/>
                    <a:pt x="2958" y="36588"/>
                  </a:cubicBezTo>
                  <a:lnTo>
                    <a:pt x="32762" y="44139"/>
                  </a:lnTo>
                  <a:cubicBezTo>
                    <a:pt x="33049" y="44213"/>
                    <a:pt x="33336" y="44248"/>
                    <a:pt x="33618" y="44248"/>
                  </a:cubicBezTo>
                  <a:cubicBezTo>
                    <a:pt x="35151" y="44248"/>
                    <a:pt x="36546" y="43209"/>
                    <a:pt x="36947" y="41647"/>
                  </a:cubicBezTo>
                  <a:lnTo>
                    <a:pt x="44498" y="11852"/>
                  </a:lnTo>
                  <a:cubicBezTo>
                    <a:pt x="44972" y="10001"/>
                    <a:pt x="43856" y="8132"/>
                    <a:pt x="42005" y="7667"/>
                  </a:cubicBezTo>
                  <a:lnTo>
                    <a:pt x="12211" y="107"/>
                  </a:lnTo>
                  <a:cubicBezTo>
                    <a:pt x="11925" y="35"/>
                    <a:pt x="11639" y="1"/>
                    <a:pt x="11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-384369" y="1529098"/>
              <a:ext cx="1982887" cy="1951125"/>
            </a:xfrm>
            <a:custGeom>
              <a:avLst/>
              <a:gdLst/>
              <a:ahLst/>
              <a:cxnLst/>
              <a:rect l="l" t="t" r="r" b="b"/>
              <a:pathLst>
                <a:path w="43513" h="42816" extrusionOk="0">
                  <a:moveTo>
                    <a:pt x="10979" y="0"/>
                  </a:moveTo>
                  <a:cubicBezTo>
                    <a:pt x="9496" y="0"/>
                    <a:pt x="8142" y="1005"/>
                    <a:pt x="7757" y="2513"/>
                  </a:cubicBezTo>
                  <a:lnTo>
                    <a:pt x="447" y="31360"/>
                  </a:lnTo>
                  <a:cubicBezTo>
                    <a:pt x="1" y="33136"/>
                    <a:pt x="1070" y="34949"/>
                    <a:pt x="2856" y="35405"/>
                  </a:cubicBezTo>
                  <a:lnTo>
                    <a:pt x="31702" y="42714"/>
                  </a:lnTo>
                  <a:cubicBezTo>
                    <a:pt x="31976" y="42783"/>
                    <a:pt x="32251" y="42815"/>
                    <a:pt x="32521" y="42815"/>
                  </a:cubicBezTo>
                  <a:cubicBezTo>
                    <a:pt x="34010" y="42815"/>
                    <a:pt x="35362" y="41817"/>
                    <a:pt x="35747" y="40306"/>
                  </a:cubicBezTo>
                  <a:lnTo>
                    <a:pt x="43057" y="11459"/>
                  </a:lnTo>
                  <a:cubicBezTo>
                    <a:pt x="43512" y="9674"/>
                    <a:pt x="42434" y="7870"/>
                    <a:pt x="40648" y="7414"/>
                  </a:cubicBezTo>
                  <a:lnTo>
                    <a:pt x="11802" y="105"/>
                  </a:lnTo>
                  <a:cubicBezTo>
                    <a:pt x="11527" y="34"/>
                    <a:pt x="11250" y="0"/>
                    <a:pt x="10979" y="0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97" name="Google Shape;997;p33"/>
          <p:cNvPicPr preferRelativeResize="0"/>
          <p:nvPr/>
        </p:nvPicPr>
        <p:blipFill rotWithShape="1">
          <a:blip r:embed="rId3">
            <a:alphaModFix/>
          </a:blip>
          <a:srcRect l="17213" r="17213"/>
          <a:stretch/>
        </p:blipFill>
        <p:spPr>
          <a:xfrm rot="839837">
            <a:off x="5596138" y="1465768"/>
            <a:ext cx="2247433" cy="2245614"/>
          </a:xfrm>
          <a:prstGeom prst="roundRect">
            <a:avLst>
              <a:gd name="adj" fmla="val 7989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34"/>
          <p:cNvSpPr/>
          <p:nvPr/>
        </p:nvSpPr>
        <p:spPr>
          <a:xfrm>
            <a:off x="-2434930" y="-1997409"/>
            <a:ext cx="5120919" cy="4569159"/>
          </a:xfrm>
          <a:custGeom>
            <a:avLst/>
            <a:gdLst/>
            <a:ahLst/>
            <a:cxnLst/>
            <a:rect l="l" t="t" r="r" b="b"/>
            <a:pathLst>
              <a:path w="128470" h="128471" extrusionOk="0">
                <a:moveTo>
                  <a:pt x="64230" y="1"/>
                </a:moveTo>
                <a:cubicBezTo>
                  <a:pt x="47194" y="1"/>
                  <a:pt x="30864" y="6771"/>
                  <a:pt x="18812" y="18813"/>
                </a:cubicBezTo>
                <a:cubicBezTo>
                  <a:pt x="6770" y="30865"/>
                  <a:pt x="0" y="47204"/>
                  <a:pt x="0" y="64240"/>
                </a:cubicBezTo>
                <a:cubicBezTo>
                  <a:pt x="0" y="81277"/>
                  <a:pt x="6770" y="97606"/>
                  <a:pt x="18812" y="109658"/>
                </a:cubicBezTo>
                <a:cubicBezTo>
                  <a:pt x="30864" y="121701"/>
                  <a:pt x="47194" y="128471"/>
                  <a:pt x="64230" y="128471"/>
                </a:cubicBezTo>
                <a:cubicBezTo>
                  <a:pt x="81266" y="128471"/>
                  <a:pt x="97605" y="121701"/>
                  <a:pt x="109657" y="109658"/>
                </a:cubicBezTo>
                <a:cubicBezTo>
                  <a:pt x="121700" y="97606"/>
                  <a:pt x="128470" y="81277"/>
                  <a:pt x="128470" y="64240"/>
                </a:cubicBezTo>
                <a:cubicBezTo>
                  <a:pt x="128470" y="47204"/>
                  <a:pt x="121700" y="30865"/>
                  <a:pt x="109657" y="18813"/>
                </a:cubicBezTo>
                <a:cubicBezTo>
                  <a:pt x="97605" y="6771"/>
                  <a:pt x="81266" y="1"/>
                  <a:pt x="642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4"/>
          <p:cNvSpPr txBox="1">
            <a:spLocks noGrp="1"/>
          </p:cNvSpPr>
          <p:nvPr>
            <p:ph type="subTitle" idx="1"/>
          </p:nvPr>
        </p:nvSpPr>
        <p:spPr>
          <a:xfrm>
            <a:off x="2998007" y="869806"/>
            <a:ext cx="5696518" cy="3439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Sorgum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berasal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dari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afrika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,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memiliki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40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varietas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dan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termasuk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tanaman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sereal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tertua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didunia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,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tersebar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di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daerah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sub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tropis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dan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tropis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terutama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dibelahan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bumi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timur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yang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menjadi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makanan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pokok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penting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di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asia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Selatan dan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afrika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sub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sahara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.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Sorgum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mengandung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serat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kasar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dan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serat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pangan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,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kandungan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proteinnya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sebesar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10,11% dan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kandungan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patinya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80,42%.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Sorgum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minim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diminati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karena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tidak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adanya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gluten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dimana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Masyarakat Indonesia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sudah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tenggelam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pada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elastisitas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terigu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seperti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yang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ada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pada roti dan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mie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. 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Droid Sans"/>
            </a:endParaRPr>
          </a:p>
        </p:txBody>
      </p:sp>
      <p:grpSp>
        <p:nvGrpSpPr>
          <p:cNvPr id="1019" name="Google Shape;1019;p34"/>
          <p:cNvGrpSpPr/>
          <p:nvPr/>
        </p:nvGrpSpPr>
        <p:grpSpPr>
          <a:xfrm rot="-1247764">
            <a:off x="-78832" y="348638"/>
            <a:ext cx="3471700" cy="3416049"/>
            <a:chOff x="-679298" y="1238771"/>
            <a:chExt cx="2572745" cy="2531505"/>
          </a:xfrm>
        </p:grpSpPr>
        <p:sp>
          <p:nvSpPr>
            <p:cNvPr id="1020" name="Google Shape;1020;p34"/>
            <p:cNvSpPr/>
            <p:nvPr/>
          </p:nvSpPr>
          <p:spPr>
            <a:xfrm>
              <a:off x="-679298" y="1238771"/>
              <a:ext cx="2572745" cy="2531505"/>
            </a:xfrm>
            <a:custGeom>
              <a:avLst/>
              <a:gdLst/>
              <a:ahLst/>
              <a:cxnLst/>
              <a:rect l="l" t="t" r="r" b="b"/>
              <a:pathLst>
                <a:path w="56457" h="55552" extrusionOk="0">
                  <a:moveTo>
                    <a:pt x="14262" y="1"/>
                  </a:moveTo>
                  <a:cubicBezTo>
                    <a:pt x="12329" y="1"/>
                    <a:pt x="10568" y="1306"/>
                    <a:pt x="10072" y="3258"/>
                  </a:cubicBezTo>
                  <a:lnTo>
                    <a:pt x="587" y="40688"/>
                  </a:lnTo>
                  <a:cubicBezTo>
                    <a:pt x="1" y="43003"/>
                    <a:pt x="1396" y="45347"/>
                    <a:pt x="3711" y="45933"/>
                  </a:cubicBezTo>
                  <a:lnTo>
                    <a:pt x="41141" y="55418"/>
                  </a:lnTo>
                  <a:cubicBezTo>
                    <a:pt x="41496" y="55508"/>
                    <a:pt x="41853" y="55552"/>
                    <a:pt x="42205" y="55552"/>
                  </a:cubicBezTo>
                  <a:cubicBezTo>
                    <a:pt x="44131" y="55552"/>
                    <a:pt x="45890" y="54252"/>
                    <a:pt x="46385" y="52293"/>
                  </a:cubicBezTo>
                  <a:lnTo>
                    <a:pt x="55871" y="14864"/>
                  </a:lnTo>
                  <a:cubicBezTo>
                    <a:pt x="56457" y="12558"/>
                    <a:pt x="55062" y="10205"/>
                    <a:pt x="52746" y="9619"/>
                  </a:cubicBezTo>
                  <a:lnTo>
                    <a:pt x="15326" y="134"/>
                  </a:lnTo>
                  <a:cubicBezTo>
                    <a:pt x="14970" y="44"/>
                    <a:pt x="14613" y="1"/>
                    <a:pt x="14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-547509" y="1368281"/>
              <a:ext cx="2309169" cy="2272439"/>
            </a:xfrm>
            <a:custGeom>
              <a:avLst/>
              <a:gdLst/>
              <a:ahLst/>
              <a:cxnLst/>
              <a:rect l="l" t="t" r="r" b="b"/>
              <a:pathLst>
                <a:path w="50673" h="49867" extrusionOk="0">
                  <a:moveTo>
                    <a:pt x="12797" y="1"/>
                  </a:moveTo>
                  <a:cubicBezTo>
                    <a:pt x="11063" y="1"/>
                    <a:pt x="9481" y="1170"/>
                    <a:pt x="9040" y="2927"/>
                  </a:cubicBezTo>
                  <a:lnTo>
                    <a:pt x="521" y="36525"/>
                  </a:lnTo>
                  <a:cubicBezTo>
                    <a:pt x="1" y="38599"/>
                    <a:pt x="1256" y="40710"/>
                    <a:pt x="3330" y="41231"/>
                  </a:cubicBezTo>
                  <a:lnTo>
                    <a:pt x="36919" y="49749"/>
                  </a:lnTo>
                  <a:cubicBezTo>
                    <a:pt x="37237" y="49829"/>
                    <a:pt x="37556" y="49867"/>
                    <a:pt x="37870" y="49867"/>
                  </a:cubicBezTo>
                  <a:cubicBezTo>
                    <a:pt x="39608" y="49867"/>
                    <a:pt x="41185" y="48697"/>
                    <a:pt x="41634" y="46941"/>
                  </a:cubicBezTo>
                  <a:lnTo>
                    <a:pt x="50152" y="13352"/>
                  </a:lnTo>
                  <a:cubicBezTo>
                    <a:pt x="50673" y="11268"/>
                    <a:pt x="49417" y="9167"/>
                    <a:pt x="47343" y="8637"/>
                  </a:cubicBezTo>
                  <a:lnTo>
                    <a:pt x="13745" y="119"/>
                  </a:lnTo>
                  <a:cubicBezTo>
                    <a:pt x="13428" y="39"/>
                    <a:pt x="13110" y="1"/>
                    <a:pt x="12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-417407" y="1496379"/>
              <a:ext cx="2049374" cy="2016381"/>
            </a:xfrm>
            <a:custGeom>
              <a:avLst/>
              <a:gdLst/>
              <a:ahLst/>
              <a:cxnLst/>
              <a:rect l="l" t="t" r="r" b="b"/>
              <a:pathLst>
                <a:path w="44972" h="44248" extrusionOk="0">
                  <a:moveTo>
                    <a:pt x="11358" y="1"/>
                  </a:moveTo>
                  <a:cubicBezTo>
                    <a:pt x="9817" y="1"/>
                    <a:pt x="8419" y="1034"/>
                    <a:pt x="8026" y="2599"/>
                  </a:cubicBezTo>
                  <a:lnTo>
                    <a:pt x="466" y="32403"/>
                  </a:lnTo>
                  <a:cubicBezTo>
                    <a:pt x="1" y="34244"/>
                    <a:pt x="1107" y="36114"/>
                    <a:pt x="2958" y="36588"/>
                  </a:cubicBezTo>
                  <a:lnTo>
                    <a:pt x="32762" y="44139"/>
                  </a:lnTo>
                  <a:cubicBezTo>
                    <a:pt x="33049" y="44213"/>
                    <a:pt x="33336" y="44248"/>
                    <a:pt x="33618" y="44248"/>
                  </a:cubicBezTo>
                  <a:cubicBezTo>
                    <a:pt x="35151" y="44248"/>
                    <a:pt x="36546" y="43209"/>
                    <a:pt x="36947" y="41647"/>
                  </a:cubicBezTo>
                  <a:lnTo>
                    <a:pt x="44498" y="11852"/>
                  </a:lnTo>
                  <a:cubicBezTo>
                    <a:pt x="44972" y="10001"/>
                    <a:pt x="43856" y="8132"/>
                    <a:pt x="42005" y="7667"/>
                  </a:cubicBezTo>
                  <a:lnTo>
                    <a:pt x="12211" y="107"/>
                  </a:lnTo>
                  <a:cubicBezTo>
                    <a:pt x="11925" y="35"/>
                    <a:pt x="11639" y="1"/>
                    <a:pt x="11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-384369" y="1529098"/>
              <a:ext cx="1982887" cy="1951125"/>
            </a:xfrm>
            <a:custGeom>
              <a:avLst/>
              <a:gdLst/>
              <a:ahLst/>
              <a:cxnLst/>
              <a:rect l="l" t="t" r="r" b="b"/>
              <a:pathLst>
                <a:path w="43513" h="42816" extrusionOk="0">
                  <a:moveTo>
                    <a:pt x="10979" y="0"/>
                  </a:moveTo>
                  <a:cubicBezTo>
                    <a:pt x="9496" y="0"/>
                    <a:pt x="8142" y="1005"/>
                    <a:pt x="7757" y="2513"/>
                  </a:cubicBezTo>
                  <a:lnTo>
                    <a:pt x="447" y="31360"/>
                  </a:lnTo>
                  <a:cubicBezTo>
                    <a:pt x="1" y="33136"/>
                    <a:pt x="1070" y="34949"/>
                    <a:pt x="2856" y="35405"/>
                  </a:cubicBezTo>
                  <a:lnTo>
                    <a:pt x="31702" y="42714"/>
                  </a:lnTo>
                  <a:cubicBezTo>
                    <a:pt x="31976" y="42783"/>
                    <a:pt x="32251" y="42815"/>
                    <a:pt x="32521" y="42815"/>
                  </a:cubicBezTo>
                  <a:cubicBezTo>
                    <a:pt x="34010" y="42815"/>
                    <a:pt x="35362" y="41817"/>
                    <a:pt x="35747" y="40306"/>
                  </a:cubicBezTo>
                  <a:lnTo>
                    <a:pt x="43057" y="11459"/>
                  </a:lnTo>
                  <a:cubicBezTo>
                    <a:pt x="43512" y="9674"/>
                    <a:pt x="42434" y="7870"/>
                    <a:pt x="40648" y="7414"/>
                  </a:cubicBezTo>
                  <a:lnTo>
                    <a:pt x="11802" y="105"/>
                  </a:lnTo>
                  <a:cubicBezTo>
                    <a:pt x="11527" y="34"/>
                    <a:pt x="11250" y="0"/>
                    <a:pt x="10979" y="0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4" name="Google Shape;1024;p34"/>
          <p:cNvPicPr preferRelativeResize="0"/>
          <p:nvPr/>
        </p:nvPicPr>
        <p:blipFill rotWithShape="1">
          <a:blip r:embed="rId3">
            <a:alphaModFix/>
          </a:blip>
          <a:srcRect l="23089" r="20648"/>
          <a:stretch/>
        </p:blipFill>
        <p:spPr>
          <a:xfrm rot="-412612">
            <a:off x="535791" y="971756"/>
            <a:ext cx="2242433" cy="2242099"/>
          </a:xfrm>
          <a:prstGeom prst="roundRect">
            <a:avLst>
              <a:gd name="adj" fmla="val 8774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1025" name="Google Shape;1025;p34"/>
          <p:cNvGrpSpPr/>
          <p:nvPr/>
        </p:nvGrpSpPr>
        <p:grpSpPr>
          <a:xfrm rot="393983">
            <a:off x="-697114" y="-2070656"/>
            <a:ext cx="3094315" cy="3153169"/>
            <a:chOff x="-1523846" y="-382017"/>
            <a:chExt cx="1293778" cy="1318386"/>
          </a:xfrm>
        </p:grpSpPr>
        <p:sp>
          <p:nvSpPr>
            <p:cNvPr id="1026" name="Google Shape;1026;p34"/>
            <p:cNvSpPr/>
            <p:nvPr/>
          </p:nvSpPr>
          <p:spPr>
            <a:xfrm>
              <a:off x="-1523846" y="-382017"/>
              <a:ext cx="1221322" cy="1167093"/>
            </a:xfrm>
            <a:custGeom>
              <a:avLst/>
              <a:gdLst/>
              <a:ahLst/>
              <a:cxnLst/>
              <a:rect l="l" t="t" r="r" b="b"/>
              <a:pathLst>
                <a:path w="26801" h="25611" fill="none" extrusionOk="0">
                  <a:moveTo>
                    <a:pt x="21621" y="1"/>
                  </a:moveTo>
                  <a:cubicBezTo>
                    <a:pt x="20449" y="1665"/>
                    <a:pt x="20180" y="3804"/>
                    <a:pt x="20914" y="5701"/>
                  </a:cubicBezTo>
                  <a:cubicBezTo>
                    <a:pt x="21751" y="7840"/>
                    <a:pt x="23723" y="9309"/>
                    <a:pt x="24959" y="11234"/>
                  </a:cubicBezTo>
                  <a:cubicBezTo>
                    <a:pt x="26512" y="13708"/>
                    <a:pt x="26801" y="16767"/>
                    <a:pt x="25750" y="19483"/>
                  </a:cubicBezTo>
                  <a:cubicBezTo>
                    <a:pt x="24643" y="22189"/>
                    <a:pt x="22328" y="24207"/>
                    <a:pt x="19501" y="24932"/>
                  </a:cubicBezTo>
                  <a:cubicBezTo>
                    <a:pt x="16665" y="25611"/>
                    <a:pt x="13679" y="24914"/>
                    <a:pt x="11438" y="23035"/>
                  </a:cubicBezTo>
                  <a:cubicBezTo>
                    <a:pt x="9895" y="21724"/>
                    <a:pt x="8769" y="19883"/>
                    <a:pt x="6947" y="18999"/>
                  </a:cubicBezTo>
                  <a:cubicBezTo>
                    <a:pt x="5691" y="18404"/>
                    <a:pt x="4241" y="18330"/>
                    <a:pt x="2939" y="18804"/>
                  </a:cubicBezTo>
                  <a:cubicBezTo>
                    <a:pt x="1628" y="19287"/>
                    <a:pt x="567" y="20282"/>
                    <a:pt x="0" y="21556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-1509036" y="-349389"/>
              <a:ext cx="1278968" cy="1285758"/>
            </a:xfrm>
            <a:custGeom>
              <a:avLst/>
              <a:gdLst/>
              <a:ahLst/>
              <a:cxnLst/>
              <a:rect l="l" t="t" r="r" b="b"/>
              <a:pathLst>
                <a:path w="28066" h="28215" fill="none" extrusionOk="0">
                  <a:moveTo>
                    <a:pt x="1" y="22207"/>
                  </a:moveTo>
                  <a:cubicBezTo>
                    <a:pt x="540" y="21315"/>
                    <a:pt x="1089" y="20413"/>
                    <a:pt x="1851" y="19697"/>
                  </a:cubicBezTo>
                  <a:cubicBezTo>
                    <a:pt x="2604" y="18990"/>
                    <a:pt x="3618" y="18478"/>
                    <a:pt x="4660" y="18553"/>
                  </a:cubicBezTo>
                  <a:cubicBezTo>
                    <a:pt x="5766" y="18627"/>
                    <a:pt x="6733" y="19343"/>
                    <a:pt x="7440" y="20190"/>
                  </a:cubicBezTo>
                  <a:cubicBezTo>
                    <a:pt x="8147" y="21045"/>
                    <a:pt x="8658" y="22049"/>
                    <a:pt x="9281" y="22961"/>
                  </a:cubicBezTo>
                  <a:cubicBezTo>
                    <a:pt x="11011" y="25453"/>
                    <a:pt x="13726" y="27285"/>
                    <a:pt x="16721" y="27750"/>
                  </a:cubicBezTo>
                  <a:cubicBezTo>
                    <a:pt x="19715" y="28215"/>
                    <a:pt x="22951" y="27248"/>
                    <a:pt x="25072" y="25081"/>
                  </a:cubicBezTo>
                  <a:cubicBezTo>
                    <a:pt x="27182" y="22905"/>
                    <a:pt x="28066" y="19548"/>
                    <a:pt x="27117" y="16665"/>
                  </a:cubicBezTo>
                  <a:cubicBezTo>
                    <a:pt x="26476" y="14731"/>
                    <a:pt x="25118" y="13122"/>
                    <a:pt x="23630" y="11727"/>
                  </a:cubicBezTo>
                  <a:cubicBezTo>
                    <a:pt x="22142" y="10332"/>
                    <a:pt x="20524" y="9086"/>
                    <a:pt x="19148" y="7589"/>
                  </a:cubicBezTo>
                  <a:cubicBezTo>
                    <a:pt x="18171" y="6520"/>
                    <a:pt x="17288" y="5273"/>
                    <a:pt x="17028" y="3851"/>
                  </a:cubicBezTo>
                  <a:cubicBezTo>
                    <a:pt x="16777" y="2419"/>
                    <a:pt x="17242" y="782"/>
                    <a:pt x="18460" y="1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34"/>
          <p:cNvGrpSpPr/>
          <p:nvPr/>
        </p:nvGrpSpPr>
        <p:grpSpPr>
          <a:xfrm rot="-3769777">
            <a:off x="1124307" y="230348"/>
            <a:ext cx="450633" cy="450936"/>
            <a:chOff x="1100120" y="4881637"/>
            <a:chExt cx="283126" cy="283309"/>
          </a:xfrm>
        </p:grpSpPr>
        <p:sp>
          <p:nvSpPr>
            <p:cNvPr id="1029" name="Google Shape;1029;p34"/>
            <p:cNvSpPr/>
            <p:nvPr/>
          </p:nvSpPr>
          <p:spPr>
            <a:xfrm>
              <a:off x="1100120" y="4881637"/>
              <a:ext cx="283126" cy="283309"/>
            </a:xfrm>
            <a:custGeom>
              <a:avLst/>
              <a:gdLst/>
              <a:ahLst/>
              <a:cxnLst/>
              <a:rect l="l" t="t" r="r" b="b"/>
              <a:pathLst>
                <a:path w="6213" h="6217" extrusionOk="0">
                  <a:moveTo>
                    <a:pt x="3778" y="1"/>
                  </a:moveTo>
                  <a:cubicBezTo>
                    <a:pt x="2780" y="1"/>
                    <a:pt x="1680" y="655"/>
                    <a:pt x="977" y="1767"/>
                  </a:cubicBezTo>
                  <a:cubicBezTo>
                    <a:pt x="0" y="3320"/>
                    <a:pt x="168" y="5171"/>
                    <a:pt x="1339" y="5914"/>
                  </a:cubicBezTo>
                  <a:cubicBezTo>
                    <a:pt x="1669" y="6119"/>
                    <a:pt x="2041" y="6216"/>
                    <a:pt x="2428" y="6216"/>
                  </a:cubicBezTo>
                  <a:cubicBezTo>
                    <a:pt x="3430" y="6216"/>
                    <a:pt x="4531" y="5565"/>
                    <a:pt x="5236" y="4445"/>
                  </a:cubicBezTo>
                  <a:cubicBezTo>
                    <a:pt x="6212" y="2901"/>
                    <a:pt x="6045" y="1042"/>
                    <a:pt x="4864" y="307"/>
                  </a:cubicBezTo>
                  <a:cubicBezTo>
                    <a:pt x="4537" y="99"/>
                    <a:pt x="4165" y="1"/>
                    <a:pt x="37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1149700" y="4990550"/>
              <a:ext cx="144958" cy="127140"/>
            </a:xfrm>
            <a:custGeom>
              <a:avLst/>
              <a:gdLst/>
              <a:ahLst/>
              <a:cxnLst/>
              <a:rect l="l" t="t" r="r" b="b"/>
              <a:pathLst>
                <a:path w="3181" h="2790" extrusionOk="0">
                  <a:moveTo>
                    <a:pt x="1593" y="0"/>
                  </a:moveTo>
                  <a:cubicBezTo>
                    <a:pt x="1129" y="0"/>
                    <a:pt x="674" y="230"/>
                    <a:pt x="410" y="651"/>
                  </a:cubicBezTo>
                  <a:cubicBezTo>
                    <a:pt x="0" y="1302"/>
                    <a:pt x="196" y="2167"/>
                    <a:pt x="847" y="2576"/>
                  </a:cubicBezTo>
                  <a:cubicBezTo>
                    <a:pt x="1080" y="2721"/>
                    <a:pt x="1338" y="2790"/>
                    <a:pt x="1592" y="2790"/>
                  </a:cubicBezTo>
                  <a:cubicBezTo>
                    <a:pt x="2056" y="2790"/>
                    <a:pt x="2507" y="2559"/>
                    <a:pt x="2772" y="2139"/>
                  </a:cubicBezTo>
                  <a:cubicBezTo>
                    <a:pt x="3181" y="1479"/>
                    <a:pt x="2985" y="623"/>
                    <a:pt x="2334" y="214"/>
                  </a:cubicBezTo>
                  <a:cubicBezTo>
                    <a:pt x="2104" y="69"/>
                    <a:pt x="1847" y="0"/>
                    <a:pt x="1593" y="0"/>
                  </a:cubicBezTo>
                  <a:close/>
                </a:path>
              </a:pathLst>
            </a:custGeom>
            <a:solidFill>
              <a:srgbClr val="FBC1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34"/>
          <p:cNvGrpSpPr/>
          <p:nvPr/>
        </p:nvGrpSpPr>
        <p:grpSpPr>
          <a:xfrm rot="7226869">
            <a:off x="2784328" y="680647"/>
            <a:ext cx="512532" cy="306745"/>
            <a:chOff x="1496834" y="4360951"/>
            <a:chExt cx="262802" cy="157262"/>
          </a:xfrm>
        </p:grpSpPr>
        <p:sp>
          <p:nvSpPr>
            <p:cNvPr id="1032" name="Google Shape;1032;p34"/>
            <p:cNvSpPr/>
            <p:nvPr/>
          </p:nvSpPr>
          <p:spPr>
            <a:xfrm>
              <a:off x="1496834" y="4360951"/>
              <a:ext cx="126320" cy="126320"/>
            </a:xfrm>
            <a:custGeom>
              <a:avLst/>
              <a:gdLst/>
              <a:ahLst/>
              <a:cxnLst/>
              <a:rect l="l" t="t" r="r" b="b"/>
              <a:pathLst>
                <a:path w="2772" h="2772" extrusionOk="0">
                  <a:moveTo>
                    <a:pt x="1386" y="0"/>
                  </a:moveTo>
                  <a:cubicBezTo>
                    <a:pt x="614" y="0"/>
                    <a:pt x="1" y="614"/>
                    <a:pt x="1" y="1386"/>
                  </a:cubicBezTo>
                  <a:cubicBezTo>
                    <a:pt x="1" y="2148"/>
                    <a:pt x="614" y="2771"/>
                    <a:pt x="1386" y="2771"/>
                  </a:cubicBezTo>
                  <a:cubicBezTo>
                    <a:pt x="2149" y="2771"/>
                    <a:pt x="2772" y="2148"/>
                    <a:pt x="2772" y="1386"/>
                  </a:cubicBezTo>
                  <a:cubicBezTo>
                    <a:pt x="2772" y="614"/>
                    <a:pt x="214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1698117" y="4456694"/>
              <a:ext cx="61519" cy="61519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0" y="1"/>
                  </a:moveTo>
                  <a:cubicBezTo>
                    <a:pt x="308" y="1"/>
                    <a:pt x="1" y="298"/>
                    <a:pt x="1" y="670"/>
                  </a:cubicBezTo>
                  <a:cubicBezTo>
                    <a:pt x="1" y="1042"/>
                    <a:pt x="308" y="1349"/>
                    <a:pt x="680" y="1349"/>
                  </a:cubicBezTo>
                  <a:cubicBezTo>
                    <a:pt x="1042" y="1349"/>
                    <a:pt x="1349" y="1042"/>
                    <a:pt x="1349" y="670"/>
                  </a:cubicBezTo>
                  <a:cubicBezTo>
                    <a:pt x="1349" y="298"/>
                    <a:pt x="1042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5"/>
          <p:cNvSpPr txBox="1">
            <a:spLocks noGrp="1"/>
          </p:cNvSpPr>
          <p:nvPr>
            <p:ph type="title"/>
          </p:nvPr>
        </p:nvSpPr>
        <p:spPr>
          <a:xfrm>
            <a:off x="2038200" y="2431839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Manfaat Sorgum</a:t>
            </a:r>
            <a:endParaRPr sz="4000" dirty="0"/>
          </a:p>
        </p:txBody>
      </p:sp>
      <p:sp>
        <p:nvSpPr>
          <p:cNvPr id="1042" name="Google Shape;1042;p35"/>
          <p:cNvSpPr/>
          <p:nvPr/>
        </p:nvSpPr>
        <p:spPr>
          <a:xfrm>
            <a:off x="5760782" y="4114664"/>
            <a:ext cx="4446219" cy="4446219"/>
          </a:xfrm>
          <a:custGeom>
            <a:avLst/>
            <a:gdLst/>
            <a:ahLst/>
            <a:cxnLst/>
            <a:rect l="l" t="t" r="r" b="b"/>
            <a:pathLst>
              <a:path w="97569" h="97569" extrusionOk="0">
                <a:moveTo>
                  <a:pt x="48784" y="1"/>
                </a:moveTo>
                <a:cubicBezTo>
                  <a:pt x="35849" y="1"/>
                  <a:pt x="23434" y="5134"/>
                  <a:pt x="14284" y="14285"/>
                </a:cubicBezTo>
                <a:cubicBezTo>
                  <a:pt x="5133" y="23435"/>
                  <a:pt x="0" y="35850"/>
                  <a:pt x="0" y="48785"/>
                </a:cubicBezTo>
                <a:cubicBezTo>
                  <a:pt x="0" y="61720"/>
                  <a:pt x="5133" y="74135"/>
                  <a:pt x="14284" y="83285"/>
                </a:cubicBezTo>
                <a:cubicBezTo>
                  <a:pt x="23434" y="92436"/>
                  <a:pt x="35849" y="97569"/>
                  <a:pt x="48784" y="97569"/>
                </a:cubicBezTo>
                <a:cubicBezTo>
                  <a:pt x="61720" y="97569"/>
                  <a:pt x="74134" y="92436"/>
                  <a:pt x="83285" y="83285"/>
                </a:cubicBezTo>
                <a:cubicBezTo>
                  <a:pt x="92435" y="74135"/>
                  <a:pt x="97568" y="61720"/>
                  <a:pt x="97568" y="48785"/>
                </a:cubicBezTo>
                <a:cubicBezTo>
                  <a:pt x="97568" y="35850"/>
                  <a:pt x="92435" y="23435"/>
                  <a:pt x="83285" y="14285"/>
                </a:cubicBezTo>
                <a:cubicBezTo>
                  <a:pt x="74134" y="5134"/>
                  <a:pt x="61720" y="1"/>
                  <a:pt x="487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3" name="Google Shape;1043;p35"/>
          <p:cNvGrpSpPr/>
          <p:nvPr/>
        </p:nvGrpSpPr>
        <p:grpSpPr>
          <a:xfrm rot="-907878">
            <a:off x="6964030" y="4410956"/>
            <a:ext cx="2933857" cy="2347454"/>
            <a:chOff x="4519055" y="4062471"/>
            <a:chExt cx="1959145" cy="1567562"/>
          </a:xfrm>
        </p:grpSpPr>
        <p:sp>
          <p:nvSpPr>
            <p:cNvPr id="1044" name="Google Shape;1044;p35"/>
            <p:cNvSpPr/>
            <p:nvPr/>
          </p:nvSpPr>
          <p:spPr>
            <a:xfrm>
              <a:off x="4694955" y="4062471"/>
              <a:ext cx="1783245" cy="1567562"/>
            </a:xfrm>
            <a:custGeom>
              <a:avLst/>
              <a:gdLst/>
              <a:ahLst/>
              <a:cxnLst/>
              <a:rect l="l" t="t" r="r" b="b"/>
              <a:pathLst>
                <a:path w="39132" h="34399" fill="none" extrusionOk="0">
                  <a:moveTo>
                    <a:pt x="1237" y="34399"/>
                  </a:moveTo>
                  <a:cubicBezTo>
                    <a:pt x="5636" y="31060"/>
                    <a:pt x="7300" y="24560"/>
                    <a:pt x="5050" y="19520"/>
                  </a:cubicBezTo>
                  <a:cubicBezTo>
                    <a:pt x="3552" y="16153"/>
                    <a:pt x="512" y="13345"/>
                    <a:pt x="279" y="9663"/>
                  </a:cubicBezTo>
                  <a:cubicBezTo>
                    <a:pt x="0" y="5348"/>
                    <a:pt x="3971" y="1656"/>
                    <a:pt x="8211" y="828"/>
                  </a:cubicBezTo>
                  <a:cubicBezTo>
                    <a:pt x="12461" y="1"/>
                    <a:pt x="16813" y="1349"/>
                    <a:pt x="20831" y="2939"/>
                  </a:cubicBezTo>
                  <a:cubicBezTo>
                    <a:pt x="24848" y="4539"/>
                    <a:pt x="28856" y="6436"/>
                    <a:pt x="33171" y="6770"/>
                  </a:cubicBezTo>
                  <a:cubicBezTo>
                    <a:pt x="34426" y="6873"/>
                    <a:pt x="35737" y="6826"/>
                    <a:pt x="36890" y="6306"/>
                  </a:cubicBezTo>
                  <a:cubicBezTo>
                    <a:pt x="38043" y="5785"/>
                    <a:pt x="39011" y="4734"/>
                    <a:pt x="39132" y="3479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4519055" y="4074319"/>
              <a:ext cx="1662940" cy="1501076"/>
            </a:xfrm>
            <a:custGeom>
              <a:avLst/>
              <a:gdLst/>
              <a:ahLst/>
              <a:cxnLst/>
              <a:rect l="l" t="t" r="r" b="b"/>
              <a:pathLst>
                <a:path w="36492" h="32940" fill="none" extrusionOk="0">
                  <a:moveTo>
                    <a:pt x="4883" y="32939"/>
                  </a:moveTo>
                  <a:cubicBezTo>
                    <a:pt x="7664" y="32707"/>
                    <a:pt x="9681" y="29842"/>
                    <a:pt x="9774" y="27053"/>
                  </a:cubicBezTo>
                  <a:cubicBezTo>
                    <a:pt x="9877" y="24263"/>
                    <a:pt x="8500" y="21622"/>
                    <a:pt x="6864" y="19362"/>
                  </a:cubicBezTo>
                  <a:cubicBezTo>
                    <a:pt x="5227" y="17102"/>
                    <a:pt x="3284" y="15038"/>
                    <a:pt x="1954" y="12583"/>
                  </a:cubicBezTo>
                  <a:cubicBezTo>
                    <a:pt x="633" y="10119"/>
                    <a:pt x="1" y="7078"/>
                    <a:pt x="1173" y="4539"/>
                  </a:cubicBezTo>
                  <a:cubicBezTo>
                    <a:pt x="2595" y="1461"/>
                    <a:pt x="6287" y="10"/>
                    <a:pt x="9681" y="10"/>
                  </a:cubicBezTo>
                  <a:cubicBezTo>
                    <a:pt x="13085" y="1"/>
                    <a:pt x="16368" y="1126"/>
                    <a:pt x="19697" y="1777"/>
                  </a:cubicBezTo>
                  <a:cubicBezTo>
                    <a:pt x="25276" y="2856"/>
                    <a:pt x="31023" y="2623"/>
                    <a:pt x="36491" y="1098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35"/>
          <p:cNvGrpSpPr/>
          <p:nvPr/>
        </p:nvGrpSpPr>
        <p:grpSpPr>
          <a:xfrm rot="-827426">
            <a:off x="7914516" y="3130743"/>
            <a:ext cx="611100" cy="591761"/>
            <a:chOff x="4865706" y="4363643"/>
            <a:chExt cx="398874" cy="386251"/>
          </a:xfrm>
        </p:grpSpPr>
        <p:sp>
          <p:nvSpPr>
            <p:cNvPr id="1047" name="Google Shape;1047;p35"/>
            <p:cNvSpPr/>
            <p:nvPr/>
          </p:nvSpPr>
          <p:spPr>
            <a:xfrm>
              <a:off x="4865706" y="4410033"/>
              <a:ext cx="398874" cy="339861"/>
            </a:xfrm>
            <a:custGeom>
              <a:avLst/>
              <a:gdLst/>
              <a:ahLst/>
              <a:cxnLst/>
              <a:rect l="l" t="t" r="r" b="b"/>
              <a:pathLst>
                <a:path w="8753" h="7458" extrusionOk="0">
                  <a:moveTo>
                    <a:pt x="1965" y="1"/>
                  </a:moveTo>
                  <a:cubicBezTo>
                    <a:pt x="1747" y="1"/>
                    <a:pt x="1513" y="157"/>
                    <a:pt x="1312" y="557"/>
                  </a:cubicBezTo>
                  <a:cubicBezTo>
                    <a:pt x="1312" y="557"/>
                    <a:pt x="1" y="2528"/>
                    <a:pt x="2316" y="5625"/>
                  </a:cubicBezTo>
                  <a:cubicBezTo>
                    <a:pt x="3359" y="7021"/>
                    <a:pt x="4619" y="7457"/>
                    <a:pt x="5727" y="7457"/>
                  </a:cubicBezTo>
                  <a:cubicBezTo>
                    <a:pt x="7068" y="7457"/>
                    <a:pt x="8186" y="6818"/>
                    <a:pt x="8426" y="6471"/>
                  </a:cubicBezTo>
                  <a:cubicBezTo>
                    <a:pt x="8752" y="6003"/>
                    <a:pt x="7621" y="5209"/>
                    <a:pt x="6106" y="5209"/>
                  </a:cubicBezTo>
                  <a:cubicBezTo>
                    <a:pt x="6025" y="5209"/>
                    <a:pt x="5942" y="5211"/>
                    <a:pt x="5859" y="5216"/>
                  </a:cubicBezTo>
                  <a:cubicBezTo>
                    <a:pt x="5831" y="5217"/>
                    <a:pt x="5803" y="5218"/>
                    <a:pt x="5774" y="5218"/>
                  </a:cubicBezTo>
                  <a:cubicBezTo>
                    <a:pt x="3907" y="5218"/>
                    <a:pt x="2716" y="1921"/>
                    <a:pt x="2735" y="1115"/>
                  </a:cubicBezTo>
                  <a:cubicBezTo>
                    <a:pt x="2747" y="572"/>
                    <a:pt x="2383" y="1"/>
                    <a:pt x="1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4938162" y="4363643"/>
              <a:ext cx="49033" cy="79383"/>
            </a:xfrm>
            <a:custGeom>
              <a:avLst/>
              <a:gdLst/>
              <a:ahLst/>
              <a:cxnLst/>
              <a:rect l="l" t="t" r="r" b="b"/>
              <a:pathLst>
                <a:path w="1076" h="1742" extrusionOk="0">
                  <a:moveTo>
                    <a:pt x="524" y="0"/>
                  </a:moveTo>
                  <a:cubicBezTo>
                    <a:pt x="410" y="0"/>
                    <a:pt x="410" y="86"/>
                    <a:pt x="410" y="478"/>
                  </a:cubicBezTo>
                  <a:cubicBezTo>
                    <a:pt x="401" y="924"/>
                    <a:pt x="1" y="1166"/>
                    <a:pt x="1" y="1166"/>
                  </a:cubicBezTo>
                  <a:cubicBezTo>
                    <a:pt x="14" y="1553"/>
                    <a:pt x="534" y="1741"/>
                    <a:pt x="839" y="1741"/>
                  </a:cubicBezTo>
                  <a:cubicBezTo>
                    <a:pt x="980" y="1741"/>
                    <a:pt x="1075" y="1701"/>
                    <a:pt x="1052" y="1621"/>
                  </a:cubicBezTo>
                  <a:cubicBezTo>
                    <a:pt x="987" y="1380"/>
                    <a:pt x="875" y="1305"/>
                    <a:pt x="782" y="1026"/>
                  </a:cubicBezTo>
                  <a:cubicBezTo>
                    <a:pt x="708" y="775"/>
                    <a:pt x="736" y="496"/>
                    <a:pt x="856" y="264"/>
                  </a:cubicBezTo>
                  <a:cubicBezTo>
                    <a:pt x="949" y="31"/>
                    <a:pt x="736" y="22"/>
                    <a:pt x="568" y="3"/>
                  </a:cubicBezTo>
                  <a:cubicBezTo>
                    <a:pt x="552" y="1"/>
                    <a:pt x="537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4930142" y="4526465"/>
              <a:ext cx="21646" cy="21737"/>
            </a:xfrm>
            <a:custGeom>
              <a:avLst/>
              <a:gdLst/>
              <a:ahLst/>
              <a:cxnLst/>
              <a:rect l="l" t="t" r="r" b="b"/>
              <a:pathLst>
                <a:path w="475" h="477" extrusionOk="0">
                  <a:moveTo>
                    <a:pt x="199" y="0"/>
                  </a:moveTo>
                  <a:cubicBezTo>
                    <a:pt x="179" y="0"/>
                    <a:pt x="159" y="4"/>
                    <a:pt x="140" y="11"/>
                  </a:cubicBezTo>
                  <a:cubicBezTo>
                    <a:pt x="37" y="57"/>
                    <a:pt x="0" y="197"/>
                    <a:pt x="56" y="317"/>
                  </a:cubicBezTo>
                  <a:cubicBezTo>
                    <a:pt x="101" y="415"/>
                    <a:pt x="189" y="477"/>
                    <a:pt x="275" y="477"/>
                  </a:cubicBezTo>
                  <a:cubicBezTo>
                    <a:pt x="295" y="477"/>
                    <a:pt x="316" y="473"/>
                    <a:pt x="335" y="466"/>
                  </a:cubicBezTo>
                  <a:cubicBezTo>
                    <a:pt x="437" y="420"/>
                    <a:pt x="475" y="280"/>
                    <a:pt x="419" y="159"/>
                  </a:cubicBezTo>
                  <a:cubicBezTo>
                    <a:pt x="374" y="61"/>
                    <a:pt x="286" y="0"/>
                    <a:pt x="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4937752" y="4577321"/>
              <a:ext cx="21236" cy="21737"/>
            </a:xfrm>
            <a:custGeom>
              <a:avLst/>
              <a:gdLst/>
              <a:ahLst/>
              <a:cxnLst/>
              <a:rect l="l" t="t" r="r" b="b"/>
              <a:pathLst>
                <a:path w="466" h="477" extrusionOk="0">
                  <a:moveTo>
                    <a:pt x="196" y="0"/>
                  </a:moveTo>
                  <a:cubicBezTo>
                    <a:pt x="176" y="0"/>
                    <a:pt x="158" y="3"/>
                    <a:pt x="140" y="11"/>
                  </a:cubicBezTo>
                  <a:cubicBezTo>
                    <a:pt x="38" y="57"/>
                    <a:pt x="1" y="197"/>
                    <a:pt x="56" y="317"/>
                  </a:cubicBezTo>
                  <a:cubicBezTo>
                    <a:pt x="102" y="415"/>
                    <a:pt x="190" y="477"/>
                    <a:pt x="276" y="477"/>
                  </a:cubicBezTo>
                  <a:cubicBezTo>
                    <a:pt x="296" y="477"/>
                    <a:pt x="316" y="473"/>
                    <a:pt x="335" y="466"/>
                  </a:cubicBezTo>
                  <a:cubicBezTo>
                    <a:pt x="428" y="420"/>
                    <a:pt x="466" y="289"/>
                    <a:pt x="410" y="159"/>
                  </a:cubicBezTo>
                  <a:cubicBezTo>
                    <a:pt x="365" y="61"/>
                    <a:pt x="277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5132244" y="4679443"/>
              <a:ext cx="21691" cy="2173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00" y="0"/>
                  </a:moveTo>
                  <a:cubicBezTo>
                    <a:pt x="180" y="0"/>
                    <a:pt x="160" y="4"/>
                    <a:pt x="140" y="11"/>
                  </a:cubicBezTo>
                  <a:cubicBezTo>
                    <a:pt x="38" y="57"/>
                    <a:pt x="1" y="187"/>
                    <a:pt x="57" y="318"/>
                  </a:cubicBezTo>
                  <a:cubicBezTo>
                    <a:pt x="102" y="415"/>
                    <a:pt x="190" y="477"/>
                    <a:pt x="276" y="477"/>
                  </a:cubicBezTo>
                  <a:cubicBezTo>
                    <a:pt x="296" y="477"/>
                    <a:pt x="316" y="473"/>
                    <a:pt x="336" y="466"/>
                  </a:cubicBezTo>
                  <a:cubicBezTo>
                    <a:pt x="438" y="420"/>
                    <a:pt x="475" y="280"/>
                    <a:pt x="419" y="159"/>
                  </a:cubicBezTo>
                  <a:cubicBezTo>
                    <a:pt x="374" y="62"/>
                    <a:pt x="286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5169976" y="4669873"/>
              <a:ext cx="21646" cy="21782"/>
            </a:xfrm>
            <a:custGeom>
              <a:avLst/>
              <a:gdLst/>
              <a:ahLst/>
              <a:cxnLst/>
              <a:rect l="l" t="t" r="r" b="b"/>
              <a:pathLst>
                <a:path w="475" h="478" extrusionOk="0">
                  <a:moveTo>
                    <a:pt x="210" y="1"/>
                  </a:moveTo>
                  <a:cubicBezTo>
                    <a:pt x="186" y="1"/>
                    <a:pt x="163" y="6"/>
                    <a:pt x="140" y="16"/>
                  </a:cubicBezTo>
                  <a:cubicBezTo>
                    <a:pt x="38" y="53"/>
                    <a:pt x="1" y="193"/>
                    <a:pt x="56" y="314"/>
                  </a:cubicBezTo>
                  <a:cubicBezTo>
                    <a:pt x="100" y="415"/>
                    <a:pt x="183" y="477"/>
                    <a:pt x="267" y="477"/>
                  </a:cubicBezTo>
                  <a:cubicBezTo>
                    <a:pt x="290" y="477"/>
                    <a:pt x="313" y="473"/>
                    <a:pt x="335" y="462"/>
                  </a:cubicBezTo>
                  <a:cubicBezTo>
                    <a:pt x="438" y="416"/>
                    <a:pt x="475" y="286"/>
                    <a:pt x="419" y="156"/>
                  </a:cubicBezTo>
                  <a:cubicBezTo>
                    <a:pt x="376" y="61"/>
                    <a:pt x="29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35"/>
          <p:cNvGrpSpPr/>
          <p:nvPr/>
        </p:nvGrpSpPr>
        <p:grpSpPr>
          <a:xfrm rot="7120975">
            <a:off x="8432237" y="2891611"/>
            <a:ext cx="540649" cy="323542"/>
            <a:chOff x="1496834" y="4360951"/>
            <a:chExt cx="262802" cy="157262"/>
          </a:xfrm>
        </p:grpSpPr>
        <p:sp>
          <p:nvSpPr>
            <p:cNvPr id="1054" name="Google Shape;1054;p35"/>
            <p:cNvSpPr/>
            <p:nvPr/>
          </p:nvSpPr>
          <p:spPr>
            <a:xfrm>
              <a:off x="1496834" y="4360951"/>
              <a:ext cx="126320" cy="126320"/>
            </a:xfrm>
            <a:custGeom>
              <a:avLst/>
              <a:gdLst/>
              <a:ahLst/>
              <a:cxnLst/>
              <a:rect l="l" t="t" r="r" b="b"/>
              <a:pathLst>
                <a:path w="2772" h="2772" extrusionOk="0">
                  <a:moveTo>
                    <a:pt x="1386" y="0"/>
                  </a:moveTo>
                  <a:cubicBezTo>
                    <a:pt x="614" y="0"/>
                    <a:pt x="1" y="614"/>
                    <a:pt x="1" y="1386"/>
                  </a:cubicBezTo>
                  <a:cubicBezTo>
                    <a:pt x="1" y="2148"/>
                    <a:pt x="614" y="2771"/>
                    <a:pt x="1386" y="2771"/>
                  </a:cubicBezTo>
                  <a:cubicBezTo>
                    <a:pt x="2149" y="2771"/>
                    <a:pt x="2772" y="2148"/>
                    <a:pt x="2772" y="1386"/>
                  </a:cubicBezTo>
                  <a:cubicBezTo>
                    <a:pt x="2772" y="614"/>
                    <a:pt x="2149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1698117" y="4456694"/>
              <a:ext cx="61519" cy="61519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0" y="1"/>
                  </a:moveTo>
                  <a:cubicBezTo>
                    <a:pt x="308" y="1"/>
                    <a:pt x="1" y="298"/>
                    <a:pt x="1" y="670"/>
                  </a:cubicBezTo>
                  <a:cubicBezTo>
                    <a:pt x="1" y="1042"/>
                    <a:pt x="308" y="1349"/>
                    <a:pt x="680" y="1349"/>
                  </a:cubicBezTo>
                  <a:cubicBezTo>
                    <a:pt x="1042" y="1349"/>
                    <a:pt x="1349" y="1042"/>
                    <a:pt x="1349" y="670"/>
                  </a:cubicBezTo>
                  <a:cubicBezTo>
                    <a:pt x="1349" y="298"/>
                    <a:pt x="1042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657680-D18C-5BDA-3C95-503D6694D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0325" y="642912"/>
            <a:ext cx="6386075" cy="3857675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Manfaat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sorgum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lebih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baik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dari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terigu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karena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tidak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adanya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gluten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sehingga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dapat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digunakan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untuk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diet,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karbohidrat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sorgum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juga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setara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padi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dan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mengandung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protein,vitamin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B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serta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zat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besi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yang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lebih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tinggi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dari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beras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.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Sorgum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dapat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mengatasi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kekurangan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zat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gizi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pada Sebagian Masyarakat Indonesia.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Di China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sorgum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dimanfaatkan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untuk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pembuatan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Baijiu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yaitu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minuman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keras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permintaan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sorgum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untuk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pembuatan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minuman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keras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di China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terus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meningkat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. 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Droid Sans"/>
            </a:endParaRPr>
          </a:p>
          <a:p>
            <a:pPr marL="114300" indent="0" algn="just">
              <a:buNone/>
            </a:pPr>
            <a:endParaRPr lang="en-ID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Droid Sans"/>
            </a:endParaRPr>
          </a:p>
          <a:p>
            <a:pPr marL="114300" indent="0" algn="just">
              <a:buNone/>
            </a:pP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21623665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E62166-2CB1-DED7-CF7F-73AB5335D124}"/>
              </a:ext>
            </a:extLst>
          </p:cNvPr>
          <p:cNvSpPr txBox="1">
            <a:spLocks/>
          </p:cNvSpPr>
          <p:nvPr/>
        </p:nvSpPr>
        <p:spPr>
          <a:xfrm>
            <a:off x="1233925" y="1658912"/>
            <a:ext cx="6386075" cy="385767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just"/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Adapun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Sorgum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manis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adalah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varietas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baru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dari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sorgum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yang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bermutasi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.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Batangnya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seperti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tebu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itu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juga yang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menjadi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bahan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utama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untuk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menyeduh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anggur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mewah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.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Sorgum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mudah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dibudidayakan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sedikit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hama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waktu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panen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cepat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biaya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perawatan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rendah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bisa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ditanam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tumpeng sari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dibanyak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iklim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serta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yang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istimewa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semua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bagian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sorgum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dapat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dimanfaatkan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. Hal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ini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yang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membuat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sorgum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mulai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dilirik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belakangan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ini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.</a:t>
            </a:r>
            <a:endParaRPr lang="en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77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16197CFD-E0CE-0504-930E-6035F69F840F}"/>
              </a:ext>
            </a:extLst>
          </p:cNvPr>
          <p:cNvSpPr txBox="1">
            <a:spLocks/>
          </p:cNvSpPr>
          <p:nvPr/>
        </p:nvSpPr>
        <p:spPr>
          <a:xfrm>
            <a:off x="1378962" y="935012"/>
            <a:ext cx="6386075" cy="40941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Perkiraan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produksi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sorgum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dunia 2022/2023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akan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mencapai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60,06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juta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matrix ton,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sorgum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mengalami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peningkatan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di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beberapa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tahun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terakhir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dimana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beberapa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negara-negara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mulai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membudidayakan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sorgum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untuk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bahan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ternak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, biofuel,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konsumsi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pangan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dan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minuman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mewah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. Hal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ini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terjadi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karena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produksi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bahan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pangan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lain yang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menurun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karena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kondisi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geopolitik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dan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iklim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sedangkan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dilain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sisi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sorgum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tumbuh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dan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berkembang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dengan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pesat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bahkan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di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berbagai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iklim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dan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kondisi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. Hal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inilah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yang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membuat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banyak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negara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semakin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ingin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untuk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membudidayakan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sorgum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.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32045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1B7079E7-C169-1D6A-9A42-3A5B39D5000A}"/>
              </a:ext>
            </a:extLst>
          </p:cNvPr>
          <p:cNvSpPr txBox="1">
            <a:spLocks/>
          </p:cNvSpPr>
          <p:nvPr/>
        </p:nvSpPr>
        <p:spPr>
          <a:xfrm>
            <a:off x="1277362" y="1138212"/>
            <a:ext cx="6386075" cy="40941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Seperti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contoh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konten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kreator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ensiklo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yang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memanfaatkan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jerami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padi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sebagai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energi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biomasa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.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Melalui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video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tersebut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mereka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ingin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berbicara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tentang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pemanfaatan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jerami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padi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untuk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pupuk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organik.ketika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jerami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bertumpuk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   dan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kita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membakarnya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maka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Abu yang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dihasilkan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hanya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akan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menghasilkan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kandungan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paling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tinggi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silika,dengan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demikian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akan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kehilangan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lebih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banyak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potensi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dari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manfaat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jerami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.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bahan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baku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seperti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jerami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atau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rumput-rumputan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dan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semacamnya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kalau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kita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dapat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maksimalkan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akan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dapat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membantu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kita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untuk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mendapatkan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pupuk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dasar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yang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cukup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baik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. Karna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ada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beberapa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manfaat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dari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pemanfaatan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jerami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ini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selama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tidak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dibakar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memiliki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fungsi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biologis,yang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dimana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fungsi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biologis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ini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dapat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di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jumpai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di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bahan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baku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karbon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organik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roid Sans"/>
              </a:rPr>
              <a:t>. </a:t>
            </a:r>
            <a:endParaRPr lang="en-ID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1231881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griculture Engineering Thesis by Slidesgo">
  <a:themeElements>
    <a:clrScheme name="Simple Light">
      <a:dk1>
        <a:srgbClr val="6B5E51"/>
      </a:dk1>
      <a:lt1>
        <a:srgbClr val="FFFDF8"/>
      </a:lt1>
      <a:dk2>
        <a:srgbClr val="648C6E"/>
      </a:dk2>
      <a:lt2>
        <a:srgbClr val="BF7B36"/>
      </a:lt2>
      <a:accent1>
        <a:srgbClr val="C49734"/>
      </a:accent1>
      <a:accent2>
        <a:srgbClr val="F0C079"/>
      </a:accent2>
      <a:accent3>
        <a:srgbClr val="9CE2BA"/>
      </a:accent3>
      <a:accent4>
        <a:srgbClr val="C6DA78"/>
      </a:accent4>
      <a:accent5>
        <a:srgbClr val="FFFFFF"/>
      </a:accent5>
      <a:accent6>
        <a:srgbClr val="FFFFFF"/>
      </a:accent6>
      <a:hlink>
        <a:srgbClr val="6B5E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559</Words>
  <Application>Microsoft Office PowerPoint</Application>
  <PresentationFormat>On-screen Show (16:9)</PresentationFormat>
  <Paragraphs>29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Montserrat Alternates</vt:lpstr>
      <vt:lpstr>Calibri</vt:lpstr>
      <vt:lpstr>Open Sans</vt:lpstr>
      <vt:lpstr>Agriculture Engineering Thesis by Slidesgo</vt:lpstr>
      <vt:lpstr>Pertanian Tanaman Pangan</vt:lpstr>
      <vt:lpstr>Anggota Kelompok</vt:lpstr>
      <vt:lpstr>Sorgum</vt:lpstr>
      <vt:lpstr>PowerPoint Presentation</vt:lpstr>
      <vt:lpstr>Manfaat Sorgum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  You Tube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Pertanian Tanaman Pangan</dc:title>
  <dc:creator>acer</dc:creator>
  <cp:lastModifiedBy>stefanus cecilio</cp:lastModifiedBy>
  <cp:revision>4</cp:revision>
  <dcterms:modified xsi:type="dcterms:W3CDTF">2023-10-02T00:13:32Z</dcterms:modified>
</cp:coreProperties>
</file>