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960105" y="2421767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~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267744" y="2241037"/>
            <a:ext cx="136815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PLL0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265310" y="3284984"/>
            <a:ext cx="136815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PLL1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276195" y="1196752"/>
            <a:ext cx="136815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PLL2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9" name="8 Conector angular"/>
          <p:cNvCxnSpPr>
            <a:stCxn id="4" idx="6"/>
            <a:endCxn id="5" idx="1"/>
          </p:cNvCxnSpPr>
          <p:nvPr/>
        </p:nvCxnSpPr>
        <p:spPr>
          <a:xfrm flipV="1">
            <a:off x="1248137" y="2565073"/>
            <a:ext cx="1019607" cy="71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angular"/>
          <p:cNvCxnSpPr>
            <a:stCxn id="4" idx="4"/>
          </p:cNvCxnSpPr>
          <p:nvPr/>
        </p:nvCxnSpPr>
        <p:spPr>
          <a:xfrm rot="16200000" flipH="1">
            <a:off x="1235460" y="2578459"/>
            <a:ext cx="898511" cy="116118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 redondeado"/>
          <p:cNvSpPr/>
          <p:nvPr/>
        </p:nvSpPr>
        <p:spPr>
          <a:xfrm>
            <a:off x="5004048" y="2348880"/>
            <a:ext cx="1440160" cy="3609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3" name="12 Conector angular"/>
          <p:cNvCxnSpPr>
            <a:stCxn id="5" idx="3"/>
            <a:endCxn id="12" idx="1"/>
          </p:cNvCxnSpPr>
          <p:nvPr/>
        </p:nvCxnSpPr>
        <p:spPr>
          <a:xfrm flipV="1">
            <a:off x="3635896" y="2529340"/>
            <a:ext cx="1368152" cy="35733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angular"/>
          <p:cNvCxnSpPr>
            <a:stCxn id="5" idx="3"/>
            <a:endCxn id="7" idx="1"/>
          </p:cNvCxnSpPr>
          <p:nvPr/>
        </p:nvCxnSpPr>
        <p:spPr>
          <a:xfrm flipH="1" flipV="1">
            <a:off x="2276195" y="1520788"/>
            <a:ext cx="1359701" cy="1044285"/>
          </a:xfrm>
          <a:prstGeom prst="bentConnector5">
            <a:avLst>
              <a:gd name="adj1" fmla="val -16813"/>
              <a:gd name="adj2" fmla="val 50000"/>
              <a:gd name="adj3" fmla="val 11681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Rectángulo redondeado"/>
          <p:cNvSpPr/>
          <p:nvPr/>
        </p:nvSpPr>
        <p:spPr>
          <a:xfrm>
            <a:off x="5004048" y="3356992"/>
            <a:ext cx="1440160" cy="4680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PPE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21" name="20 Conector angular"/>
          <p:cNvCxnSpPr>
            <a:stCxn id="6" idx="3"/>
            <a:endCxn id="20" idx="1"/>
          </p:cNvCxnSpPr>
          <p:nvPr/>
        </p:nvCxnSpPr>
        <p:spPr>
          <a:xfrm flipV="1">
            <a:off x="3633462" y="3591018"/>
            <a:ext cx="1370586" cy="18002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 redondeado"/>
          <p:cNvSpPr/>
          <p:nvPr/>
        </p:nvSpPr>
        <p:spPr>
          <a:xfrm>
            <a:off x="5004048" y="1268760"/>
            <a:ext cx="1440160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DDR/IO/FPI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25" name="24 Conector angular"/>
          <p:cNvCxnSpPr>
            <a:stCxn id="7" idx="3"/>
            <a:endCxn id="24" idx="1"/>
          </p:cNvCxnSpPr>
          <p:nvPr/>
        </p:nvCxnSpPr>
        <p:spPr>
          <a:xfrm>
            <a:off x="3644347" y="1520788"/>
            <a:ext cx="1359701" cy="127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430761" y="1786338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Typ. 36MHz crystal oscillator</a:t>
            </a:r>
            <a:endParaRPr lang="es-ES" sz="1400" dirty="0"/>
          </a:p>
        </p:txBody>
      </p:sp>
      <p:sp>
        <p:nvSpPr>
          <p:cNvPr id="36" name="35 CuadroTexto"/>
          <p:cNvSpPr txBox="1"/>
          <p:nvPr/>
        </p:nvSpPr>
        <p:spPr>
          <a:xfrm rot="19982761">
            <a:off x="3325389" y="2294174"/>
            <a:ext cx="1197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DRAFT!</a:t>
            </a:r>
            <a:endParaRPr lang="es-E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4367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14</Words>
  <Application>Microsoft Office PowerPoint</Application>
  <PresentationFormat>Presentación en pantalla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Tooney</dc:creator>
  <cp:lastModifiedBy>Tooney</cp:lastModifiedBy>
  <cp:revision>4</cp:revision>
  <dcterms:created xsi:type="dcterms:W3CDTF">2020-04-02T09:35:24Z</dcterms:created>
  <dcterms:modified xsi:type="dcterms:W3CDTF">2020-04-02T11:27:42Z</dcterms:modified>
</cp:coreProperties>
</file>