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9" r:id="rId9"/>
    <p:sldId id="266" r:id="rId10"/>
    <p:sldId id="265" r:id="rId11"/>
    <p:sldId id="270" r:id="rId12"/>
    <p:sldId id="263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558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F279-B588-427F-A9DF-A71C108B6DAE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0620F-D169-4500-AC1F-31A654E90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2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0620F-D169-4500-AC1F-31A654E907F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5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2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84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4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88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2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5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27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58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3B10-BDC3-4EB6-B708-5D0E7F44CDB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976E-7DA2-4622-86B6-C71A66D3E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2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drela/Retalk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-word-api.herokuapp.com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Retalker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0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Ввиду простоты, настоятельно рекомендую каждому самому пощупать приложение. Это возможно двумя способами: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Скачать удобны </a:t>
            </a:r>
            <a:r>
              <a:rPr lang="en-US" dirty="0" smtClean="0"/>
              <a:t>.exe</a:t>
            </a:r>
            <a:r>
              <a:rPr lang="ru-RU" dirty="0" smtClean="0"/>
              <a:t> на </a:t>
            </a:r>
            <a:r>
              <a:rPr lang="ru-RU" dirty="0" err="1" smtClean="0"/>
              <a:t>гитхабе</a:t>
            </a:r>
            <a:r>
              <a:rPr lang="ru-RU" dirty="0" smtClean="0"/>
              <a:t>(</a:t>
            </a:r>
            <a:r>
              <a:rPr lang="en-US" dirty="0" smtClean="0">
                <a:hlinkClick r:id="rId3"/>
              </a:rPr>
              <a:t>https://github.com/Mandrela/Retalker</a:t>
            </a:r>
            <a:r>
              <a:rPr lang="ru-RU" dirty="0" smtClean="0"/>
              <a:t>) и запустить его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Скачать все с того же </a:t>
            </a:r>
            <a:r>
              <a:rPr lang="ru-RU" dirty="0" err="1" smtClean="0"/>
              <a:t>гитхаба</a:t>
            </a:r>
            <a:r>
              <a:rPr lang="ru-RU" dirty="0" smtClean="0"/>
              <a:t> </a:t>
            </a:r>
            <a:r>
              <a:rPr lang="en-US" dirty="0" smtClean="0"/>
              <a:t>source </a:t>
            </a:r>
            <a:r>
              <a:rPr lang="ru-RU" dirty="0" smtClean="0"/>
              <a:t>код и запустить файл </a:t>
            </a:r>
            <a:r>
              <a:rPr lang="en-US" dirty="0" smtClean="0"/>
              <a:t>retalker.py</a:t>
            </a:r>
            <a:r>
              <a:rPr lang="ru-RU" dirty="0" smtClean="0"/>
              <a:t>. Вам понадобится установленный </a:t>
            </a:r>
            <a:r>
              <a:rPr lang="en-US" dirty="0" smtClean="0"/>
              <a:t>python </a:t>
            </a:r>
            <a:r>
              <a:rPr lang="ru-RU" dirty="0" smtClean="0"/>
              <a:t>версии не ниже 3.10 и библиотека </a:t>
            </a:r>
            <a:r>
              <a:rPr lang="en-US" dirty="0" smtClean="0"/>
              <a:t>requests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6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словарь?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0830"/>
          </a:xfrm>
        </p:spPr>
        <p:txBody>
          <a:bodyPr>
            <a:normAutofit/>
          </a:bodyPr>
          <a:lstStyle/>
          <a:p>
            <a:r>
              <a:rPr lang="ru-RU" dirty="0" smtClean="0"/>
              <a:t>Маленький </a:t>
            </a:r>
            <a:r>
              <a:rPr lang="ru-RU" dirty="0" err="1" smtClean="0"/>
              <a:t>гайд</a:t>
            </a:r>
            <a:r>
              <a:rPr lang="ru-RU" dirty="0" smtClean="0"/>
              <a:t> для словарей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Создаем файл</a:t>
            </a:r>
            <a:r>
              <a:rPr lang="ru-RU" dirty="0" smtClean="0"/>
              <a:t> с расширением </a:t>
            </a:r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ru-RU" dirty="0" smtClean="0"/>
              <a:t> в папке с приложением и открываем в блокноте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файл записываем </a:t>
            </a:r>
            <a:r>
              <a:rPr lang="en-US" dirty="0" smtClean="0"/>
              <a:t>[“text1”, “text2”, …, “</a:t>
            </a:r>
            <a:r>
              <a:rPr lang="en-US" dirty="0" err="1" smtClean="0"/>
              <a:t>textn</a:t>
            </a:r>
            <a:r>
              <a:rPr lang="en-US" dirty="0" smtClean="0"/>
              <a:t>”]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Обратите внимание на кавычки и на запятые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Запускаем приложение. Переходим во второй раздел</a:t>
            </a:r>
            <a:r>
              <a:rPr lang="en-US" dirty="0" smtClean="0"/>
              <a:t> </a:t>
            </a:r>
            <a:r>
              <a:rPr lang="ru-RU" dirty="0" smtClean="0"/>
              <a:t>и пишем название файла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Enter. </a:t>
            </a:r>
            <a:r>
              <a:rPr lang="ru-RU" dirty="0" smtClean="0"/>
              <a:t>Готово! Теперь можете</a:t>
            </a:r>
            <a:br>
              <a:rPr lang="ru-RU" dirty="0" smtClean="0"/>
            </a:br>
            <a:r>
              <a:rPr lang="ru-RU" dirty="0" err="1" smtClean="0"/>
              <a:t>перезайти</a:t>
            </a:r>
            <a:r>
              <a:rPr lang="ru-RU" dirty="0" smtClean="0"/>
              <a:t> в раздел </a:t>
            </a:r>
            <a:r>
              <a:rPr lang="en-US" dirty="0" smtClean="0"/>
              <a:t>wordlists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увидеть свой словарь в списке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45" y="4535642"/>
            <a:ext cx="4067743" cy="1286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305" y="3019368"/>
            <a:ext cx="228631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Необычный формат презентации обусловлен да</a:t>
            </a:r>
          </a:p>
          <a:p>
            <a:r>
              <a:rPr lang="ru-RU" dirty="0" smtClean="0"/>
              <a:t>И положением меркурия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66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всЕ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8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Retalker</a:t>
            </a:r>
            <a:r>
              <a:rPr lang="en-US" sz="3600" dirty="0" smtClean="0"/>
              <a:t> – </a:t>
            </a:r>
            <a:r>
              <a:rPr lang="ru-RU" sz="3600" dirty="0" smtClean="0"/>
              <a:t>консольное приложение, созданное с единственной целью: прокачать пользовательское владение клавиатурой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13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режимов работы?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Да! </a:t>
            </a:r>
            <a:r>
              <a:rPr lang="en-US" dirty="0" err="1" smtClean="0"/>
              <a:t>Retalker</a:t>
            </a:r>
            <a:r>
              <a:rPr lang="en-US" dirty="0" smtClean="0"/>
              <a:t> </a:t>
            </a:r>
            <a:r>
              <a:rPr lang="ru-RU" dirty="0" smtClean="0"/>
              <a:t>поддерживает несколько режимов работы, а именно: составление слов из случайных букв, использование стороннего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получения случайных английских слов или использование словарей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54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я использовал </a:t>
            </a:r>
            <a:r>
              <a:rPr lang="en-US" dirty="0" smtClean="0"/>
              <a:t>Random word API</a:t>
            </a:r>
            <a:r>
              <a:rPr lang="ru-RU" dirty="0" smtClean="0"/>
              <a:t> (</a:t>
            </a:r>
            <a:r>
              <a:rPr lang="en-US" dirty="0" smtClean="0">
                <a:hlinkClick r:id="rId2"/>
              </a:rPr>
              <a:t>https://random-word-api.herokuapp.com/home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выборе этого режима работы, приложение подтянет слова с их серверов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имеет встроенный функционал для добавления своих словарей. Для этого пользователю нужно создать </a:t>
            </a:r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ru-RU" dirty="0" smtClean="0"/>
              <a:t> файл, в котором будет лежать список строк. Создать обязательно в корневой папке приложения.</a:t>
            </a:r>
          </a:p>
          <a:p>
            <a:r>
              <a:rPr lang="ru-RU" dirty="0" smtClean="0"/>
              <a:t>Дальше, через встроенный интерфейс, нужно ввести полное имя файла. Словарь будет сохранен во внутренних файлах приложения под именем введенного файла. После файл можно удалить</a:t>
            </a:r>
          </a:p>
        </p:txBody>
      </p:sp>
    </p:spTree>
    <p:extLst>
      <p:ext uri="{BB962C8B-B14F-4D97-AF65-F5344CB8AC3E}">
        <p14:creationId xmlns:p14="http://schemas.microsoft.com/office/powerpoint/2010/main" val="427361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бы скучно просто вводить слова, поэтому я предусмотрел скрытый таймер. Его невидимость обусловлена </a:t>
            </a:r>
            <a:r>
              <a:rPr lang="ru-RU" strike="sngStrike" dirty="0" smtClean="0"/>
              <a:t>ленью </a:t>
            </a:r>
            <a:r>
              <a:rPr lang="ru-RU" dirty="0" smtClean="0"/>
              <a:t>творческим замыслом: игроку придется научиться справляться еще и с волнением</a:t>
            </a:r>
          </a:p>
          <a:p>
            <a:r>
              <a:rPr lang="ru-RU" dirty="0"/>
              <a:t>И</a:t>
            </a:r>
            <a:r>
              <a:rPr lang="ru-RU" dirty="0" smtClean="0"/>
              <a:t>гроку дается время </a:t>
            </a:r>
            <a:r>
              <a:rPr lang="ru-RU" dirty="0"/>
              <a:t>н</a:t>
            </a:r>
            <a:r>
              <a:rPr lang="ru-RU" dirty="0" smtClean="0"/>
              <a:t>а каждое слово в зависимости от кол-ва букв в нем. Однако, если слово длинное, часть букв не будет учитываться при подсчете. Сложность отвечает за кол-во секунд на каждую участвующую в подсчете букву. </a:t>
            </a:r>
            <a:r>
              <a:rPr lang="ru-RU" dirty="0" err="1" smtClean="0"/>
              <a:t>Вотъ</a:t>
            </a:r>
            <a:r>
              <a:rPr lang="ru-RU" dirty="0" smtClean="0"/>
              <a:t> формула: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1" y="5279758"/>
            <a:ext cx="10284517" cy="5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0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Нетю</a:t>
            </a:r>
            <a:endParaRPr lang="ru-RU" dirty="0" smtClean="0"/>
          </a:p>
          <a:p>
            <a:r>
              <a:rPr lang="ru-RU" dirty="0" smtClean="0"/>
              <a:t>Приложение предусматривает корявого пользователя и проверяет каждое введенное значение</a:t>
            </a:r>
          </a:p>
          <a:p>
            <a:r>
              <a:rPr lang="ru-RU" dirty="0" smtClean="0"/>
              <a:t>Еще есть проверка на неработоспособность </a:t>
            </a:r>
            <a:r>
              <a:rPr lang="en-US" dirty="0" err="1" smtClean="0"/>
              <a:t>api</a:t>
            </a:r>
            <a:r>
              <a:rPr lang="ru-RU" dirty="0" smtClean="0"/>
              <a:t>: если не получается связаться с серверами, приложение будет использовать </a:t>
            </a:r>
            <a:r>
              <a:rPr lang="en-US" dirty="0" smtClean="0"/>
              <a:t>fallback </a:t>
            </a:r>
            <a:r>
              <a:rPr lang="ru-RU" dirty="0" smtClean="0"/>
              <a:t>словарь, который генерируется при первом запуске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2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Волшебно. Я использовал </a:t>
            </a:r>
            <a:r>
              <a:rPr lang="en-US" dirty="0" err="1" smtClean="0"/>
              <a:t>Nuitka</a:t>
            </a:r>
            <a:r>
              <a:rPr lang="ru-RU" dirty="0" smtClean="0"/>
              <a:t>, чтобы скомпилировать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 в .</a:t>
            </a:r>
            <a:r>
              <a:rPr lang="en-US" dirty="0" smtClean="0"/>
              <a:t>exe</a:t>
            </a:r>
            <a:r>
              <a:rPr lang="ru-RU" dirty="0" smtClean="0"/>
              <a:t>, что ускорило исполнение и позволило спокойно распространять файл без мороки с установкой модулей и вообще питона.</a:t>
            </a:r>
          </a:p>
          <a:p>
            <a:r>
              <a:rPr lang="ru-RU" dirty="0" smtClean="0"/>
              <a:t>Приложение создает в текущей директории файлы </a:t>
            </a:r>
            <a:r>
              <a:rPr lang="en-US" dirty="0" err="1" smtClean="0"/>
              <a:t>fallback.json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dicts.json</a:t>
            </a:r>
            <a:r>
              <a:rPr lang="ru-RU" dirty="0" smtClean="0"/>
              <a:t>, в которых хранит свои данные</a:t>
            </a:r>
          </a:p>
          <a:p>
            <a:r>
              <a:rPr lang="ru-RU" dirty="0" smtClean="0"/>
              <a:t>Приложение </a:t>
            </a:r>
            <a:r>
              <a:rPr lang="ru-RU" dirty="0" err="1" smtClean="0"/>
              <a:t>логирует</a:t>
            </a:r>
            <a:r>
              <a:rPr lang="ru-RU" dirty="0" smtClean="0"/>
              <a:t> некоторые действия в </a:t>
            </a:r>
            <a:r>
              <a:rPr lang="en-US" dirty="0" smtClean="0"/>
              <a:t>retalker.log </a:t>
            </a:r>
            <a:r>
              <a:rPr lang="ru-RU" dirty="0" smtClean="0"/>
              <a:t>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13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кода предусматривает возможность добавить веб-интерфейс в будущем.</a:t>
            </a:r>
          </a:p>
          <a:p>
            <a:r>
              <a:rPr lang="ru-RU" dirty="0" smtClean="0"/>
              <a:t>Еще планируется добавить сбор и анализ данных, который помог бы пользователю сделать вывод о себе</a:t>
            </a:r>
          </a:p>
        </p:txBody>
      </p:sp>
    </p:spTree>
    <p:extLst>
      <p:ext uri="{BB962C8B-B14F-4D97-AF65-F5344CB8AC3E}">
        <p14:creationId xmlns:p14="http://schemas.microsoft.com/office/powerpoint/2010/main" val="2884722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430</Words>
  <Application>Microsoft Office PowerPoint</Application>
  <PresentationFormat>Широкоэкранный</PresentationFormat>
  <Paragraphs>40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Retalker</vt:lpstr>
      <vt:lpstr>Что?</vt:lpstr>
      <vt:lpstr>Несколько режимов работы?</vt:lpstr>
      <vt:lpstr>API?</vt:lpstr>
      <vt:lpstr>Словари?</vt:lpstr>
      <vt:lpstr>Сложность?</vt:lpstr>
      <vt:lpstr>Ошибки?</vt:lpstr>
      <vt:lpstr>Работает?</vt:lpstr>
      <vt:lpstr>Дальше?</vt:lpstr>
      <vt:lpstr>Как?</vt:lpstr>
      <vt:lpstr>Можно словарь?</vt:lpstr>
      <vt:lpstr>??</vt:lpstr>
      <vt:lpstr>всЕ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Retalker</dc:title>
  <dc:creator>User</dc:creator>
  <cp:lastModifiedBy>User</cp:lastModifiedBy>
  <cp:revision>5</cp:revision>
  <dcterms:created xsi:type="dcterms:W3CDTF">2024-04-30T15:40:57Z</dcterms:created>
  <dcterms:modified xsi:type="dcterms:W3CDTF">2024-04-30T16:23:28Z</dcterms:modified>
</cp:coreProperties>
</file>