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3" r:id="rId5"/>
  </p:sldMasterIdLst>
  <p:notesMasterIdLst>
    <p:notesMasterId r:id="rId41"/>
  </p:notesMasterIdLst>
  <p:handoutMasterIdLst>
    <p:handoutMasterId r:id="rId42"/>
  </p:handoutMasterIdLst>
  <p:sldIdLst>
    <p:sldId id="262" r:id="rId6"/>
    <p:sldId id="285" r:id="rId7"/>
    <p:sldId id="276" r:id="rId8"/>
    <p:sldId id="303" r:id="rId9"/>
    <p:sldId id="309" r:id="rId10"/>
    <p:sldId id="310" r:id="rId11"/>
    <p:sldId id="306" r:id="rId12"/>
    <p:sldId id="286" r:id="rId13"/>
    <p:sldId id="287" r:id="rId14"/>
    <p:sldId id="288" r:id="rId15"/>
    <p:sldId id="289" r:id="rId16"/>
    <p:sldId id="312" r:id="rId17"/>
    <p:sldId id="314" r:id="rId18"/>
    <p:sldId id="315" r:id="rId19"/>
    <p:sldId id="274" r:id="rId20"/>
    <p:sldId id="311" r:id="rId21"/>
    <p:sldId id="272" r:id="rId22"/>
    <p:sldId id="302" r:id="rId23"/>
    <p:sldId id="283" r:id="rId24"/>
    <p:sldId id="290" r:id="rId25"/>
    <p:sldId id="305" r:id="rId26"/>
    <p:sldId id="279" r:id="rId27"/>
    <p:sldId id="280" r:id="rId28"/>
    <p:sldId id="281" r:id="rId29"/>
    <p:sldId id="291" r:id="rId30"/>
    <p:sldId id="292" r:id="rId31"/>
    <p:sldId id="293" r:id="rId32"/>
    <p:sldId id="294" r:id="rId33"/>
    <p:sldId id="295" r:id="rId34"/>
    <p:sldId id="296" r:id="rId35"/>
    <p:sldId id="297" r:id="rId36"/>
    <p:sldId id="298" r:id="rId37"/>
    <p:sldId id="299" r:id="rId38"/>
    <p:sldId id="300" r:id="rId39"/>
    <p:sldId id="301" r:id="rId40"/>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599">
          <p15:clr>
            <a:srgbClr val="A4A3A4"/>
          </p15:clr>
        </p15:guide>
        <p15:guide id="3" pos="2880">
          <p15:clr>
            <a:srgbClr val="A4A3A4"/>
          </p15:clr>
        </p15:guide>
        <p15:guide id="4" pos="5602" userDrawn="1">
          <p15:clr>
            <a:srgbClr val="A4A3A4"/>
          </p15:clr>
        </p15:guide>
        <p15:guide id="5" pos="158"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BDC"/>
    <a:srgbClr val="001D34"/>
    <a:srgbClr val="00A9C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4" autoAdjust="0"/>
  </p:normalViewPr>
  <p:slideViewPr>
    <p:cSldViewPr showGuides="1">
      <p:cViewPr varScale="1">
        <p:scale>
          <a:sx n="89" d="100"/>
          <a:sy n="89" d="100"/>
        </p:scale>
        <p:origin x="644" y="48"/>
      </p:cViewPr>
      <p:guideLst>
        <p:guide orient="horz" pos="1620"/>
        <p:guide orient="horz" pos="599"/>
        <p:guide pos="2880"/>
        <p:guide pos="5602"/>
        <p:guide pos="15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121" d="100"/>
          <a:sy n="121" d="100"/>
        </p:scale>
        <p:origin x="4938" y="114"/>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BBFA697C-5849-4DDF-A6C8-08E6893940F4}" type="datetimeFigureOut">
              <a:rPr lang="en-AU" smtClean="0"/>
              <a:pPr/>
              <a:t>16/10/2019</a:t>
            </a:fld>
            <a:endParaRPr lang="en-AU"/>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FD014AF-979A-46D9-9B43-4C67319580DA}" type="slidenum">
              <a:rPr lang="en-AU" smtClean="0"/>
              <a:pPr/>
              <a:t>‹#›</a:t>
            </a:fld>
            <a:endParaRPr lang="en-AU"/>
          </a:p>
        </p:txBody>
      </p:sp>
    </p:spTree>
    <p:extLst>
      <p:ext uri="{BB962C8B-B14F-4D97-AF65-F5344CB8AC3E}">
        <p14:creationId xmlns:p14="http://schemas.microsoft.com/office/powerpoint/2010/main" val="2514441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00992BC2-9435-4D31-AEB3-5D5877AD6447}" type="datetimeFigureOut">
              <a:rPr lang="en-AU" smtClean="0"/>
              <a:pPr/>
              <a:t>16/10/2019</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A496215-5E4C-414D-A8DB-C38AA7CF7C2A}" type="slidenum">
              <a:rPr lang="en-AU" smtClean="0"/>
              <a:pPr/>
              <a:t>‹#›</a:t>
            </a:fld>
            <a:endParaRPr lang="en-AU"/>
          </a:p>
        </p:txBody>
      </p:sp>
    </p:spTree>
    <p:extLst>
      <p:ext uri="{BB962C8B-B14F-4D97-AF65-F5344CB8AC3E}">
        <p14:creationId xmlns:p14="http://schemas.microsoft.com/office/powerpoint/2010/main" val="420318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A496215-5E4C-414D-A8DB-C38AA7CF7C2A}" type="slidenum">
              <a:rPr lang="en-AU" smtClean="0"/>
              <a:pPr/>
              <a:t>25</a:t>
            </a:fld>
            <a:endParaRPr lang="en-AU"/>
          </a:p>
        </p:txBody>
      </p:sp>
    </p:spTree>
    <p:extLst>
      <p:ext uri="{BB962C8B-B14F-4D97-AF65-F5344CB8AC3E}">
        <p14:creationId xmlns:p14="http://schemas.microsoft.com/office/powerpoint/2010/main" val="3798849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E546AB7C-DCB6-469C-A273-5BC5E9D79685}" type="slidenum">
              <a:rPr lang="en-AU" smtClean="0"/>
              <a:pPr>
                <a:defRPr/>
              </a:pPr>
              <a:t>26</a:t>
            </a:fld>
            <a:endParaRPr lang="en-AU"/>
          </a:p>
        </p:txBody>
      </p:sp>
    </p:spTree>
    <p:extLst>
      <p:ext uri="{BB962C8B-B14F-4D97-AF65-F5344CB8AC3E}">
        <p14:creationId xmlns:p14="http://schemas.microsoft.com/office/powerpoint/2010/main" val="3397641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AU" i="0" dirty="0"/>
          </a:p>
        </p:txBody>
      </p:sp>
      <p:sp>
        <p:nvSpPr>
          <p:cNvPr id="4" name="Slide Number Placeholder 3"/>
          <p:cNvSpPr>
            <a:spLocks noGrp="1"/>
          </p:cNvSpPr>
          <p:nvPr>
            <p:ph type="sldNum" sz="quarter" idx="10"/>
          </p:nvPr>
        </p:nvSpPr>
        <p:spPr/>
        <p:txBody>
          <a:bodyPr/>
          <a:lstStyle/>
          <a:p>
            <a:pPr>
              <a:defRPr/>
            </a:pPr>
            <a:fld id="{E546AB7C-DCB6-469C-A273-5BC5E9D79685}" type="slidenum">
              <a:rPr lang="en-AU" smtClean="0"/>
              <a:pPr>
                <a:defRPr/>
              </a:pPr>
              <a:t>31</a:t>
            </a:fld>
            <a:endParaRPr lang="en-AU"/>
          </a:p>
        </p:txBody>
      </p:sp>
    </p:spTree>
    <p:extLst>
      <p:ext uri="{BB962C8B-B14F-4D97-AF65-F5344CB8AC3E}">
        <p14:creationId xmlns:p14="http://schemas.microsoft.com/office/powerpoint/2010/main" val="3571346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51520" y="1779662"/>
            <a:ext cx="3600400" cy="1728192"/>
          </a:xfrm>
        </p:spPr>
        <p:txBody>
          <a:bodyPr anchor="b" anchorCtr="0">
            <a:normAutofit/>
          </a:bodyPr>
          <a:lstStyle>
            <a:lvl1pPr algn="l">
              <a:lnSpc>
                <a:spcPct val="90000"/>
              </a:lnSpc>
              <a:defRPr sz="3600" b="0">
                <a:solidFill>
                  <a:schemeClr val="accent3"/>
                </a:solidFill>
              </a:defRPr>
            </a:lvl1pPr>
          </a:lstStyle>
          <a:p>
            <a:r>
              <a:rPr lang="en-US"/>
              <a:t>Click to edit Master title style</a:t>
            </a:r>
            <a:endParaRPr lang="en-AU" dirty="0"/>
          </a:p>
        </p:txBody>
      </p:sp>
      <p:sp>
        <p:nvSpPr>
          <p:cNvPr id="3" name="Subtitle 2"/>
          <p:cNvSpPr>
            <a:spLocks noGrp="1"/>
          </p:cNvSpPr>
          <p:nvPr userDrawn="1">
            <p:ph type="subTitle" idx="1"/>
          </p:nvPr>
        </p:nvSpPr>
        <p:spPr>
          <a:xfrm>
            <a:off x="251520" y="3651870"/>
            <a:ext cx="3600400" cy="576064"/>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4" name="Rectangle 3"/>
          <p:cNvSpPr/>
          <p:nvPr userDrawn="1"/>
        </p:nvSpPr>
        <p:spPr>
          <a:xfrm>
            <a:off x="457200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p:cNvPicPr>
            <a:picLocks noChangeAspect="1"/>
          </p:cNvPicPr>
          <p:nvPr userDrawn="1"/>
        </p:nvPicPr>
        <p:blipFill>
          <a:blip r:embed="rId2"/>
          <a:stretch>
            <a:fillRect/>
          </a:stretch>
        </p:blipFill>
        <p:spPr>
          <a:xfrm>
            <a:off x="251520" y="267494"/>
            <a:ext cx="720080" cy="720080"/>
          </a:xfrm>
          <a:prstGeom prst="rect">
            <a:avLst/>
          </a:prstGeom>
        </p:spPr>
      </p:pic>
      <p:sp>
        <p:nvSpPr>
          <p:cNvPr id="11" name="Rectangle 10"/>
          <p:cNvSpPr/>
          <p:nvPr userDrawn="1"/>
        </p:nvSpPr>
        <p:spPr>
          <a:xfrm>
            <a:off x="251520" y="4850173"/>
            <a:ext cx="2385416" cy="138499"/>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spTree>
    <p:extLst>
      <p:ext uri="{BB962C8B-B14F-4D97-AF65-F5344CB8AC3E}">
        <p14:creationId xmlns:p14="http://schemas.microsoft.com/office/powerpoint/2010/main" val="1775978711"/>
      </p:ext>
    </p:extLst>
  </p:cSld>
  <p:clrMapOvr>
    <a:masterClrMapping/>
  </p:clrMapOvr>
  <p:extLst mod="1">
    <p:ext uri="{DCECCB84-F9BA-43D5-87BE-67443E8EF086}">
      <p15:sldGuideLst xmlns:p15="http://schemas.microsoft.com/office/powerpoint/2012/main">
        <p15:guide id="1" pos="2880" userDrawn="1">
          <p15:clr>
            <a:srgbClr val="FBAE40"/>
          </p15:clr>
        </p15:guide>
        <p15:guide id="2" orient="horz" pos="1620" userDrawn="1">
          <p15:clr>
            <a:srgbClr val="FBAE40"/>
          </p15:clr>
        </p15:guide>
        <p15:guide id="3" pos="5602" userDrawn="1">
          <p15:clr>
            <a:srgbClr val="FBAE40"/>
          </p15:clr>
        </p15:guide>
        <p15:guide id="4" pos="15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with catalyst dark">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251520" y="805458"/>
            <a:ext cx="4038600" cy="639365"/>
          </a:xfrm>
        </p:spPr>
        <p:txBody>
          <a:bodyPr/>
          <a:lstStyle/>
          <a:p>
            <a:r>
              <a:rPr lang="en-US"/>
              <a:t>Click to edit Master title style</a:t>
            </a:r>
            <a:endParaRPr lang="en-AU" dirty="0"/>
          </a:p>
        </p:txBody>
      </p:sp>
      <p:sp>
        <p:nvSpPr>
          <p:cNvPr id="3" name="Content Placeholder 2"/>
          <p:cNvSpPr>
            <a:spLocks noGrp="1"/>
          </p:cNvSpPr>
          <p:nvPr>
            <p:ph sz="half" idx="1"/>
          </p:nvPr>
        </p:nvSpPr>
        <p:spPr>
          <a:xfrm>
            <a:off x="251520" y="1665854"/>
            <a:ext cx="4038600" cy="3066136"/>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p:cNvSpPr>
            <a:spLocks noGrp="1"/>
          </p:cNvSpPr>
          <p:nvPr>
            <p:ph sz="half" idx="2"/>
          </p:nvPr>
        </p:nvSpPr>
        <p:spPr>
          <a:xfrm>
            <a:off x="4838700" y="1665854"/>
            <a:ext cx="4038600" cy="3066136"/>
          </a:xfrm>
        </p:spPr>
        <p:txBody>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0"/>
          </p:nvPr>
        </p:nvSpPr>
        <p:spPr>
          <a:xfrm>
            <a:off x="601371" y="4878250"/>
            <a:ext cx="3688750" cy="95510"/>
          </a:xfrm>
        </p:spPr>
        <p:txBody>
          <a:bodyPr/>
          <a:lstStyle/>
          <a:p>
            <a:r>
              <a:rPr lang="en-AU"/>
              <a:t>Presentation title  |  Presenter name</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42244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half imag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4571999" y="0"/>
            <a:ext cx="4563963" cy="5143500"/>
          </a:xfrm>
          <a:solidFill>
            <a:schemeClr val="accent1"/>
          </a:solidFill>
          <a:ln>
            <a:noFill/>
          </a:ln>
        </p:spPr>
        <p:txBody>
          <a:bodyPr anchor="ctr" anchorCtr="0"/>
          <a:lstStyle>
            <a:lvl1pPr marL="0" indent="0" algn="ctr">
              <a:buNone/>
              <a:defRPr/>
            </a:lvl1pPr>
          </a:lstStyle>
          <a:p>
            <a:r>
              <a:rPr lang="en-US"/>
              <a:t>Click icon to add picture</a:t>
            </a:r>
            <a:endParaRPr lang="en-AU" dirty="0"/>
          </a:p>
        </p:txBody>
      </p:sp>
      <p:sp>
        <p:nvSpPr>
          <p:cNvPr id="3" name="Content Placeholder 2"/>
          <p:cNvSpPr>
            <a:spLocks noGrp="1"/>
          </p:cNvSpPr>
          <p:nvPr>
            <p:ph idx="1"/>
          </p:nvPr>
        </p:nvSpPr>
        <p:spPr>
          <a:xfrm>
            <a:off x="251522" y="1550788"/>
            <a:ext cx="4032446" cy="318120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a:xfrm>
            <a:off x="251520" y="805458"/>
            <a:ext cx="4032448" cy="639365"/>
          </a:xfrm>
        </p:spPr>
        <p:txBody>
          <a:bodyPr/>
          <a:lstStyle/>
          <a:p>
            <a:r>
              <a:rPr lang="en-US"/>
              <a:t>Click to edit Master title style</a:t>
            </a:r>
            <a:endParaRPr lang="en-AU" dirty="0"/>
          </a:p>
        </p:txBody>
      </p:sp>
      <p:sp>
        <p:nvSpPr>
          <p:cNvPr id="6" name="Footer Placeholder 5"/>
          <p:cNvSpPr>
            <a:spLocks noGrp="1"/>
          </p:cNvSpPr>
          <p:nvPr>
            <p:ph type="ftr" sz="quarter" idx="10"/>
          </p:nvPr>
        </p:nvSpPr>
        <p:spPr>
          <a:xfrm>
            <a:off x="601371" y="4878250"/>
            <a:ext cx="3682598" cy="95510"/>
          </a:xfrm>
        </p:spPr>
        <p:txBody>
          <a:bodyPr/>
          <a:lstStyle/>
          <a:p>
            <a:r>
              <a:rPr lang="en-AU"/>
              <a:t>Presentation title  |  Presenter name</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471330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 quarter imag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6853836" y="0"/>
            <a:ext cx="2282400" cy="5143500"/>
          </a:xfrm>
          <a:solidFill>
            <a:schemeClr val="accent1"/>
          </a:solidFill>
          <a:ln>
            <a:noFill/>
          </a:ln>
        </p:spPr>
        <p:txBody>
          <a:bodyPr anchor="ctr" anchorCtr="0"/>
          <a:lstStyle>
            <a:lvl1pPr marL="0" indent="0" algn="ctr">
              <a:buNone/>
              <a:defRPr/>
            </a:lvl1pPr>
          </a:lstStyle>
          <a:p>
            <a:r>
              <a:rPr lang="en-US"/>
              <a:t>Click icon to add picture</a:t>
            </a:r>
            <a:endParaRPr lang="en-AU" dirty="0"/>
          </a:p>
        </p:txBody>
      </p:sp>
      <p:sp>
        <p:nvSpPr>
          <p:cNvPr id="3" name="Content Placeholder 2"/>
          <p:cNvSpPr>
            <a:spLocks noGrp="1"/>
          </p:cNvSpPr>
          <p:nvPr>
            <p:ph idx="1"/>
          </p:nvPr>
        </p:nvSpPr>
        <p:spPr>
          <a:xfrm>
            <a:off x="251522" y="1550788"/>
            <a:ext cx="6336702" cy="318120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a:xfrm>
            <a:off x="251520" y="805458"/>
            <a:ext cx="6336704" cy="639365"/>
          </a:xfrm>
        </p:spPr>
        <p:txBody>
          <a:bodyPr/>
          <a:lstStyle/>
          <a:p>
            <a:r>
              <a:rPr lang="en-US"/>
              <a:t>Click to edit Master title style</a:t>
            </a:r>
            <a:endParaRPr lang="en-AU" dirty="0"/>
          </a:p>
        </p:txBody>
      </p:sp>
      <p:sp>
        <p:nvSpPr>
          <p:cNvPr id="6" name="Footer Placeholder 5"/>
          <p:cNvSpPr>
            <a:spLocks noGrp="1"/>
          </p:cNvSpPr>
          <p:nvPr>
            <p:ph type="ftr" sz="quarter" idx="10"/>
          </p:nvPr>
        </p:nvSpPr>
        <p:spPr>
          <a:xfrm>
            <a:off x="601370" y="4878250"/>
            <a:ext cx="5986853" cy="95510"/>
          </a:xfrm>
        </p:spPr>
        <p:txBody>
          <a:bodyPr/>
          <a:lstStyle/>
          <a:p>
            <a:r>
              <a:rPr lang="en-AU"/>
              <a:t>Presentation title  |  Presenter name</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574209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Footer Placeholder 2"/>
          <p:cNvSpPr>
            <a:spLocks noGrp="1"/>
          </p:cNvSpPr>
          <p:nvPr>
            <p:ph type="ftr" sz="quarter" idx="10"/>
          </p:nvPr>
        </p:nvSpPr>
        <p:spPr/>
        <p:txBody>
          <a:bodyPr/>
          <a:lstStyle/>
          <a:p>
            <a:r>
              <a:rPr lang="en-AU"/>
              <a:t>Presentation title  |  Presenter name</a:t>
            </a:r>
            <a:endParaRPr lang="en-AU" dirty="0"/>
          </a:p>
        </p:txBody>
      </p:sp>
      <p:sp>
        <p:nvSpPr>
          <p:cNvPr id="5" name="Slide Number Placeholder 4"/>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896000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AU" dirty="0"/>
          </a:p>
        </p:txBody>
      </p:sp>
      <p:sp>
        <p:nvSpPr>
          <p:cNvPr id="3" name="Footer Placeholder 2"/>
          <p:cNvSpPr>
            <a:spLocks noGrp="1"/>
          </p:cNvSpPr>
          <p:nvPr>
            <p:ph type="ftr" sz="quarter" idx="10"/>
          </p:nvPr>
        </p:nvSpPr>
        <p:spPr/>
        <p:txBody>
          <a:bodyPr/>
          <a:lstStyle>
            <a:lvl1pPr>
              <a:defRPr>
                <a:solidFill>
                  <a:schemeClr val="bg1"/>
                </a:solidFill>
              </a:defRPr>
            </a:lvl1pPr>
          </a:lstStyle>
          <a:p>
            <a:r>
              <a:rPr lang="en-AU"/>
              <a:t>Presentation title  |  Presenter name</a:t>
            </a:r>
            <a:endParaRPr lang="en-AU" dirty="0"/>
          </a:p>
        </p:txBody>
      </p:sp>
      <p:sp>
        <p:nvSpPr>
          <p:cNvPr id="5" name="Slide Number Placeholder 4"/>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956317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AU"/>
              <a:t>Presentation title  |  Presenter name</a:t>
            </a:r>
            <a:endParaRPr lang="en-AU" dirty="0"/>
          </a:p>
        </p:txBody>
      </p:sp>
      <p:sp>
        <p:nvSpPr>
          <p:cNvPr id="4" name="Slide Number Placeholder 3"/>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4263885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tement Layout">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17B52948-05FD-444E-9ADC-BA5285595A75}"/>
              </a:ext>
            </a:extLst>
          </p:cNvPr>
          <p:cNvSpPr>
            <a:spLocks noGrp="1"/>
          </p:cNvSpPr>
          <p:nvPr>
            <p:ph type="pic" sz="quarter" idx="12"/>
          </p:nvPr>
        </p:nvSpPr>
        <p:spPr>
          <a:xfrm>
            <a:off x="4571999" y="0"/>
            <a:ext cx="4563963" cy="5143500"/>
          </a:xfrm>
          <a:solidFill>
            <a:schemeClr val="accent1"/>
          </a:solidFill>
          <a:ln>
            <a:noFill/>
          </a:ln>
        </p:spPr>
        <p:txBody>
          <a:bodyPr anchor="ctr" anchorCtr="0"/>
          <a:lstStyle>
            <a:lvl1pPr marL="0" indent="0" algn="ctr">
              <a:buNone/>
              <a:defRPr/>
            </a:lvl1pPr>
          </a:lstStyle>
          <a:p>
            <a:r>
              <a:rPr lang="en-US"/>
              <a:t>Click icon to add picture</a:t>
            </a:r>
            <a:endParaRPr lang="en-AU" dirty="0"/>
          </a:p>
        </p:txBody>
      </p:sp>
      <p:sp>
        <p:nvSpPr>
          <p:cNvPr id="5" name="Content Placeholder 2"/>
          <p:cNvSpPr>
            <a:spLocks noGrp="1"/>
          </p:cNvSpPr>
          <p:nvPr>
            <p:ph idx="1"/>
          </p:nvPr>
        </p:nvSpPr>
        <p:spPr>
          <a:xfrm>
            <a:off x="251520" y="1851670"/>
            <a:ext cx="3960440" cy="2525068"/>
          </a:xfrm>
        </p:spPr>
        <p:txBody>
          <a:bodyPr/>
          <a:lstStyle>
            <a:lvl1pPr marL="0" indent="0">
              <a:lnSpc>
                <a:spcPct val="85000"/>
              </a:lnSpc>
              <a:spcAft>
                <a:spcPts val="0"/>
              </a:spcAft>
              <a:buFontTx/>
              <a:buNone/>
              <a:defRPr sz="4000" b="0">
                <a:solidFill>
                  <a:schemeClr val="accent3"/>
                </a:solidFill>
              </a:defRPr>
            </a:lvl1pPr>
            <a:lvl2pPr marL="0" indent="0">
              <a:lnSpc>
                <a:spcPct val="85000"/>
              </a:lnSpc>
              <a:spcAft>
                <a:spcPts val="0"/>
              </a:spcAft>
              <a:buNone/>
              <a:defRPr sz="4000" b="0">
                <a:solidFill>
                  <a:schemeClr val="accent2"/>
                </a:solidFill>
              </a:defRPr>
            </a:lvl2pPr>
            <a:lvl3pPr marL="0" indent="0">
              <a:spcBef>
                <a:spcPts val="2200"/>
              </a:spcBef>
              <a:buNone/>
              <a:defRPr b="1">
                <a:solidFill>
                  <a:srgbClr val="00313C"/>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93824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251520" y="1275605"/>
            <a:ext cx="7056784" cy="2736305"/>
          </a:xfrm>
        </p:spPr>
        <p:txBody>
          <a:bodyPr anchor="b" anchorCtr="0"/>
          <a:lstStyle>
            <a:lvl1pPr marL="0" indent="0">
              <a:spcAft>
                <a:spcPts val="0"/>
              </a:spcAft>
              <a:buFontTx/>
              <a:buNone/>
              <a:defRPr sz="4400" b="0">
                <a:solidFill>
                  <a:schemeClr val="accent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64123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51520" y="2571750"/>
            <a:ext cx="3600400" cy="2160240"/>
          </a:xfrm>
        </p:spPr>
        <p:txBody>
          <a:bodyPr numCol="2" spcCol="360000">
            <a:normAutofit/>
          </a:bodyPr>
          <a:lstStyle>
            <a:lvl1pPr marL="0" indent="0" algn="l">
              <a:lnSpc>
                <a:spcPct val="90000"/>
              </a:lnSpc>
              <a:spcBef>
                <a:spcPts val="3000"/>
              </a:spcBef>
              <a:buNone/>
              <a:tabLst/>
              <a:defRPr sz="1600" b="1">
                <a:solidFill>
                  <a:schemeClr val="tx1"/>
                </a:solidFill>
              </a:defRPr>
            </a:lvl1pPr>
            <a:lvl2pPr marL="0" indent="0" algn="l">
              <a:lnSpc>
                <a:spcPct val="90000"/>
              </a:lnSpc>
              <a:spcBef>
                <a:spcPts val="0"/>
              </a:spcBef>
              <a:spcAft>
                <a:spcPts val="563"/>
              </a:spcAft>
              <a:buNone/>
              <a:tabLst/>
              <a:defRPr sz="1600">
                <a:solidFill>
                  <a:schemeClr val="tx1"/>
                </a:solidFill>
              </a:defRPr>
            </a:lvl2pPr>
            <a:lvl3pPr marL="0" indent="0" algn="l">
              <a:lnSpc>
                <a:spcPct val="90000"/>
              </a:lnSpc>
              <a:spcBef>
                <a:spcPts val="0"/>
              </a:spcBef>
              <a:buNone/>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3" name="Title 22"/>
          <p:cNvSpPr>
            <a:spLocks noGrp="1"/>
          </p:cNvSpPr>
          <p:nvPr>
            <p:ph type="title"/>
          </p:nvPr>
        </p:nvSpPr>
        <p:spPr>
          <a:xfrm>
            <a:off x="251521" y="915566"/>
            <a:ext cx="3600399" cy="1440160"/>
          </a:xfrm>
        </p:spPr>
        <p:txBody>
          <a:bodyPr anchor="b" anchorCtr="0">
            <a:noAutofit/>
          </a:bodyPr>
          <a:lstStyle>
            <a:lvl1pPr>
              <a:defRPr sz="3600">
                <a:solidFill>
                  <a:schemeClr val="accent3"/>
                </a:solidFill>
              </a:defRPr>
            </a:lvl1pPr>
          </a:lstStyle>
          <a:p>
            <a:r>
              <a:rPr lang="en-US"/>
              <a:t>Click to edit Master title style</a:t>
            </a:r>
            <a:endParaRPr lang="en-AU" dirty="0"/>
          </a:p>
        </p:txBody>
      </p:sp>
      <p:sp>
        <p:nvSpPr>
          <p:cNvPr id="27" name="Rectangle 26"/>
          <p:cNvSpPr/>
          <p:nvPr userDrawn="1"/>
        </p:nvSpPr>
        <p:spPr>
          <a:xfrm>
            <a:off x="457200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Rectangle 43"/>
          <p:cNvSpPr/>
          <p:nvPr userDrawn="1"/>
        </p:nvSpPr>
        <p:spPr>
          <a:xfrm>
            <a:off x="251520" y="4850173"/>
            <a:ext cx="2385416" cy="138499"/>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46" name="Picture 45"/>
          <p:cNvPicPr>
            <a:picLocks noChangeAspect="1"/>
          </p:cNvPicPr>
          <p:nvPr userDrawn="1"/>
        </p:nvPicPr>
        <p:blipFill>
          <a:blip r:embed="rId2"/>
          <a:stretch>
            <a:fillRect/>
          </a:stretch>
        </p:blipFill>
        <p:spPr>
          <a:xfrm>
            <a:off x="251520" y="267494"/>
            <a:ext cx="720080" cy="720080"/>
          </a:xfrm>
          <a:prstGeom prst="rect">
            <a:avLst/>
          </a:prstGeom>
        </p:spPr>
      </p:pic>
    </p:spTree>
    <p:extLst>
      <p:ext uri="{BB962C8B-B14F-4D97-AF65-F5344CB8AC3E}">
        <p14:creationId xmlns:p14="http://schemas.microsoft.com/office/powerpoint/2010/main" val="4630210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Option 2">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51520" y="1851670"/>
            <a:ext cx="3600400" cy="2847245"/>
          </a:xfrm>
        </p:spPr>
        <p:txBody>
          <a:bodyPr numCol="2" spcCol="360000">
            <a:normAutofit/>
          </a:bodyPr>
          <a:lstStyle>
            <a:lvl1pPr marL="0" indent="0" algn="l">
              <a:lnSpc>
                <a:spcPct val="90000"/>
              </a:lnSpc>
              <a:spcBef>
                <a:spcPts val="3000"/>
              </a:spcBef>
              <a:buNone/>
              <a:tabLst/>
              <a:defRPr sz="1600" b="1">
                <a:solidFill>
                  <a:schemeClr val="tx1"/>
                </a:solidFill>
              </a:defRPr>
            </a:lvl1pPr>
            <a:lvl2pPr marL="0" indent="0" algn="l">
              <a:lnSpc>
                <a:spcPct val="90000"/>
              </a:lnSpc>
              <a:spcBef>
                <a:spcPts val="0"/>
              </a:spcBef>
              <a:spcAft>
                <a:spcPts val="563"/>
              </a:spcAft>
              <a:buNone/>
              <a:tabLst/>
              <a:defRPr sz="1600">
                <a:solidFill>
                  <a:schemeClr val="tx1"/>
                </a:solidFill>
              </a:defRPr>
            </a:lvl2pPr>
            <a:lvl3pPr marL="0" indent="0" algn="l">
              <a:lnSpc>
                <a:spcPct val="90000"/>
              </a:lnSpc>
              <a:spcBef>
                <a:spcPts val="0"/>
              </a:spcBef>
              <a:buNone/>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7" name="Rectangle 26"/>
          <p:cNvSpPr/>
          <p:nvPr userDrawn="1"/>
        </p:nvSpPr>
        <p:spPr>
          <a:xfrm>
            <a:off x="457200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p:cNvSpPr/>
          <p:nvPr userDrawn="1"/>
        </p:nvSpPr>
        <p:spPr>
          <a:xfrm>
            <a:off x="251520" y="4850173"/>
            <a:ext cx="2385416" cy="138499"/>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43" name="Picture 42"/>
          <p:cNvPicPr>
            <a:picLocks noChangeAspect="1"/>
          </p:cNvPicPr>
          <p:nvPr userDrawn="1"/>
        </p:nvPicPr>
        <p:blipFill>
          <a:blip r:embed="rId2"/>
          <a:stretch>
            <a:fillRect/>
          </a:stretch>
        </p:blipFill>
        <p:spPr>
          <a:xfrm>
            <a:off x="251520" y="267494"/>
            <a:ext cx="720080" cy="720080"/>
          </a:xfrm>
          <a:prstGeom prst="rect">
            <a:avLst/>
          </a:prstGeom>
        </p:spPr>
      </p:pic>
      <p:sp>
        <p:nvSpPr>
          <p:cNvPr id="2" name="Title 1"/>
          <p:cNvSpPr>
            <a:spLocks noGrp="1"/>
          </p:cNvSpPr>
          <p:nvPr>
            <p:ph type="title"/>
          </p:nvPr>
        </p:nvSpPr>
        <p:spPr>
          <a:xfrm>
            <a:off x="251520" y="1136676"/>
            <a:ext cx="3672408" cy="639365"/>
          </a:xfrm>
        </p:spPr>
        <p:txBody>
          <a:bodyPr/>
          <a:lstStyle/>
          <a:p>
            <a:r>
              <a:rPr lang="en-US"/>
              <a:t>Click to edit Master title style</a:t>
            </a:r>
            <a:endParaRPr lang="en-AU" dirty="0"/>
          </a:p>
        </p:txBody>
      </p:sp>
    </p:spTree>
    <p:extLst>
      <p:ext uri="{BB962C8B-B14F-4D97-AF65-F5344CB8AC3E}">
        <p14:creationId xmlns:p14="http://schemas.microsoft.com/office/powerpoint/2010/main" val="46302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51520" y="1779662"/>
            <a:ext cx="3600400" cy="1728192"/>
          </a:xfrm>
        </p:spPr>
        <p:txBody>
          <a:bodyPr anchor="b" anchorCtr="0">
            <a:normAutofit/>
          </a:bodyPr>
          <a:lstStyle>
            <a:lvl1pPr algn="l">
              <a:lnSpc>
                <a:spcPct val="90000"/>
              </a:lnSpc>
              <a:defRPr sz="3600" b="0">
                <a:solidFill>
                  <a:schemeClr val="accent3"/>
                </a:solidFill>
              </a:defRPr>
            </a:lvl1pPr>
          </a:lstStyle>
          <a:p>
            <a:r>
              <a:rPr lang="en-US"/>
              <a:t>Click to edit Master title style</a:t>
            </a:r>
            <a:endParaRPr lang="en-AU" dirty="0"/>
          </a:p>
        </p:txBody>
      </p:sp>
      <p:sp>
        <p:nvSpPr>
          <p:cNvPr id="3" name="Subtitle 2"/>
          <p:cNvSpPr>
            <a:spLocks noGrp="1"/>
          </p:cNvSpPr>
          <p:nvPr userDrawn="1">
            <p:ph type="subTitle" idx="1"/>
          </p:nvPr>
        </p:nvSpPr>
        <p:spPr>
          <a:xfrm>
            <a:off x="251520" y="3651870"/>
            <a:ext cx="3600400" cy="576064"/>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pic>
        <p:nvPicPr>
          <p:cNvPr id="9" name="Picture 8"/>
          <p:cNvPicPr>
            <a:picLocks noChangeAspect="1"/>
          </p:cNvPicPr>
          <p:nvPr userDrawn="1"/>
        </p:nvPicPr>
        <p:blipFill>
          <a:blip r:embed="rId2"/>
          <a:stretch>
            <a:fillRect/>
          </a:stretch>
        </p:blipFill>
        <p:spPr>
          <a:xfrm>
            <a:off x="251520" y="267494"/>
            <a:ext cx="720080" cy="720080"/>
          </a:xfrm>
          <a:prstGeom prst="rect">
            <a:avLst/>
          </a:prstGeom>
        </p:spPr>
      </p:pic>
      <p:sp>
        <p:nvSpPr>
          <p:cNvPr id="11" name="Rectangle 10"/>
          <p:cNvSpPr/>
          <p:nvPr userDrawn="1"/>
        </p:nvSpPr>
        <p:spPr>
          <a:xfrm>
            <a:off x="251520" y="4850173"/>
            <a:ext cx="2385416" cy="138499"/>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sp>
        <p:nvSpPr>
          <p:cNvPr id="6" name="Picture Placeholder 5"/>
          <p:cNvSpPr>
            <a:spLocks noGrp="1"/>
          </p:cNvSpPr>
          <p:nvPr>
            <p:ph type="pic" sz="quarter" idx="10"/>
          </p:nvPr>
        </p:nvSpPr>
        <p:spPr>
          <a:xfrm>
            <a:off x="4571999" y="0"/>
            <a:ext cx="4563963" cy="5143500"/>
          </a:xfrm>
          <a:solidFill>
            <a:schemeClr val="accent1"/>
          </a:solidFill>
          <a:ln>
            <a:noFill/>
          </a:ln>
        </p:spPr>
        <p:txBody>
          <a:bodyPr anchor="ctr" anchorCtr="0"/>
          <a:lstStyle>
            <a:lvl1pPr marL="0" indent="0" algn="ctr">
              <a:buNone/>
              <a:defRPr/>
            </a:lvl1pPr>
          </a:lstStyle>
          <a:p>
            <a:r>
              <a:rPr lang="en-US"/>
              <a:t>Click icon to add picture</a:t>
            </a:r>
            <a:endParaRPr lang="en-AU" dirty="0"/>
          </a:p>
        </p:txBody>
      </p:sp>
    </p:spTree>
    <p:extLst>
      <p:ext uri="{BB962C8B-B14F-4D97-AF65-F5344CB8AC3E}">
        <p14:creationId xmlns:p14="http://schemas.microsoft.com/office/powerpoint/2010/main" val="294196142"/>
      </p:ext>
    </p:extLst>
  </p:cSld>
  <p:clrMapOvr>
    <a:masterClrMapping/>
  </p:clrMapOvr>
  <p:extLst mod="1">
    <p:ext uri="{DCECCB84-F9BA-43D5-87BE-67443E8EF086}">
      <p15:sldGuideLst xmlns:p15="http://schemas.microsoft.com/office/powerpoint/2012/main">
        <p15:guide id="1" pos="158" userDrawn="1">
          <p15:clr>
            <a:srgbClr val="FBAE40"/>
          </p15:clr>
        </p15:guide>
        <p15:guide id="2" orient="horz" pos="1620">
          <p15:clr>
            <a:srgbClr val="FBAE40"/>
          </p15:clr>
        </p15:guide>
        <p15:guide id="3" pos="2880" userDrawn="1">
          <p15:clr>
            <a:srgbClr val="FBAE40"/>
          </p15:clr>
        </p15:guide>
        <p15:guide id="4" pos="560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20538"/>
            <a:ext cx="9144000" cy="259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userDrawn="1">
            <p:ph type="ctrTitle"/>
          </p:nvPr>
        </p:nvSpPr>
        <p:spPr>
          <a:xfrm>
            <a:off x="251520" y="2859782"/>
            <a:ext cx="7930032" cy="1153507"/>
          </a:xfrm>
        </p:spPr>
        <p:txBody>
          <a:bodyPr anchor="b" anchorCtr="0">
            <a:normAutofit/>
          </a:bodyPr>
          <a:lstStyle>
            <a:lvl1pPr algn="l">
              <a:lnSpc>
                <a:spcPct val="90000"/>
              </a:lnSpc>
              <a:defRPr sz="3600" b="0">
                <a:solidFill>
                  <a:schemeClr val="accent3"/>
                </a:solidFill>
              </a:defRPr>
            </a:lvl1pPr>
          </a:lstStyle>
          <a:p>
            <a:r>
              <a:rPr lang="en-US" dirty="0"/>
              <a:t>Click to edit Master title style</a:t>
            </a:r>
            <a:endParaRPr lang="en-AU" dirty="0"/>
          </a:p>
        </p:txBody>
      </p:sp>
      <p:sp>
        <p:nvSpPr>
          <p:cNvPr id="3" name="Subtitle 2"/>
          <p:cNvSpPr>
            <a:spLocks noGrp="1"/>
          </p:cNvSpPr>
          <p:nvPr userDrawn="1">
            <p:ph type="subTitle" idx="1"/>
          </p:nvPr>
        </p:nvSpPr>
        <p:spPr>
          <a:xfrm>
            <a:off x="251520" y="4096622"/>
            <a:ext cx="7200800" cy="273948"/>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
        <p:nvSpPr>
          <p:cNvPr id="7" name="Rectangle 6"/>
          <p:cNvSpPr/>
          <p:nvPr userDrawn="1"/>
        </p:nvSpPr>
        <p:spPr>
          <a:xfrm>
            <a:off x="251520" y="4850173"/>
            <a:ext cx="2385416" cy="138499"/>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8" name="Picture 7"/>
          <p:cNvPicPr>
            <a:picLocks noChangeAspect="1"/>
          </p:cNvPicPr>
          <p:nvPr userDrawn="1"/>
        </p:nvPicPr>
        <p:blipFill>
          <a:blip r:embed="rId2"/>
          <a:stretch>
            <a:fillRect/>
          </a:stretch>
        </p:blipFill>
        <p:spPr>
          <a:xfrm>
            <a:off x="8181552" y="4177358"/>
            <a:ext cx="720080" cy="720080"/>
          </a:xfrm>
          <a:prstGeom prst="rect">
            <a:avLst/>
          </a:prstGeom>
        </p:spPr>
      </p:pic>
    </p:spTree>
    <p:extLst>
      <p:ext uri="{BB962C8B-B14F-4D97-AF65-F5344CB8AC3E}">
        <p14:creationId xmlns:p14="http://schemas.microsoft.com/office/powerpoint/2010/main" val="3218432992"/>
      </p:ext>
    </p:extLst>
  </p:cSld>
  <p:clrMapOvr>
    <a:masterClrMapping/>
  </p:clrMapOvr>
  <p:extLst mod="1">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51520" y="2859782"/>
            <a:ext cx="7930032" cy="1153507"/>
          </a:xfrm>
        </p:spPr>
        <p:txBody>
          <a:bodyPr anchor="b" anchorCtr="0">
            <a:normAutofit/>
          </a:bodyPr>
          <a:lstStyle>
            <a:lvl1pPr algn="l">
              <a:lnSpc>
                <a:spcPct val="90000"/>
              </a:lnSpc>
              <a:defRPr sz="3600" b="0">
                <a:solidFill>
                  <a:schemeClr val="accent3"/>
                </a:solidFill>
              </a:defRPr>
            </a:lvl1pPr>
          </a:lstStyle>
          <a:p>
            <a:r>
              <a:rPr lang="en-US" dirty="0"/>
              <a:t>Click to edit Master title style</a:t>
            </a:r>
            <a:endParaRPr lang="en-AU" dirty="0"/>
          </a:p>
        </p:txBody>
      </p:sp>
      <p:sp>
        <p:nvSpPr>
          <p:cNvPr id="3" name="Subtitle 2"/>
          <p:cNvSpPr>
            <a:spLocks noGrp="1"/>
          </p:cNvSpPr>
          <p:nvPr userDrawn="1">
            <p:ph type="subTitle" idx="1"/>
          </p:nvPr>
        </p:nvSpPr>
        <p:spPr>
          <a:xfrm>
            <a:off x="251520" y="4096622"/>
            <a:ext cx="7200800" cy="273948"/>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pic>
        <p:nvPicPr>
          <p:cNvPr id="9" name="Picture 8"/>
          <p:cNvPicPr>
            <a:picLocks noChangeAspect="1"/>
          </p:cNvPicPr>
          <p:nvPr userDrawn="1"/>
        </p:nvPicPr>
        <p:blipFill>
          <a:blip r:embed="rId2"/>
          <a:stretch>
            <a:fillRect/>
          </a:stretch>
        </p:blipFill>
        <p:spPr>
          <a:xfrm>
            <a:off x="8181552" y="4177358"/>
            <a:ext cx="720080" cy="720080"/>
          </a:xfrm>
          <a:prstGeom prst="rect">
            <a:avLst/>
          </a:prstGeom>
        </p:spPr>
      </p:pic>
      <p:sp>
        <p:nvSpPr>
          <p:cNvPr id="7" name="Rectangle 6"/>
          <p:cNvSpPr/>
          <p:nvPr userDrawn="1"/>
        </p:nvSpPr>
        <p:spPr>
          <a:xfrm>
            <a:off x="251520" y="4850173"/>
            <a:ext cx="2385416" cy="138499"/>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sp>
        <p:nvSpPr>
          <p:cNvPr id="8" name="Picture Placeholder 5"/>
          <p:cNvSpPr>
            <a:spLocks noGrp="1"/>
          </p:cNvSpPr>
          <p:nvPr>
            <p:ph type="pic" sz="quarter" idx="10"/>
          </p:nvPr>
        </p:nvSpPr>
        <p:spPr>
          <a:xfrm>
            <a:off x="-1" y="0"/>
            <a:ext cx="9162000" cy="2577600"/>
          </a:xfrm>
          <a:solidFill>
            <a:schemeClr val="accent1"/>
          </a:solidFill>
          <a:ln>
            <a:noFill/>
          </a:ln>
        </p:spPr>
        <p:txBody>
          <a:bodyPr anchor="ctr" anchorCtr="0"/>
          <a:lstStyle>
            <a:lvl1pPr marL="0" indent="0" algn="ctr">
              <a:buNone/>
              <a:defRPr/>
            </a:lvl1pPr>
          </a:lstStyle>
          <a:p>
            <a:endParaRPr lang="en-AU" dirty="0"/>
          </a:p>
        </p:txBody>
      </p:sp>
    </p:spTree>
    <p:extLst>
      <p:ext uri="{BB962C8B-B14F-4D97-AF65-F5344CB8AC3E}">
        <p14:creationId xmlns:p14="http://schemas.microsoft.com/office/powerpoint/2010/main" val="518110496"/>
      </p:ext>
    </p:extLst>
  </p:cSld>
  <p:clrMapOvr>
    <a:masterClrMapping/>
  </p:clrMapOvr>
  <p:extLst mod="1">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 partner logos">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20538"/>
            <a:ext cx="9144000" cy="25956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userDrawn="1">
            <p:ph type="ctrTitle"/>
          </p:nvPr>
        </p:nvSpPr>
        <p:spPr>
          <a:xfrm>
            <a:off x="251520" y="1203598"/>
            <a:ext cx="7930032" cy="1153507"/>
          </a:xfrm>
        </p:spPr>
        <p:txBody>
          <a:bodyPr anchor="b" anchorCtr="0">
            <a:normAutofit/>
          </a:bodyPr>
          <a:lstStyle>
            <a:lvl1pPr algn="l">
              <a:lnSpc>
                <a:spcPct val="90000"/>
              </a:lnSpc>
              <a:defRPr sz="3600" b="0">
                <a:solidFill>
                  <a:schemeClr val="bg1"/>
                </a:solidFill>
              </a:defRPr>
            </a:lvl1pPr>
          </a:lstStyle>
          <a:p>
            <a:r>
              <a:rPr lang="en-US" dirty="0"/>
              <a:t>Click to edit Master title style</a:t>
            </a:r>
            <a:endParaRPr lang="en-AU" dirty="0"/>
          </a:p>
        </p:txBody>
      </p:sp>
      <p:sp>
        <p:nvSpPr>
          <p:cNvPr id="3" name="Subtitle 2"/>
          <p:cNvSpPr>
            <a:spLocks noGrp="1"/>
          </p:cNvSpPr>
          <p:nvPr userDrawn="1">
            <p:ph type="subTitle" idx="1"/>
          </p:nvPr>
        </p:nvSpPr>
        <p:spPr>
          <a:xfrm>
            <a:off x="251520" y="2922403"/>
            <a:ext cx="7200800" cy="273948"/>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
        <p:nvSpPr>
          <p:cNvPr id="7" name="Rectangle 6"/>
          <p:cNvSpPr/>
          <p:nvPr userDrawn="1"/>
        </p:nvSpPr>
        <p:spPr>
          <a:xfrm>
            <a:off x="6516216" y="582251"/>
            <a:ext cx="2385416" cy="138499"/>
          </a:xfrm>
          <a:prstGeom prst="rect">
            <a:avLst/>
          </a:prstGeom>
        </p:spPr>
        <p:txBody>
          <a:bodyPr wrap="square" lIns="0" tIns="0" rIns="0" bIns="0">
            <a:spAutoFit/>
          </a:bodyPr>
          <a:lstStyle/>
          <a:p>
            <a:pPr algn="r">
              <a:lnSpc>
                <a:spcPct val="90000"/>
              </a:lnSpc>
            </a:pPr>
            <a:r>
              <a:rPr lang="en-AU" sz="1000" dirty="0">
                <a:solidFill>
                  <a:schemeClr val="bg1"/>
                </a:solidFill>
              </a:rPr>
              <a:t>Australia’s National Science Agency</a:t>
            </a:r>
          </a:p>
        </p:txBody>
      </p:sp>
      <p:pic>
        <p:nvPicPr>
          <p:cNvPr id="9" name="Picture 8"/>
          <p:cNvPicPr>
            <a:picLocks noChangeAspect="1"/>
          </p:cNvPicPr>
          <p:nvPr userDrawn="1"/>
        </p:nvPicPr>
        <p:blipFill>
          <a:blip r:embed="rId2"/>
          <a:stretch>
            <a:fillRect/>
          </a:stretch>
        </p:blipFill>
        <p:spPr>
          <a:xfrm>
            <a:off x="251520" y="267494"/>
            <a:ext cx="720080" cy="720080"/>
          </a:xfrm>
          <a:prstGeom prst="rect">
            <a:avLst/>
          </a:prstGeom>
        </p:spPr>
      </p:pic>
    </p:spTree>
    <p:extLst>
      <p:ext uri="{BB962C8B-B14F-4D97-AF65-F5344CB8AC3E}">
        <p14:creationId xmlns:p14="http://schemas.microsoft.com/office/powerpoint/2010/main" val="729040451"/>
      </p:ext>
    </p:extLst>
  </p:cSld>
  <p:clrMapOvr>
    <a:masterClrMapping/>
  </p:clrMapOvr>
  <p:extLst mod="1">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p:txBody>
          <a:bodyPr/>
          <a:lstStyle/>
          <a:p>
            <a:r>
              <a:rPr lang="en-US"/>
              <a:t>Click to edit Master title style</a:t>
            </a:r>
            <a:endParaRPr lang="en-AU"/>
          </a:p>
        </p:txBody>
      </p:sp>
      <p:sp>
        <p:nvSpPr>
          <p:cNvPr id="6" name="Footer Placeholder 5"/>
          <p:cNvSpPr>
            <a:spLocks noGrp="1"/>
          </p:cNvSpPr>
          <p:nvPr>
            <p:ph type="ftr" sz="quarter" idx="10"/>
          </p:nvPr>
        </p:nvSpPr>
        <p:spPr/>
        <p:txBody>
          <a:bodyPr/>
          <a:lstStyle/>
          <a:p>
            <a:r>
              <a:rPr lang="en-AU"/>
              <a:t>Presentation title  |  Presenter name</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1964031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Title 3"/>
          <p:cNvSpPr>
            <a:spLocks noGrp="1"/>
          </p:cNvSpPr>
          <p:nvPr>
            <p:ph type="title"/>
          </p:nvPr>
        </p:nvSpPr>
        <p:spPr/>
        <p:txBody>
          <a:bodyPr/>
          <a:lstStyle>
            <a:lvl1pPr>
              <a:defRPr>
                <a:solidFill>
                  <a:schemeClr val="accent1"/>
                </a:solidFill>
              </a:defRPr>
            </a:lvl1pPr>
          </a:lstStyle>
          <a:p>
            <a:r>
              <a:rPr lang="en-US"/>
              <a:t>Click to edit Master title style</a:t>
            </a:r>
            <a:endParaRPr lang="en-AU"/>
          </a:p>
        </p:txBody>
      </p:sp>
      <p:sp>
        <p:nvSpPr>
          <p:cNvPr id="6" name="Footer Placeholder 5"/>
          <p:cNvSpPr>
            <a:spLocks noGrp="1"/>
          </p:cNvSpPr>
          <p:nvPr>
            <p:ph type="ftr" sz="quarter" idx="10"/>
          </p:nvPr>
        </p:nvSpPr>
        <p:spPr/>
        <p:txBody>
          <a:bodyPr/>
          <a:lstStyle>
            <a:lvl1pPr>
              <a:defRPr>
                <a:solidFill>
                  <a:schemeClr val="bg1"/>
                </a:solidFill>
              </a:defRPr>
            </a:lvl1pPr>
          </a:lstStyle>
          <a:p>
            <a:r>
              <a:rPr lang="en-AU"/>
              <a:t>Presentation title  |  Presenter name</a:t>
            </a:r>
            <a:endParaRPr lang="en-AU" dirty="0"/>
          </a:p>
        </p:txBody>
      </p:sp>
      <p:sp>
        <p:nvSpPr>
          <p:cNvPr id="7" name="Slide Number Placeholder 6"/>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5142574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Footer Placeholder 3"/>
          <p:cNvSpPr>
            <a:spLocks noGrp="1"/>
          </p:cNvSpPr>
          <p:nvPr>
            <p:ph type="ftr" sz="quarter" idx="10"/>
          </p:nvPr>
        </p:nvSpPr>
        <p:spPr/>
        <p:txBody>
          <a:bodyPr/>
          <a:lstStyle/>
          <a:p>
            <a:r>
              <a:rPr lang="en-AU"/>
              <a:t>Presentation title  |  Presenter name</a:t>
            </a:r>
            <a:endParaRPr lang="en-AU" dirty="0"/>
          </a:p>
        </p:txBody>
      </p:sp>
      <p:sp>
        <p:nvSpPr>
          <p:cNvPr id="6" name="Slide Number Placeholder 5"/>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323933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2" y="1131590"/>
            <a:ext cx="8640958" cy="3070944"/>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Text Placeholder 7"/>
          <p:cNvSpPr>
            <a:spLocks noGrp="1"/>
          </p:cNvSpPr>
          <p:nvPr>
            <p:ph type="body" sz="quarter" idx="13" hasCustomPrompt="1"/>
          </p:nvPr>
        </p:nvSpPr>
        <p:spPr>
          <a:xfrm>
            <a:off x="261850" y="267494"/>
            <a:ext cx="8630630" cy="639900"/>
          </a:xfrm>
        </p:spPr>
        <p:txBody>
          <a:bodyPr>
            <a:normAutofit/>
          </a:bodyPr>
          <a:lstStyle>
            <a:lvl1pPr marL="0" indent="0">
              <a:lnSpc>
                <a:spcPct val="100000"/>
              </a:lnSpc>
              <a:spcBef>
                <a:spcPts val="0"/>
              </a:spcBef>
              <a:spcAft>
                <a:spcPts val="0"/>
              </a:spcAft>
              <a:buNone/>
              <a:defRPr sz="2800" b="0">
                <a:solidFill>
                  <a:schemeClr val="accent3"/>
                </a:solidFill>
              </a:defRPr>
            </a:lvl1pPr>
            <a:lvl2pPr marL="0" indent="0">
              <a:lnSpc>
                <a:spcPct val="80000"/>
              </a:lnSpc>
              <a:spcBef>
                <a:spcPts val="0"/>
              </a:spcBef>
              <a:buNone/>
              <a:defRPr sz="2200" b="0">
                <a:solidFill>
                  <a:schemeClr val="accent2"/>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a:t>Click to edit Master title style</a:t>
            </a:r>
          </a:p>
          <a:p>
            <a:pPr lvl="1"/>
            <a:r>
              <a:rPr lang="en-US" dirty="0"/>
              <a:t>Second level</a:t>
            </a:r>
          </a:p>
        </p:txBody>
      </p:sp>
      <p:sp>
        <p:nvSpPr>
          <p:cNvPr id="2" name="Footer Placeholder 1"/>
          <p:cNvSpPr>
            <a:spLocks noGrp="1"/>
          </p:cNvSpPr>
          <p:nvPr>
            <p:ph type="ftr" sz="quarter" idx="14"/>
          </p:nvPr>
        </p:nvSpPr>
        <p:spPr/>
        <p:txBody>
          <a:bodyPr/>
          <a:lstStyle/>
          <a:p>
            <a:r>
              <a:rPr lang="en-AU"/>
              <a:t>Presentation title  |  Presenter name</a:t>
            </a:r>
            <a:endParaRPr lang="en-AU" dirty="0"/>
          </a:p>
        </p:txBody>
      </p:sp>
      <p:sp>
        <p:nvSpPr>
          <p:cNvPr id="4" name="Slide Number Placeholder 3"/>
          <p:cNvSpPr>
            <a:spLocks noGrp="1"/>
          </p:cNvSpPr>
          <p:nvPr>
            <p:ph type="sldNum" sz="quarter" idx="15"/>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2841686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51520" y="1131590"/>
            <a:ext cx="4038600" cy="3312368"/>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74295" y="1131590"/>
            <a:ext cx="4038600" cy="3312368"/>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0"/>
          </p:nvPr>
        </p:nvSpPr>
        <p:spPr/>
        <p:txBody>
          <a:bodyPr/>
          <a:lstStyle/>
          <a:p>
            <a:r>
              <a:rPr lang="en-AU"/>
              <a:t>Presentation title  |  Presenter name</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865066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Footer Placeholder 2"/>
          <p:cNvSpPr>
            <a:spLocks noGrp="1"/>
          </p:cNvSpPr>
          <p:nvPr>
            <p:ph type="ftr" sz="quarter" idx="10"/>
          </p:nvPr>
        </p:nvSpPr>
        <p:spPr/>
        <p:txBody>
          <a:bodyPr/>
          <a:lstStyle/>
          <a:p>
            <a:r>
              <a:rPr lang="en-AU"/>
              <a:t>Presentation title  |  Presenter name</a:t>
            </a:r>
            <a:endParaRPr lang="en-AU" dirty="0"/>
          </a:p>
        </p:txBody>
      </p:sp>
      <p:sp>
        <p:nvSpPr>
          <p:cNvPr id="5" name="Slide Number Placeholder 4"/>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4441685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AU"/>
          </a:p>
        </p:txBody>
      </p:sp>
      <p:sp>
        <p:nvSpPr>
          <p:cNvPr id="3" name="Footer Placeholder 2"/>
          <p:cNvSpPr>
            <a:spLocks noGrp="1"/>
          </p:cNvSpPr>
          <p:nvPr>
            <p:ph type="ftr" sz="quarter" idx="10"/>
          </p:nvPr>
        </p:nvSpPr>
        <p:spPr/>
        <p:txBody>
          <a:bodyPr/>
          <a:lstStyle>
            <a:lvl1pPr>
              <a:defRPr>
                <a:solidFill>
                  <a:schemeClr val="bg1"/>
                </a:solidFill>
              </a:defRPr>
            </a:lvl1pPr>
          </a:lstStyle>
          <a:p>
            <a:r>
              <a:rPr lang="en-AU"/>
              <a:t>Presentation title  |  Presenter name</a:t>
            </a:r>
            <a:endParaRPr lang="en-AU" dirty="0"/>
          </a:p>
        </p:txBody>
      </p:sp>
      <p:sp>
        <p:nvSpPr>
          <p:cNvPr id="5" name="Slide Number Placeholder 4"/>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80465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globe A">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457200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6">
            <a:extLst>
              <a:ext uri="{FF2B5EF4-FFF2-40B4-BE49-F238E27FC236}">
                <a16:creationId xmlns:a16="http://schemas.microsoft.com/office/drawing/2014/main" id="{E5EA4BEA-90AA-46F4-829C-BDC63E08AE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09831" y="411510"/>
            <a:ext cx="4324338" cy="4320480"/>
          </a:xfrm>
          <a:prstGeom prst="rect">
            <a:avLst/>
          </a:prstGeom>
        </p:spPr>
      </p:pic>
      <p:sp>
        <p:nvSpPr>
          <p:cNvPr id="2" name="Title 1"/>
          <p:cNvSpPr>
            <a:spLocks noGrp="1"/>
          </p:cNvSpPr>
          <p:nvPr userDrawn="1">
            <p:ph type="ctrTitle"/>
          </p:nvPr>
        </p:nvSpPr>
        <p:spPr>
          <a:xfrm>
            <a:off x="251520" y="2054777"/>
            <a:ext cx="2016224" cy="1728192"/>
          </a:xfrm>
        </p:spPr>
        <p:txBody>
          <a:bodyPr anchor="b" anchorCtr="0">
            <a:normAutofit/>
          </a:bodyPr>
          <a:lstStyle>
            <a:lvl1pPr algn="l">
              <a:lnSpc>
                <a:spcPct val="90000"/>
              </a:lnSpc>
              <a:defRPr sz="3600" b="0">
                <a:solidFill>
                  <a:schemeClr val="accent3"/>
                </a:solidFill>
              </a:defRPr>
            </a:lvl1pPr>
          </a:lstStyle>
          <a:p>
            <a:r>
              <a:rPr lang="en-US"/>
              <a:t>Click to edit Master title style</a:t>
            </a:r>
            <a:endParaRPr lang="en-AU" dirty="0"/>
          </a:p>
        </p:txBody>
      </p:sp>
      <p:pic>
        <p:nvPicPr>
          <p:cNvPr id="9" name="Picture 8"/>
          <p:cNvPicPr>
            <a:picLocks noChangeAspect="1"/>
          </p:cNvPicPr>
          <p:nvPr userDrawn="1"/>
        </p:nvPicPr>
        <p:blipFill>
          <a:blip r:embed="rId3"/>
          <a:stretch>
            <a:fillRect/>
          </a:stretch>
        </p:blipFill>
        <p:spPr>
          <a:xfrm>
            <a:off x="251520" y="267494"/>
            <a:ext cx="720080" cy="720080"/>
          </a:xfrm>
          <a:prstGeom prst="rect">
            <a:avLst/>
          </a:prstGeom>
        </p:spPr>
      </p:pic>
      <p:sp>
        <p:nvSpPr>
          <p:cNvPr id="11" name="Rectangle 10"/>
          <p:cNvSpPr/>
          <p:nvPr userDrawn="1"/>
        </p:nvSpPr>
        <p:spPr>
          <a:xfrm>
            <a:off x="251520" y="4850173"/>
            <a:ext cx="2385416" cy="138499"/>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spTree>
    <p:extLst>
      <p:ext uri="{BB962C8B-B14F-4D97-AF65-F5344CB8AC3E}">
        <p14:creationId xmlns:p14="http://schemas.microsoft.com/office/powerpoint/2010/main" val="1384399025"/>
      </p:ext>
    </p:extLst>
  </p:cSld>
  <p:clrMapOvr>
    <a:masterClrMapping/>
  </p:clrMapOvr>
  <p:extLst mod="1">
    <p:ext uri="{DCECCB84-F9BA-43D5-87BE-67443E8EF086}">
      <p15:sldGuideLst xmlns:p15="http://schemas.microsoft.com/office/powerpoint/2012/main">
        <p15:guide id="1" pos="2880">
          <p15:clr>
            <a:srgbClr val="FBAE40"/>
          </p15:clr>
        </p15:guide>
        <p15:guide id="2" orient="horz" pos="1620">
          <p15:clr>
            <a:srgbClr val="FBAE40"/>
          </p15:clr>
        </p15:guide>
        <p15:guide id="3" pos="5602">
          <p15:clr>
            <a:srgbClr val="FBAE40"/>
          </p15:clr>
        </p15:guide>
        <p15:guide id="4" pos="15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AU"/>
              <a:t>Presentation title  |  Presenter name</a:t>
            </a:r>
            <a:endParaRPr lang="en-AU" dirty="0"/>
          </a:p>
        </p:txBody>
      </p:sp>
      <p:sp>
        <p:nvSpPr>
          <p:cNvPr id="4" name="Slide Number Placeholder 3"/>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2744884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tatement Layout + image">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55556648-49D5-4B5B-92D5-2DB59DEB5992}"/>
              </a:ext>
            </a:extLst>
          </p:cNvPr>
          <p:cNvSpPr>
            <a:spLocks noGrp="1"/>
          </p:cNvSpPr>
          <p:nvPr>
            <p:ph type="pic" sz="quarter" idx="10"/>
          </p:nvPr>
        </p:nvSpPr>
        <p:spPr>
          <a:xfrm>
            <a:off x="-1" y="0"/>
            <a:ext cx="9162000" cy="2577600"/>
          </a:xfrm>
          <a:solidFill>
            <a:schemeClr val="accent1"/>
          </a:solidFill>
          <a:ln>
            <a:noFill/>
          </a:ln>
        </p:spPr>
        <p:txBody>
          <a:bodyPr anchor="ctr" anchorCtr="0"/>
          <a:lstStyle>
            <a:lvl1pPr marL="0" indent="0" algn="ctr">
              <a:buNone/>
              <a:defRPr/>
            </a:lvl1pPr>
          </a:lstStyle>
          <a:p>
            <a:endParaRPr lang="en-AU" dirty="0"/>
          </a:p>
        </p:txBody>
      </p:sp>
      <p:sp>
        <p:nvSpPr>
          <p:cNvPr id="5" name="Content Placeholder 2"/>
          <p:cNvSpPr>
            <a:spLocks noGrp="1"/>
          </p:cNvSpPr>
          <p:nvPr>
            <p:ph idx="1"/>
          </p:nvPr>
        </p:nvSpPr>
        <p:spPr>
          <a:xfrm>
            <a:off x="251520" y="2859782"/>
            <a:ext cx="7920880" cy="2016224"/>
          </a:xfrm>
        </p:spPr>
        <p:txBody>
          <a:bodyPr/>
          <a:lstStyle>
            <a:lvl1pPr>
              <a:lnSpc>
                <a:spcPct val="85000"/>
              </a:lnSpc>
              <a:spcAft>
                <a:spcPts val="0"/>
              </a:spcAft>
              <a:buFontTx/>
              <a:buNone/>
              <a:defRPr sz="4000" b="0">
                <a:solidFill>
                  <a:schemeClr val="accent3"/>
                </a:solidFill>
              </a:defRPr>
            </a:lvl1pPr>
            <a:lvl2pPr marL="0" indent="0">
              <a:lnSpc>
                <a:spcPct val="85000"/>
              </a:lnSpc>
              <a:spcAft>
                <a:spcPts val="0"/>
              </a:spcAft>
              <a:buNone/>
              <a:defRPr sz="4000" b="0">
                <a:solidFill>
                  <a:schemeClr val="accent2"/>
                </a:solidFill>
              </a:defRPr>
            </a:lvl2pPr>
            <a:lvl3pPr marL="0" indent="0">
              <a:spcBef>
                <a:spcPts val="2200"/>
              </a:spcBef>
              <a:buNone/>
              <a:defRPr b="1">
                <a:solidFill>
                  <a:srgbClr val="00313C"/>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843388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251520" y="1131590"/>
            <a:ext cx="7200800" cy="3600400"/>
          </a:xfrm>
        </p:spPr>
        <p:txBody>
          <a:bodyPr anchor="b" anchorCtr="0"/>
          <a:lstStyle>
            <a:lvl1pPr marL="0" indent="0">
              <a:spcAft>
                <a:spcPts val="0"/>
              </a:spcAft>
              <a:buFontTx/>
              <a:buNone/>
              <a:defRPr sz="4400" b="0">
                <a:solidFill>
                  <a:schemeClr val="accent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726317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bg1"/>
        </a:solidFill>
        <a:effectLst/>
      </p:bgPr>
    </p:bg>
    <p:spTree>
      <p:nvGrpSpPr>
        <p:cNvPr id="1" name=""/>
        <p:cNvGrpSpPr/>
        <p:nvPr/>
      </p:nvGrpSpPr>
      <p:grpSpPr>
        <a:xfrm>
          <a:off x="0" y="0"/>
          <a:ext cx="0" cy="0"/>
          <a:chOff x="0" y="0"/>
          <a:chExt cx="0" cy="0"/>
        </a:xfrm>
      </p:grpSpPr>
      <p:sp>
        <p:nvSpPr>
          <p:cNvPr id="27" name="Rectangle 26"/>
          <p:cNvSpPr/>
          <p:nvPr userDrawn="1"/>
        </p:nvSpPr>
        <p:spPr>
          <a:xfrm>
            <a:off x="0" y="0"/>
            <a:ext cx="9144000" cy="2571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hasCustomPrompt="1"/>
          </p:nvPr>
        </p:nvSpPr>
        <p:spPr>
          <a:xfrm>
            <a:off x="251520" y="3579862"/>
            <a:ext cx="6048672" cy="1008112"/>
          </a:xfrm>
        </p:spPr>
        <p:txBody>
          <a:bodyPr numCol="2" spcCol="360000">
            <a:normAutofit/>
          </a:bodyPr>
          <a:lstStyle>
            <a:lvl1pPr marL="0" indent="0" algn="l">
              <a:lnSpc>
                <a:spcPct val="90000"/>
              </a:lnSpc>
              <a:spcBef>
                <a:spcPts val="3000"/>
              </a:spcBef>
              <a:buNone/>
              <a:defRPr sz="1600" b="1">
                <a:solidFill>
                  <a:schemeClr val="tx1"/>
                </a:solidFill>
              </a:defRPr>
            </a:lvl1pPr>
            <a:lvl2pPr marL="0" indent="0" algn="l">
              <a:lnSpc>
                <a:spcPct val="90000"/>
              </a:lnSpc>
              <a:spcBef>
                <a:spcPts val="0"/>
              </a:spcBef>
              <a:spcAft>
                <a:spcPts val="563"/>
              </a:spcAft>
              <a:buNone/>
              <a:defRPr sz="1600">
                <a:solidFill>
                  <a:schemeClr val="tx1"/>
                </a:solidFill>
              </a:defRPr>
            </a:lvl2pPr>
            <a:lvl3pPr marL="266400" indent="-266400" algn="l">
              <a:lnSpc>
                <a:spcPct val="90000"/>
              </a:lnSpc>
              <a:spcBef>
                <a:spcPts val="0"/>
              </a:spcBef>
              <a:buNone/>
              <a:tabLst>
                <a:tab pos="356400" algn="l"/>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3" name="Title 22"/>
          <p:cNvSpPr>
            <a:spLocks noGrp="1"/>
          </p:cNvSpPr>
          <p:nvPr>
            <p:ph type="title"/>
          </p:nvPr>
        </p:nvSpPr>
        <p:spPr>
          <a:xfrm>
            <a:off x="251521" y="2715766"/>
            <a:ext cx="6048671" cy="576064"/>
          </a:xfrm>
        </p:spPr>
        <p:txBody>
          <a:bodyPr anchor="b" anchorCtr="0">
            <a:noAutofit/>
          </a:bodyPr>
          <a:lstStyle>
            <a:lvl1pPr>
              <a:defRPr sz="3600">
                <a:solidFill>
                  <a:schemeClr val="accent3"/>
                </a:solidFill>
              </a:defRPr>
            </a:lvl1pPr>
          </a:lstStyle>
          <a:p>
            <a:r>
              <a:rPr lang="en-US" dirty="0"/>
              <a:t>Click to edit Master title style</a:t>
            </a:r>
            <a:endParaRPr lang="en-AU" dirty="0"/>
          </a:p>
        </p:txBody>
      </p:sp>
      <p:sp>
        <p:nvSpPr>
          <p:cNvPr id="44" name="Rectangle 43"/>
          <p:cNvSpPr/>
          <p:nvPr userDrawn="1"/>
        </p:nvSpPr>
        <p:spPr>
          <a:xfrm>
            <a:off x="251520" y="4850173"/>
            <a:ext cx="2385416" cy="138499"/>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7" name="Picture 6"/>
          <p:cNvPicPr>
            <a:picLocks noChangeAspect="1"/>
          </p:cNvPicPr>
          <p:nvPr userDrawn="1"/>
        </p:nvPicPr>
        <p:blipFill>
          <a:blip r:embed="rId2"/>
          <a:stretch>
            <a:fillRect/>
          </a:stretch>
        </p:blipFill>
        <p:spPr>
          <a:xfrm>
            <a:off x="8181552" y="4177358"/>
            <a:ext cx="720080" cy="720080"/>
          </a:xfrm>
          <a:prstGeom prst="rect">
            <a:avLst/>
          </a:prstGeom>
        </p:spPr>
      </p:pic>
    </p:spTree>
    <p:extLst>
      <p:ext uri="{BB962C8B-B14F-4D97-AF65-F5344CB8AC3E}">
        <p14:creationId xmlns:p14="http://schemas.microsoft.com/office/powerpoint/2010/main" val="37458952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hank You Option 2">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2571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hasCustomPrompt="1"/>
          </p:nvPr>
        </p:nvSpPr>
        <p:spPr>
          <a:xfrm>
            <a:off x="251520" y="3075806"/>
            <a:ext cx="7200800" cy="1623109"/>
          </a:xfrm>
        </p:spPr>
        <p:txBody>
          <a:bodyPr numCol="2" spcCol="360000">
            <a:normAutofit/>
          </a:bodyPr>
          <a:lstStyle>
            <a:lvl1pPr marL="0" indent="0" algn="l">
              <a:lnSpc>
                <a:spcPct val="90000"/>
              </a:lnSpc>
              <a:spcBef>
                <a:spcPts val="3000"/>
              </a:spcBef>
              <a:buNone/>
              <a:defRPr sz="1600" b="1">
                <a:solidFill>
                  <a:schemeClr val="tx1"/>
                </a:solidFill>
              </a:defRPr>
            </a:lvl1pPr>
            <a:lvl2pPr marL="0" indent="0" algn="l">
              <a:lnSpc>
                <a:spcPct val="90000"/>
              </a:lnSpc>
              <a:spcBef>
                <a:spcPts val="0"/>
              </a:spcBef>
              <a:spcAft>
                <a:spcPts val="563"/>
              </a:spcAft>
              <a:buNone/>
              <a:defRPr sz="1600">
                <a:solidFill>
                  <a:schemeClr val="tx1"/>
                </a:solidFill>
              </a:defRPr>
            </a:lvl2pPr>
            <a:lvl3pPr marL="266400" indent="-266400" algn="l">
              <a:lnSpc>
                <a:spcPct val="90000"/>
              </a:lnSpc>
              <a:spcBef>
                <a:spcPts val="0"/>
              </a:spcBef>
              <a:buNone/>
              <a:tabLst>
                <a:tab pos="356400" algn="l"/>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6" name="Rectangle 5"/>
          <p:cNvSpPr/>
          <p:nvPr userDrawn="1"/>
        </p:nvSpPr>
        <p:spPr>
          <a:xfrm>
            <a:off x="251520" y="4850173"/>
            <a:ext cx="2385416" cy="138499"/>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spTree>
    <p:extLst>
      <p:ext uri="{BB962C8B-B14F-4D97-AF65-F5344CB8AC3E}">
        <p14:creationId xmlns:p14="http://schemas.microsoft.com/office/powerpoint/2010/main" val="1120666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p:txBody>
          <a:bodyPr/>
          <a:lstStyle/>
          <a:p>
            <a:r>
              <a:rPr lang="en-US"/>
              <a:t>Click to edit Master title style</a:t>
            </a:r>
            <a:endParaRPr lang="en-AU"/>
          </a:p>
        </p:txBody>
      </p:sp>
      <p:sp>
        <p:nvSpPr>
          <p:cNvPr id="6" name="Footer Placeholder 5"/>
          <p:cNvSpPr>
            <a:spLocks noGrp="1"/>
          </p:cNvSpPr>
          <p:nvPr>
            <p:ph type="ftr" sz="quarter" idx="10"/>
          </p:nvPr>
        </p:nvSpPr>
        <p:spPr/>
        <p:txBody>
          <a:bodyPr/>
          <a:lstStyle/>
          <a:p>
            <a:r>
              <a:rPr lang="en-AU"/>
              <a:t>Presentation title  |  Presenter name</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280961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p:txBody>
          <a:bodyPr/>
          <a:lstStyle>
            <a:lvl1pPr>
              <a:defRPr>
                <a:solidFill>
                  <a:schemeClr val="accent1"/>
                </a:solidFill>
              </a:defRPr>
            </a:lvl1pPr>
          </a:lstStyle>
          <a:p>
            <a:r>
              <a:rPr lang="en-US"/>
              <a:t>Click to edit Master title style</a:t>
            </a:r>
            <a:endParaRPr lang="en-AU"/>
          </a:p>
        </p:txBody>
      </p:sp>
      <p:sp>
        <p:nvSpPr>
          <p:cNvPr id="6" name="Footer Placeholder 5"/>
          <p:cNvSpPr>
            <a:spLocks noGrp="1"/>
          </p:cNvSpPr>
          <p:nvPr>
            <p:ph type="ftr" sz="quarter" idx="10"/>
          </p:nvPr>
        </p:nvSpPr>
        <p:spPr/>
        <p:txBody>
          <a:bodyPr/>
          <a:lstStyle>
            <a:lvl1pPr>
              <a:defRPr>
                <a:solidFill>
                  <a:schemeClr val="bg1"/>
                </a:solidFill>
              </a:defRPr>
            </a:lvl1pPr>
          </a:lstStyle>
          <a:p>
            <a:r>
              <a:rPr lang="en-AU"/>
              <a:t>Presentation title  |  Presenter name</a:t>
            </a:r>
            <a:endParaRPr lang="en-AU" dirty="0"/>
          </a:p>
        </p:txBody>
      </p:sp>
      <p:sp>
        <p:nvSpPr>
          <p:cNvPr id="7" name="Slide Number Placeholder 6"/>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222426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Footer Placeholder 3"/>
          <p:cNvSpPr>
            <a:spLocks noGrp="1"/>
          </p:cNvSpPr>
          <p:nvPr>
            <p:ph type="ftr" sz="quarter" idx="10"/>
          </p:nvPr>
        </p:nvSpPr>
        <p:spPr/>
        <p:txBody>
          <a:bodyPr/>
          <a:lstStyle/>
          <a:p>
            <a:r>
              <a:rPr lang="en-AU"/>
              <a:t>Presentation title  |  Presenter name</a:t>
            </a:r>
            <a:endParaRPr lang="en-AU" dirty="0"/>
          </a:p>
        </p:txBody>
      </p:sp>
      <p:sp>
        <p:nvSpPr>
          <p:cNvPr id="6" name="Slide Number Placeholder 5"/>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546466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2" y="1707654"/>
            <a:ext cx="8640958" cy="3024336"/>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ext Placeholder 7"/>
          <p:cNvSpPr>
            <a:spLocks noGrp="1"/>
          </p:cNvSpPr>
          <p:nvPr>
            <p:ph type="body" sz="quarter" idx="13" hasCustomPrompt="1"/>
          </p:nvPr>
        </p:nvSpPr>
        <p:spPr>
          <a:xfrm>
            <a:off x="261850" y="843558"/>
            <a:ext cx="8630630" cy="639900"/>
          </a:xfrm>
        </p:spPr>
        <p:txBody>
          <a:bodyPr>
            <a:normAutofit/>
          </a:bodyPr>
          <a:lstStyle>
            <a:lvl1pPr marL="0" indent="0">
              <a:lnSpc>
                <a:spcPct val="100000"/>
              </a:lnSpc>
              <a:spcBef>
                <a:spcPts val="0"/>
              </a:spcBef>
              <a:spcAft>
                <a:spcPts val="0"/>
              </a:spcAft>
              <a:buNone/>
              <a:defRPr sz="2800" b="0">
                <a:solidFill>
                  <a:schemeClr val="accent3"/>
                </a:solidFill>
              </a:defRPr>
            </a:lvl1pPr>
            <a:lvl2pPr marL="0" indent="0">
              <a:lnSpc>
                <a:spcPct val="80000"/>
              </a:lnSpc>
              <a:spcBef>
                <a:spcPts val="0"/>
              </a:spcBef>
              <a:buNone/>
              <a:defRPr sz="2200" b="0">
                <a:solidFill>
                  <a:schemeClr val="accent2"/>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a:t>Click to edit Master title style</a:t>
            </a:r>
          </a:p>
          <a:p>
            <a:pPr lvl="1"/>
            <a:r>
              <a:rPr lang="en-US" dirty="0"/>
              <a:t>Second level</a:t>
            </a:r>
          </a:p>
        </p:txBody>
      </p:sp>
      <p:sp>
        <p:nvSpPr>
          <p:cNvPr id="2" name="Footer Placeholder 1"/>
          <p:cNvSpPr>
            <a:spLocks noGrp="1"/>
          </p:cNvSpPr>
          <p:nvPr>
            <p:ph type="ftr" sz="quarter" idx="14"/>
          </p:nvPr>
        </p:nvSpPr>
        <p:spPr/>
        <p:txBody>
          <a:bodyPr/>
          <a:lstStyle/>
          <a:p>
            <a:r>
              <a:rPr lang="en-AU"/>
              <a:t>Presentation title  |  Presenter name</a:t>
            </a:r>
            <a:endParaRPr lang="en-AU" dirty="0"/>
          </a:p>
        </p:txBody>
      </p:sp>
      <p:sp>
        <p:nvSpPr>
          <p:cNvPr id="4" name="Slide Number Placeholder 3"/>
          <p:cNvSpPr>
            <a:spLocks noGrp="1"/>
          </p:cNvSpPr>
          <p:nvPr>
            <p:ph type="sldNum" sz="quarter" idx="15"/>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598312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51520" y="1665854"/>
            <a:ext cx="4038600" cy="3066136"/>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p:cNvSpPr>
            <a:spLocks noGrp="1"/>
          </p:cNvSpPr>
          <p:nvPr>
            <p:ph sz="half" idx="2"/>
          </p:nvPr>
        </p:nvSpPr>
        <p:spPr>
          <a:xfrm>
            <a:off x="4674295" y="1665854"/>
            <a:ext cx="4038600" cy="3066136"/>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0"/>
          </p:nvPr>
        </p:nvSpPr>
        <p:spPr/>
        <p:txBody>
          <a:bodyPr/>
          <a:lstStyle/>
          <a:p>
            <a:r>
              <a:rPr lang="en-AU"/>
              <a:t>Presentation title  |  Presenter name</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420471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with catalyst">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251520" y="805458"/>
            <a:ext cx="4038600" cy="639365"/>
          </a:xfrm>
        </p:spPr>
        <p:txBody>
          <a:bodyPr/>
          <a:lstStyle/>
          <a:p>
            <a:r>
              <a:rPr lang="en-US"/>
              <a:t>Click to edit Master title style</a:t>
            </a:r>
            <a:endParaRPr lang="en-AU" dirty="0"/>
          </a:p>
        </p:txBody>
      </p:sp>
      <p:sp>
        <p:nvSpPr>
          <p:cNvPr id="3" name="Content Placeholder 2"/>
          <p:cNvSpPr>
            <a:spLocks noGrp="1"/>
          </p:cNvSpPr>
          <p:nvPr>
            <p:ph sz="half" idx="1"/>
          </p:nvPr>
        </p:nvSpPr>
        <p:spPr>
          <a:xfrm>
            <a:off x="251520" y="1665854"/>
            <a:ext cx="4038600" cy="3066136"/>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p:cNvSpPr>
            <a:spLocks noGrp="1"/>
          </p:cNvSpPr>
          <p:nvPr>
            <p:ph sz="half" idx="2"/>
          </p:nvPr>
        </p:nvSpPr>
        <p:spPr>
          <a:xfrm>
            <a:off x="4838700" y="1665854"/>
            <a:ext cx="4038600" cy="3066136"/>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0"/>
          </p:nvPr>
        </p:nvSpPr>
        <p:spPr>
          <a:xfrm>
            <a:off x="601371" y="4878250"/>
            <a:ext cx="3688750" cy="95510"/>
          </a:xfrm>
        </p:spPr>
        <p:txBody>
          <a:bodyPr/>
          <a:lstStyle/>
          <a:p>
            <a:r>
              <a:rPr lang="en-AU"/>
              <a:t>Presentation title  |  Presenter name</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2661925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image" Target="../media/image1.emf"/><Relationship Id="rId2" Type="http://schemas.openxmlformats.org/officeDocument/2006/relationships/slideLayout" Target="../slideLayouts/slideLayout21.xml"/><Relationship Id="rId16"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805458"/>
            <a:ext cx="8640960" cy="639365"/>
          </a:xfrm>
          <a:prstGeom prst="rect">
            <a:avLst/>
          </a:prstGeom>
        </p:spPr>
        <p:txBody>
          <a:bodyPr vert="horz" lIns="0" tIns="0" rIns="0" bIns="0" rtlCol="0" anchor="t" anchorCtr="0">
            <a:normAutofit/>
          </a:bodyPr>
          <a:lstStyle/>
          <a:p>
            <a:r>
              <a:rPr lang="en-US"/>
              <a:t>Click to edit Master title style</a:t>
            </a:r>
            <a:endParaRPr lang="en-AU" dirty="0"/>
          </a:p>
        </p:txBody>
      </p:sp>
      <p:sp>
        <p:nvSpPr>
          <p:cNvPr id="3" name="Text Placeholder 2"/>
          <p:cNvSpPr>
            <a:spLocks noGrp="1"/>
          </p:cNvSpPr>
          <p:nvPr>
            <p:ph type="body" idx="1"/>
          </p:nvPr>
        </p:nvSpPr>
        <p:spPr>
          <a:xfrm>
            <a:off x="251522" y="1550788"/>
            <a:ext cx="8640958" cy="318120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3"/>
          </p:nvPr>
        </p:nvSpPr>
        <p:spPr>
          <a:xfrm>
            <a:off x="601370" y="4878250"/>
            <a:ext cx="6083845" cy="93206"/>
          </a:xfrm>
          <a:prstGeom prst="rect">
            <a:avLst/>
          </a:prstGeom>
        </p:spPr>
        <p:txBody>
          <a:bodyPr vert="horz" lIns="0" tIns="0" rIns="0" bIns="0" rtlCol="0" anchor="ctr"/>
          <a:lstStyle>
            <a:lvl1pPr algn="l">
              <a:defRPr sz="900">
                <a:solidFill>
                  <a:schemeClr val="accent3"/>
                </a:solidFill>
              </a:defRPr>
            </a:lvl1pPr>
          </a:lstStyle>
          <a:p>
            <a:r>
              <a:rPr lang="en-AU"/>
              <a:t>Presentation title  |  Presenter name</a:t>
            </a:r>
            <a:endParaRPr lang="en-AU" dirty="0"/>
          </a:p>
        </p:txBody>
      </p:sp>
      <p:sp>
        <p:nvSpPr>
          <p:cNvPr id="18" name="Slide Number Placeholder 17"/>
          <p:cNvSpPr>
            <a:spLocks noGrp="1"/>
          </p:cNvSpPr>
          <p:nvPr>
            <p:ph type="sldNum" sz="quarter" idx="4"/>
          </p:nvPr>
        </p:nvSpPr>
        <p:spPr>
          <a:xfrm>
            <a:off x="253577" y="4878250"/>
            <a:ext cx="288789" cy="95510"/>
          </a:xfrm>
          <a:prstGeom prst="rect">
            <a:avLst/>
          </a:prstGeom>
        </p:spPr>
        <p:txBody>
          <a:bodyPr vert="horz" lIns="0" tIns="0" rIns="0" bIns="0" rtlCol="0" anchor="ctr"/>
          <a:lstStyle>
            <a:lvl1pPr algn="r">
              <a:defRPr sz="900">
                <a:solidFill>
                  <a:schemeClr val="accent3"/>
                </a:solidFill>
              </a:defRPr>
            </a:lvl1pPr>
          </a:lstStyle>
          <a:p>
            <a:fld id="{2ABE124A-B5C5-46E0-B944-45307B126769}" type="slidenum">
              <a:rPr lang="en-AU" smtClean="0"/>
              <a:pPr/>
              <a:t>‹#›</a:t>
            </a:fld>
            <a:r>
              <a:rPr lang="en-AU"/>
              <a:t>  |</a:t>
            </a:r>
            <a:endParaRPr lang="en-AU" dirty="0"/>
          </a:p>
        </p:txBody>
      </p:sp>
      <p:sp>
        <p:nvSpPr>
          <p:cNvPr id="36" name="AutoShape 4"/>
          <p:cNvSpPr>
            <a:spLocks noChangeAspect="1" noChangeArrowheads="1" noTextEdit="1"/>
          </p:cNvSpPr>
          <p:nvPr userDrawn="1"/>
        </p:nvSpPr>
        <p:spPr bwMode="auto">
          <a:xfrm>
            <a:off x="3178" y="2494956"/>
            <a:ext cx="9161463" cy="601265"/>
          </a:xfrm>
          <a:prstGeom prst="rect">
            <a:avLst/>
          </a:prstGeom>
          <a:noFill/>
          <a:ln>
            <a:noFill/>
          </a:ln>
          <a:extLst/>
        </p:spPr>
        <p:txBody>
          <a:bodyPr/>
          <a:lstStyle/>
          <a:p>
            <a:pPr>
              <a:defRPr/>
            </a:pPr>
            <a:endParaRPr lang="en-AU"/>
          </a:p>
        </p:txBody>
      </p:sp>
      <p:sp>
        <p:nvSpPr>
          <p:cNvPr id="38" name="Rectangle 7"/>
          <p:cNvSpPr>
            <a:spLocks noChangeArrowheads="1"/>
          </p:cNvSpPr>
          <p:nvPr userDrawn="1"/>
        </p:nvSpPr>
        <p:spPr bwMode="auto">
          <a:xfrm>
            <a:off x="12701" y="2728318"/>
            <a:ext cx="9142412" cy="367903"/>
          </a:xfrm>
          <a:prstGeom prst="rect">
            <a:avLst/>
          </a:prstGeom>
          <a:noFill/>
          <a:ln>
            <a:noFill/>
          </a:ln>
          <a:extLst/>
        </p:spPr>
        <p:txBody>
          <a:bodyPr/>
          <a:lstStyle/>
          <a:p>
            <a:pPr>
              <a:defRPr/>
            </a:pPr>
            <a:endParaRPr lang="en-AU"/>
          </a:p>
        </p:txBody>
      </p:sp>
      <p:sp>
        <p:nvSpPr>
          <p:cNvPr id="44" name="Rectangle 84"/>
          <p:cNvSpPr>
            <a:spLocks noChangeArrowheads="1"/>
          </p:cNvSpPr>
          <p:nvPr/>
        </p:nvSpPr>
        <p:spPr bwMode="auto">
          <a:xfrm>
            <a:off x="1591" y="2719984"/>
            <a:ext cx="9167813" cy="408385"/>
          </a:xfrm>
          <a:prstGeom prst="rect">
            <a:avLst/>
          </a:prstGeom>
          <a:noFill/>
          <a:ln w="9525">
            <a:noFill/>
            <a:miter lim="800000"/>
            <a:headEnd/>
            <a:tailEnd/>
          </a:ln>
        </p:spPr>
        <p:txBody>
          <a:bodyPr/>
          <a:lstStyle/>
          <a:p>
            <a:pPr>
              <a:defRPr/>
            </a:pPr>
            <a:endParaRPr lang="en-US"/>
          </a:p>
        </p:txBody>
      </p:sp>
      <p:pic>
        <p:nvPicPr>
          <p:cNvPr id="22" name="Picture 21"/>
          <p:cNvPicPr>
            <a:picLocks noChangeAspect="1"/>
          </p:cNvPicPr>
          <p:nvPr userDrawn="1"/>
        </p:nvPicPr>
        <p:blipFill>
          <a:blip r:embed="rId21"/>
          <a:stretch>
            <a:fillRect/>
          </a:stretch>
        </p:blipFill>
        <p:spPr>
          <a:xfrm>
            <a:off x="251520" y="195486"/>
            <a:ext cx="442169" cy="442169"/>
          </a:xfrm>
          <a:prstGeom prst="rect">
            <a:avLst/>
          </a:prstGeom>
        </p:spPr>
      </p:pic>
    </p:spTree>
    <p:extLst>
      <p:ext uri="{BB962C8B-B14F-4D97-AF65-F5344CB8AC3E}">
        <p14:creationId xmlns:p14="http://schemas.microsoft.com/office/powerpoint/2010/main" val="2723935421"/>
      </p:ext>
    </p:extLst>
  </p:cSld>
  <p:clrMap bg1="lt1" tx1="dk1" bg2="lt2" tx2="dk2" accent1="accent1" accent2="accent2" accent3="accent3" accent4="accent4" accent5="accent5" accent6="accent6" hlink="hlink" folHlink="folHlink"/>
  <p:sldLayoutIdLst>
    <p:sldLayoutId id="2147483651" r:id="rId1"/>
    <p:sldLayoutId id="2147483696" r:id="rId2"/>
    <p:sldLayoutId id="2147483703" r:id="rId3"/>
    <p:sldLayoutId id="2147483655" r:id="rId4"/>
    <p:sldLayoutId id="2147483704" r:id="rId5"/>
    <p:sldLayoutId id="2147483680" r:id="rId6"/>
    <p:sldLayoutId id="2147483679" r:id="rId7"/>
    <p:sldLayoutId id="2147483661" r:id="rId8"/>
    <p:sldLayoutId id="2147483702" r:id="rId9"/>
    <p:sldLayoutId id="2147483706" r:id="rId10"/>
    <p:sldLayoutId id="2147483698" r:id="rId11"/>
    <p:sldLayoutId id="2147483699" r:id="rId12"/>
    <p:sldLayoutId id="2147483663" r:id="rId13"/>
    <p:sldLayoutId id="2147483707" r:id="rId14"/>
    <p:sldLayoutId id="2147483664" r:id="rId15"/>
    <p:sldLayoutId id="2147483667" r:id="rId16"/>
    <p:sldLayoutId id="2147483665" r:id="rId17"/>
    <p:sldLayoutId id="2147483682" r:id="rId18"/>
    <p:sldLayoutId id="2147483681" r:id="rId19"/>
  </p:sldLayoutIdLst>
  <p:hf sldNum="0" hdr="0" ftr="0" dt="0"/>
  <p:txStyles>
    <p:titleStyle>
      <a:lvl1pPr algn="l" defTabSz="914400" rtl="0" eaLnBrk="1" latinLnBrk="0" hangingPunct="1">
        <a:spcBef>
          <a:spcPct val="0"/>
        </a:spcBef>
        <a:buNone/>
        <a:defRPr sz="3600" b="0" kern="1200">
          <a:solidFill>
            <a:schemeClr val="accent3"/>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396000" indent="-180000" algn="l" defTabSz="914400" rtl="0" eaLnBrk="1" latinLnBrk="0" hangingPunct="1">
        <a:lnSpc>
          <a:spcPct val="90000"/>
        </a:lnSpc>
        <a:spcBef>
          <a:spcPts val="600"/>
        </a:spcBef>
        <a:buFont typeface="Arial" panose="020B0604020202020204"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242243"/>
            <a:ext cx="8640960" cy="639365"/>
          </a:xfrm>
          <a:prstGeom prst="rect">
            <a:avLst/>
          </a:prstGeom>
        </p:spPr>
        <p:txBody>
          <a:bodyPr vert="horz" lIns="0" tIns="0" rIns="0" bIns="0" rtlCol="0" anchor="t" anchorCtr="0">
            <a:normAutofit/>
          </a:bodyPr>
          <a:lstStyle/>
          <a:p>
            <a:r>
              <a:rPr lang="en-US" dirty="0"/>
              <a:t>Click to edit Master title style</a:t>
            </a:r>
            <a:endParaRPr lang="en-AU" dirty="0"/>
          </a:p>
        </p:txBody>
      </p:sp>
      <p:sp>
        <p:nvSpPr>
          <p:cNvPr id="3" name="Text Placeholder 2"/>
          <p:cNvSpPr>
            <a:spLocks noGrp="1"/>
          </p:cNvSpPr>
          <p:nvPr>
            <p:ph type="body" idx="1"/>
          </p:nvPr>
        </p:nvSpPr>
        <p:spPr>
          <a:xfrm>
            <a:off x="251522" y="987573"/>
            <a:ext cx="8640958" cy="3574285"/>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Footer Placeholder 4"/>
          <p:cNvSpPr>
            <a:spLocks noGrp="1"/>
          </p:cNvSpPr>
          <p:nvPr>
            <p:ph type="ftr" sz="quarter" idx="3"/>
          </p:nvPr>
        </p:nvSpPr>
        <p:spPr>
          <a:xfrm>
            <a:off x="601370" y="4878250"/>
            <a:ext cx="6083845" cy="93206"/>
          </a:xfrm>
          <a:prstGeom prst="rect">
            <a:avLst/>
          </a:prstGeom>
        </p:spPr>
        <p:txBody>
          <a:bodyPr vert="horz" lIns="0" tIns="0" rIns="0" bIns="0" rtlCol="0" anchor="ctr"/>
          <a:lstStyle>
            <a:lvl1pPr algn="l">
              <a:defRPr sz="900">
                <a:solidFill>
                  <a:schemeClr val="accent3"/>
                </a:solidFill>
              </a:defRPr>
            </a:lvl1pPr>
          </a:lstStyle>
          <a:p>
            <a:r>
              <a:rPr lang="en-AU"/>
              <a:t>Presentation title  |  Presenter name</a:t>
            </a:r>
            <a:endParaRPr lang="en-AU" dirty="0"/>
          </a:p>
        </p:txBody>
      </p:sp>
      <p:sp>
        <p:nvSpPr>
          <p:cNvPr id="18" name="Slide Number Placeholder 17"/>
          <p:cNvSpPr>
            <a:spLocks noGrp="1"/>
          </p:cNvSpPr>
          <p:nvPr>
            <p:ph type="sldNum" sz="quarter" idx="4"/>
          </p:nvPr>
        </p:nvSpPr>
        <p:spPr>
          <a:xfrm>
            <a:off x="253577" y="4878250"/>
            <a:ext cx="288789" cy="95510"/>
          </a:xfrm>
          <a:prstGeom prst="rect">
            <a:avLst/>
          </a:prstGeom>
        </p:spPr>
        <p:txBody>
          <a:bodyPr vert="horz" lIns="0" tIns="0" rIns="0" bIns="0" rtlCol="0" anchor="ctr"/>
          <a:lstStyle>
            <a:lvl1pPr algn="r">
              <a:defRPr sz="900">
                <a:solidFill>
                  <a:schemeClr val="accent3"/>
                </a:solidFill>
              </a:defRPr>
            </a:lvl1pPr>
          </a:lstStyle>
          <a:p>
            <a:fld id="{2ABE124A-B5C5-46E0-B944-45307B126769}" type="slidenum">
              <a:rPr lang="en-AU" smtClean="0"/>
              <a:pPr/>
              <a:t>‹#›</a:t>
            </a:fld>
            <a:r>
              <a:rPr lang="en-AU"/>
              <a:t>  |</a:t>
            </a:r>
            <a:endParaRPr lang="en-AU" dirty="0"/>
          </a:p>
        </p:txBody>
      </p:sp>
      <p:sp>
        <p:nvSpPr>
          <p:cNvPr id="36" name="AutoShape 4"/>
          <p:cNvSpPr>
            <a:spLocks noChangeAspect="1" noChangeArrowheads="1" noTextEdit="1"/>
          </p:cNvSpPr>
          <p:nvPr userDrawn="1"/>
        </p:nvSpPr>
        <p:spPr bwMode="auto">
          <a:xfrm>
            <a:off x="3178" y="2494956"/>
            <a:ext cx="9161463" cy="601265"/>
          </a:xfrm>
          <a:prstGeom prst="rect">
            <a:avLst/>
          </a:prstGeom>
          <a:noFill/>
          <a:ln>
            <a:noFill/>
          </a:ln>
          <a:extLst/>
        </p:spPr>
        <p:txBody>
          <a:bodyPr/>
          <a:lstStyle/>
          <a:p>
            <a:pPr>
              <a:defRPr/>
            </a:pPr>
            <a:endParaRPr lang="en-AU"/>
          </a:p>
        </p:txBody>
      </p:sp>
      <p:sp>
        <p:nvSpPr>
          <p:cNvPr id="38" name="Rectangle 7"/>
          <p:cNvSpPr>
            <a:spLocks noChangeArrowheads="1"/>
          </p:cNvSpPr>
          <p:nvPr userDrawn="1"/>
        </p:nvSpPr>
        <p:spPr bwMode="auto">
          <a:xfrm>
            <a:off x="12701" y="2728318"/>
            <a:ext cx="9142412" cy="367903"/>
          </a:xfrm>
          <a:prstGeom prst="rect">
            <a:avLst/>
          </a:prstGeom>
          <a:noFill/>
          <a:ln>
            <a:noFill/>
          </a:ln>
          <a:extLst/>
        </p:spPr>
        <p:txBody>
          <a:bodyPr/>
          <a:lstStyle/>
          <a:p>
            <a:pPr>
              <a:defRPr/>
            </a:pPr>
            <a:endParaRPr lang="en-AU"/>
          </a:p>
        </p:txBody>
      </p:sp>
      <p:sp>
        <p:nvSpPr>
          <p:cNvPr id="44" name="Rectangle 84"/>
          <p:cNvSpPr>
            <a:spLocks noChangeArrowheads="1"/>
          </p:cNvSpPr>
          <p:nvPr/>
        </p:nvSpPr>
        <p:spPr bwMode="auto">
          <a:xfrm>
            <a:off x="1591" y="2719984"/>
            <a:ext cx="9167813" cy="408385"/>
          </a:xfrm>
          <a:prstGeom prst="rect">
            <a:avLst/>
          </a:prstGeom>
          <a:noFill/>
          <a:ln w="9525">
            <a:noFill/>
            <a:miter lim="800000"/>
            <a:headEnd/>
            <a:tailEnd/>
          </a:ln>
        </p:spPr>
        <p:txBody>
          <a:bodyPr/>
          <a:lstStyle/>
          <a:p>
            <a:pPr>
              <a:defRPr/>
            </a:pPr>
            <a:endParaRPr lang="en-US"/>
          </a:p>
        </p:txBody>
      </p:sp>
      <p:pic>
        <p:nvPicPr>
          <p:cNvPr id="22" name="Picture 21"/>
          <p:cNvPicPr>
            <a:picLocks noChangeAspect="1"/>
          </p:cNvPicPr>
          <p:nvPr userDrawn="1"/>
        </p:nvPicPr>
        <p:blipFill>
          <a:blip r:embed="rId17"/>
          <a:stretch>
            <a:fillRect/>
          </a:stretch>
        </p:blipFill>
        <p:spPr>
          <a:xfrm>
            <a:off x="8479813" y="4561859"/>
            <a:ext cx="442169" cy="442169"/>
          </a:xfrm>
          <a:prstGeom prst="rect">
            <a:avLst/>
          </a:prstGeom>
        </p:spPr>
      </p:pic>
    </p:spTree>
    <p:extLst>
      <p:ext uri="{BB962C8B-B14F-4D97-AF65-F5344CB8AC3E}">
        <p14:creationId xmlns:p14="http://schemas.microsoft.com/office/powerpoint/2010/main" val="4022737140"/>
      </p:ext>
    </p:extLst>
  </p:cSld>
  <p:clrMap bg1="lt1" tx1="dk1" bg2="lt2" tx2="dk2" accent1="accent1" accent2="accent2" accent3="accent3" accent4="accent4" accent5="accent5" accent6="accent6" hlink="hlink" folHlink="folHlink"/>
  <p:sldLayoutIdLst>
    <p:sldLayoutId id="2147483684" r:id="rId1"/>
    <p:sldLayoutId id="2147483697" r:id="rId2"/>
    <p:sldLayoutId id="2147483701" r:id="rId3"/>
    <p:sldLayoutId id="2147483685" r:id="rId4"/>
    <p:sldLayoutId id="2147483705" r:id="rId5"/>
    <p:sldLayoutId id="2147483686" r:id="rId6"/>
    <p:sldLayoutId id="2147483687" r:id="rId7"/>
    <p:sldLayoutId id="2147483688" r:id="rId8"/>
    <p:sldLayoutId id="2147483689" r:id="rId9"/>
    <p:sldLayoutId id="2147483708" r:id="rId10"/>
    <p:sldLayoutId id="2147483690" r:id="rId11"/>
    <p:sldLayoutId id="2147483691" r:id="rId12"/>
    <p:sldLayoutId id="2147483692" r:id="rId13"/>
    <p:sldLayoutId id="2147483693" r:id="rId14"/>
    <p:sldLayoutId id="2147483694" r:id="rId15"/>
  </p:sldLayoutIdLst>
  <p:hf sldNum="0" hdr="0" ftr="0" dt="0"/>
  <p:txStyles>
    <p:titleStyle>
      <a:lvl1pPr algn="l" defTabSz="914400" rtl="0" eaLnBrk="1" latinLnBrk="0" hangingPunct="1">
        <a:spcBef>
          <a:spcPct val="0"/>
        </a:spcBef>
        <a:buNone/>
        <a:defRPr sz="3600" b="0" kern="1200">
          <a:solidFill>
            <a:schemeClr val="accent3"/>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396000" indent="-180000" algn="l" defTabSz="914400" rtl="0" eaLnBrk="1" latinLnBrk="0" hangingPunct="1">
        <a:lnSpc>
          <a:spcPct val="90000"/>
        </a:lnSpc>
        <a:spcBef>
          <a:spcPts val="600"/>
        </a:spcBef>
        <a:buFont typeface="Arial" panose="020B0604020202020204"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p:txBody>
          <a:bodyPr/>
          <a:lstStyle/>
          <a:p>
            <a:endParaRPr lang="en-AU" dirty="0"/>
          </a:p>
        </p:txBody>
      </p:sp>
      <p:sp>
        <p:nvSpPr>
          <p:cNvPr id="15" name="Subtitle 14"/>
          <p:cNvSpPr>
            <a:spLocks noGrp="1"/>
          </p:cNvSpPr>
          <p:nvPr>
            <p:ph type="subTitle" idx="1"/>
          </p:nvPr>
        </p:nvSpPr>
        <p:spPr/>
        <p:txBody>
          <a:bodyPr>
            <a:normAutofit/>
          </a:bodyPr>
          <a:lstStyle/>
          <a:p>
            <a:endParaRPr lang="en-AU" dirty="0"/>
          </a:p>
        </p:txBody>
      </p:sp>
      <p:sp>
        <p:nvSpPr>
          <p:cNvPr id="16" name="Footer Placeholder 2"/>
          <p:cNvSpPr txBox="1">
            <a:spLocks/>
          </p:cNvSpPr>
          <p:nvPr/>
        </p:nvSpPr>
        <p:spPr bwMode="auto">
          <a:xfrm>
            <a:off x="251521" y="4263938"/>
            <a:ext cx="3600400" cy="216024"/>
          </a:xfrm>
          <a:prstGeom prst="rect">
            <a:avLst/>
          </a:prstGeom>
          <a:noFill/>
          <a:ln w="9525">
            <a:noFill/>
            <a:miter lim="800000"/>
            <a:headEnd/>
            <a:tailEnd/>
          </a:ln>
        </p:spPr>
        <p:txBody>
          <a:bodyPr lIns="0" tIns="0" rIns="0" bIns="0"/>
          <a:lstStyle/>
          <a:p>
            <a:r>
              <a:rPr lang="en-AU" sz="1400" dirty="0">
                <a:latin typeface="Calibri" pitchFamily="34" charset="0"/>
              </a:rPr>
              <a:t>Presenter name  |  Date</a:t>
            </a:r>
            <a:endParaRPr lang="en-US" sz="1400" dirty="0">
              <a:latin typeface="Calibri" pitchFamily="34" charset="0"/>
            </a:endParaRPr>
          </a:p>
        </p:txBody>
      </p:sp>
    </p:spTree>
    <p:extLst>
      <p:ext uri="{BB962C8B-B14F-4D97-AF65-F5344CB8AC3E}">
        <p14:creationId xmlns:p14="http://schemas.microsoft.com/office/powerpoint/2010/main" val="1083728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AU" dirty="0"/>
              <a:t>Two column layout</a:t>
            </a:r>
          </a:p>
        </p:txBody>
      </p:sp>
      <p:sp>
        <p:nvSpPr>
          <p:cNvPr id="2" name="Content Placeholder 1"/>
          <p:cNvSpPr>
            <a:spLocks noGrp="1"/>
          </p:cNvSpPr>
          <p:nvPr>
            <p:ph idx="1"/>
          </p:nvPr>
        </p:nvSpPr>
        <p:spPr/>
        <p:txBody>
          <a:bodyPr rtlCol="0">
            <a:noAutofit/>
          </a:bodyPr>
          <a:lstStyle/>
          <a:p>
            <a:r>
              <a:rPr lang="en-US" dirty="0"/>
              <a:t>To remove the bullets and indent on the text level one</a:t>
            </a:r>
          </a:p>
          <a:p>
            <a:pPr lvl="1"/>
            <a:r>
              <a:rPr lang="en-US" dirty="0"/>
              <a:t>right-click and select </a:t>
            </a:r>
            <a:r>
              <a:rPr lang="en-US" i="1" dirty="0"/>
              <a:t>Bullets</a:t>
            </a:r>
            <a:r>
              <a:rPr lang="en-US" dirty="0"/>
              <a:t> | </a:t>
            </a:r>
            <a:r>
              <a:rPr lang="en-US" i="1" dirty="0"/>
              <a:t>None, </a:t>
            </a:r>
            <a:r>
              <a:rPr lang="en-US" dirty="0"/>
              <a:t>or select the </a:t>
            </a:r>
            <a:r>
              <a:rPr lang="en-US" i="1" dirty="0"/>
              <a:t>Bullets</a:t>
            </a:r>
            <a:r>
              <a:rPr lang="en-US" dirty="0"/>
              <a:t> button and select </a:t>
            </a:r>
            <a:r>
              <a:rPr lang="en-US" i="1" dirty="0"/>
              <a:t>None</a:t>
            </a:r>
          </a:p>
          <a:p>
            <a:pPr lvl="1"/>
            <a:r>
              <a:rPr lang="en-US" dirty="0"/>
              <a:t>right-click select </a:t>
            </a:r>
            <a:r>
              <a:rPr lang="en-US" i="1" dirty="0"/>
              <a:t>Paragraph</a:t>
            </a:r>
            <a:r>
              <a:rPr lang="en-US" dirty="0"/>
              <a:t> | </a:t>
            </a:r>
            <a:r>
              <a:rPr lang="en-US" i="1" dirty="0"/>
              <a:t>Indentation </a:t>
            </a:r>
            <a:r>
              <a:rPr lang="en-US" dirty="0"/>
              <a:t>– set </a:t>
            </a:r>
            <a:r>
              <a:rPr lang="en-US" i="1" dirty="0"/>
              <a:t>Before text </a:t>
            </a:r>
            <a:r>
              <a:rPr lang="en-US" dirty="0"/>
              <a:t>to 0cm and change </a:t>
            </a:r>
            <a:r>
              <a:rPr lang="en-US" i="1" dirty="0"/>
              <a:t>Special</a:t>
            </a:r>
            <a:r>
              <a:rPr lang="en-US" dirty="0"/>
              <a:t>: </a:t>
            </a:r>
            <a:r>
              <a:rPr lang="en-US" i="1" dirty="0"/>
              <a:t>Hanging</a:t>
            </a:r>
            <a:r>
              <a:rPr lang="en-US" dirty="0"/>
              <a:t> to </a:t>
            </a:r>
            <a:r>
              <a:rPr lang="en-US" i="1" dirty="0"/>
              <a:t>(none)</a:t>
            </a:r>
          </a:p>
          <a:p>
            <a:pPr lvl="1"/>
            <a:endParaRPr lang="en-US" dirty="0"/>
          </a:p>
          <a:p>
            <a:pPr marL="0" indent="0">
              <a:buNone/>
            </a:pPr>
            <a:endParaRPr lang="en-US" dirty="0"/>
          </a:p>
          <a:p>
            <a:pPr marL="0" indent="0">
              <a:buNone/>
            </a:pPr>
            <a:endParaRPr lang="en-US" dirty="0"/>
          </a:p>
          <a:p>
            <a:pPr marL="0" indent="0">
              <a:buNone/>
            </a:pPr>
            <a:r>
              <a:rPr lang="en-AU" dirty="0"/>
              <a:t>Example of Text level one without bullets</a:t>
            </a:r>
          </a:p>
          <a:p>
            <a:pPr lvl="1"/>
            <a:r>
              <a:rPr lang="en-AU" dirty="0"/>
              <a:t>Text level two (to make this a bullet select all the text and click tab or increase indent button, and then click the bullet button)</a:t>
            </a:r>
          </a:p>
          <a:p>
            <a:pPr lvl="2"/>
            <a:r>
              <a:rPr lang="en-US" dirty="0"/>
              <a:t>Text level three</a:t>
            </a:r>
          </a:p>
          <a:p>
            <a:pPr lvl="3"/>
            <a:r>
              <a:rPr lang="en-US" dirty="0"/>
              <a:t>Text level four</a:t>
            </a:r>
            <a:endParaRPr lang="en-AU" dirty="0"/>
          </a:p>
          <a:p>
            <a:pPr eaLnBrk="1" fontAlgn="auto" hangingPunct="1">
              <a:spcBef>
                <a:spcPts val="0"/>
              </a:spcBef>
              <a:spcAft>
                <a:spcPts val="567"/>
              </a:spcAft>
              <a:buFont typeface="Arial"/>
              <a:buNone/>
              <a:defRPr/>
            </a:pPr>
            <a:endParaRPr lang="en-AU" dirty="0"/>
          </a:p>
          <a:p>
            <a:pPr eaLnBrk="1" fontAlgn="auto" hangingPunct="1">
              <a:spcBef>
                <a:spcPts val="0"/>
              </a:spcBef>
              <a:spcAft>
                <a:spcPts val="567"/>
              </a:spcAft>
              <a:buFont typeface="Arial"/>
              <a:buNone/>
              <a:defRPr/>
            </a:pPr>
            <a:endParaRPr lang="en-AU" dirty="0"/>
          </a:p>
          <a:p>
            <a:pPr eaLnBrk="1" fontAlgn="auto" hangingPunct="1">
              <a:spcBef>
                <a:spcPts val="0"/>
              </a:spcBef>
              <a:spcAft>
                <a:spcPts val="567"/>
              </a:spcAft>
              <a:buFont typeface="Arial"/>
              <a:buNone/>
              <a:defRPr/>
            </a:pPr>
            <a:endParaRPr lang="en-AU" dirty="0"/>
          </a:p>
        </p:txBody>
      </p:sp>
    </p:spTree>
    <p:extLst>
      <p:ext uri="{BB962C8B-B14F-4D97-AF65-F5344CB8AC3E}">
        <p14:creationId xmlns:p14="http://schemas.microsoft.com/office/powerpoint/2010/main" val="417046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a:t>Approved colour palette</a:t>
            </a:r>
            <a:endParaRPr lang="en-AU" dirty="0">
              <a:effectLst/>
            </a:endParaRPr>
          </a:p>
        </p:txBody>
      </p:sp>
      <p:grpSp>
        <p:nvGrpSpPr>
          <p:cNvPr id="28676" name="Group 28675"/>
          <p:cNvGrpSpPr/>
          <p:nvPr/>
        </p:nvGrpSpPr>
        <p:grpSpPr>
          <a:xfrm>
            <a:off x="264827" y="2067694"/>
            <a:ext cx="1259309" cy="1152000"/>
            <a:chOff x="360363" y="1276349"/>
            <a:chExt cx="1747260" cy="1745673"/>
          </a:xfrm>
        </p:grpSpPr>
        <p:sp>
          <p:nvSpPr>
            <p:cNvPr id="2" name="Oval 1"/>
            <p:cNvSpPr/>
            <p:nvPr/>
          </p:nvSpPr>
          <p:spPr>
            <a:xfrm>
              <a:off x="361157" y="1276349"/>
              <a:ext cx="1745673" cy="1745673"/>
            </a:xfrm>
            <a:prstGeom prst="ellipse">
              <a:avLst/>
            </a:prstGeom>
            <a:solidFill>
              <a:srgbClr val="00A9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sp>
          <p:nvSpPr>
            <p:cNvPr id="3" name="TextBox 2"/>
            <p:cNvSpPr txBox="1"/>
            <p:nvPr/>
          </p:nvSpPr>
          <p:spPr>
            <a:xfrm>
              <a:off x="360363" y="1822850"/>
              <a:ext cx="1747260" cy="709111"/>
            </a:xfrm>
            <a:prstGeom prst="rect">
              <a:avLst/>
            </a:prstGeom>
            <a:noFill/>
          </p:spPr>
          <p:txBody>
            <a:bodyPr wrap="square" rtlCol="0">
              <a:spAutoFit/>
            </a:bodyPr>
            <a:lstStyle/>
            <a:p>
              <a:pPr algn="ctr"/>
              <a:r>
                <a:rPr lang="en-AU" sz="1400" b="1" dirty="0">
                  <a:latin typeface="+mn-lt"/>
                </a:rPr>
                <a:t>Midday Blue</a:t>
              </a:r>
            </a:p>
            <a:p>
              <a:pPr algn="ctr"/>
              <a:r>
                <a:rPr lang="en-AU" sz="1000" dirty="0">
                  <a:latin typeface="+mn-lt"/>
                </a:rPr>
                <a:t>R0 G169 B206</a:t>
              </a:r>
            </a:p>
          </p:txBody>
        </p:sp>
      </p:grpSp>
      <p:grpSp>
        <p:nvGrpSpPr>
          <p:cNvPr id="28677" name="Group 28676"/>
          <p:cNvGrpSpPr/>
          <p:nvPr/>
        </p:nvGrpSpPr>
        <p:grpSpPr>
          <a:xfrm>
            <a:off x="1648675" y="2067694"/>
            <a:ext cx="1259309" cy="1152000"/>
            <a:chOff x="359569" y="3352552"/>
            <a:chExt cx="1747260" cy="1745673"/>
          </a:xfrm>
        </p:grpSpPr>
        <p:sp>
          <p:nvSpPr>
            <p:cNvPr id="18" name="Oval 17"/>
            <p:cNvSpPr/>
            <p:nvPr/>
          </p:nvSpPr>
          <p:spPr>
            <a:xfrm>
              <a:off x="360363" y="3352552"/>
              <a:ext cx="1745673" cy="1745673"/>
            </a:xfrm>
            <a:prstGeom prst="ellipse">
              <a:avLst/>
            </a:prstGeom>
            <a:solidFill>
              <a:srgbClr val="001D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sp>
          <p:nvSpPr>
            <p:cNvPr id="19" name="TextBox 18"/>
            <p:cNvSpPr txBox="1"/>
            <p:nvPr/>
          </p:nvSpPr>
          <p:spPr>
            <a:xfrm>
              <a:off x="359569" y="3881589"/>
              <a:ext cx="1747260" cy="709111"/>
            </a:xfrm>
            <a:prstGeom prst="rect">
              <a:avLst/>
            </a:prstGeom>
            <a:noFill/>
          </p:spPr>
          <p:txBody>
            <a:bodyPr wrap="square" rtlCol="0">
              <a:spAutoFit/>
            </a:bodyPr>
            <a:lstStyle/>
            <a:p>
              <a:pPr algn="ctr"/>
              <a:r>
                <a:rPr lang="en-AU" sz="1400" b="1" dirty="0">
                  <a:solidFill>
                    <a:schemeClr val="bg1"/>
                  </a:solidFill>
                  <a:latin typeface="+mn-lt"/>
                </a:rPr>
                <a:t>Midnight Blue</a:t>
              </a:r>
            </a:p>
            <a:p>
              <a:pPr algn="ctr"/>
              <a:r>
                <a:rPr lang="en-AU" sz="1000" dirty="0">
                  <a:solidFill>
                    <a:schemeClr val="bg1"/>
                  </a:solidFill>
                  <a:latin typeface="+mn-lt"/>
                </a:rPr>
                <a:t>R0 G29 B52</a:t>
              </a:r>
            </a:p>
          </p:txBody>
        </p:sp>
      </p:grpSp>
      <p:grpSp>
        <p:nvGrpSpPr>
          <p:cNvPr id="40" name="Group 39"/>
          <p:cNvGrpSpPr/>
          <p:nvPr/>
        </p:nvGrpSpPr>
        <p:grpSpPr>
          <a:xfrm>
            <a:off x="5850620" y="3782337"/>
            <a:ext cx="720000" cy="648000"/>
            <a:chOff x="2602820" y="1276351"/>
            <a:chExt cx="1254232" cy="1253094"/>
          </a:xfrm>
        </p:grpSpPr>
        <p:sp>
          <p:nvSpPr>
            <p:cNvPr id="44" name="Oval 43"/>
            <p:cNvSpPr/>
            <p:nvPr/>
          </p:nvSpPr>
          <p:spPr>
            <a:xfrm>
              <a:off x="2603615" y="1276351"/>
              <a:ext cx="1253094" cy="1253094"/>
            </a:xfrm>
            <a:prstGeom prst="ellipse">
              <a:avLst/>
            </a:prstGeom>
            <a:solidFill>
              <a:srgbClr val="9FAE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100">
                <a:solidFill>
                  <a:schemeClr val="tx1"/>
                </a:solidFill>
              </a:endParaRPr>
            </a:p>
          </p:txBody>
        </p:sp>
        <p:sp>
          <p:nvSpPr>
            <p:cNvPr id="45" name="TextBox 44"/>
            <p:cNvSpPr txBox="1"/>
            <p:nvPr/>
          </p:nvSpPr>
          <p:spPr>
            <a:xfrm>
              <a:off x="2602820" y="1659739"/>
              <a:ext cx="1254232" cy="455308"/>
            </a:xfrm>
            <a:prstGeom prst="rect">
              <a:avLst/>
            </a:prstGeom>
            <a:noFill/>
          </p:spPr>
          <p:txBody>
            <a:bodyPr wrap="square" rtlCol="0">
              <a:spAutoFit/>
            </a:bodyPr>
            <a:lstStyle/>
            <a:p>
              <a:pPr algn="ctr"/>
              <a:r>
                <a:rPr lang="en-AU" sz="1100" b="1" dirty="0">
                  <a:latin typeface="+mn-lt"/>
                </a:rPr>
                <a:t>Lavender</a:t>
              </a:r>
            </a:p>
          </p:txBody>
        </p:sp>
      </p:grpSp>
      <p:grpSp>
        <p:nvGrpSpPr>
          <p:cNvPr id="41" name="Group 40"/>
          <p:cNvGrpSpPr/>
          <p:nvPr/>
        </p:nvGrpSpPr>
        <p:grpSpPr>
          <a:xfrm>
            <a:off x="3501332" y="2062159"/>
            <a:ext cx="936000" cy="864000"/>
            <a:chOff x="4035181" y="1276349"/>
            <a:chExt cx="1254232" cy="1253094"/>
          </a:xfrm>
        </p:grpSpPr>
        <p:sp>
          <p:nvSpPr>
            <p:cNvPr id="42" name="Oval 41"/>
            <p:cNvSpPr/>
            <p:nvPr/>
          </p:nvSpPr>
          <p:spPr>
            <a:xfrm>
              <a:off x="4035976" y="1276349"/>
              <a:ext cx="1253094" cy="1253094"/>
            </a:xfrm>
            <a:prstGeom prst="ellipse">
              <a:avLst/>
            </a:prstGeom>
            <a:solidFill>
              <a:srgbClr val="1E22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sp>
          <p:nvSpPr>
            <p:cNvPr id="43" name="TextBox 42"/>
            <p:cNvSpPr txBox="1"/>
            <p:nvPr/>
          </p:nvSpPr>
          <p:spPr>
            <a:xfrm>
              <a:off x="4035181" y="1564277"/>
              <a:ext cx="1254232" cy="555496"/>
            </a:xfrm>
            <a:prstGeom prst="rect">
              <a:avLst/>
            </a:prstGeom>
            <a:noFill/>
          </p:spPr>
          <p:txBody>
            <a:bodyPr wrap="square" rtlCol="0">
              <a:spAutoFit/>
            </a:bodyPr>
            <a:lstStyle/>
            <a:p>
              <a:pPr algn="ctr"/>
              <a:r>
                <a:rPr lang="en-AU" sz="1200" b="1" dirty="0">
                  <a:solidFill>
                    <a:schemeClr val="bg1"/>
                  </a:solidFill>
                  <a:latin typeface="+mn-lt"/>
                </a:rPr>
                <a:t>Blueberry</a:t>
              </a:r>
            </a:p>
            <a:p>
              <a:pPr algn="ctr"/>
              <a:r>
                <a:rPr lang="en-AU" sz="1000" dirty="0">
                  <a:solidFill>
                    <a:schemeClr val="bg1"/>
                  </a:solidFill>
                  <a:latin typeface="+mn-lt"/>
                </a:rPr>
                <a:t>R30 G34 B170</a:t>
              </a:r>
            </a:p>
          </p:txBody>
        </p:sp>
      </p:grpSp>
      <p:sp>
        <p:nvSpPr>
          <p:cNvPr id="28678" name="TextBox 28677"/>
          <p:cNvSpPr txBox="1"/>
          <p:nvPr/>
        </p:nvSpPr>
        <p:spPr>
          <a:xfrm>
            <a:off x="266951" y="1654120"/>
            <a:ext cx="1745673" cy="276999"/>
          </a:xfrm>
          <a:prstGeom prst="rect">
            <a:avLst/>
          </a:prstGeom>
          <a:noFill/>
        </p:spPr>
        <p:txBody>
          <a:bodyPr wrap="square" lIns="0" tIns="0" rIns="0" bIns="0" rtlCol="0">
            <a:spAutoFit/>
          </a:bodyPr>
          <a:lstStyle/>
          <a:p>
            <a:r>
              <a:rPr lang="en-AU" dirty="0">
                <a:latin typeface="+mn-lt"/>
              </a:rPr>
              <a:t>CORE</a:t>
            </a:r>
          </a:p>
        </p:txBody>
      </p:sp>
      <p:sp>
        <p:nvSpPr>
          <p:cNvPr id="73" name="TextBox 72"/>
          <p:cNvSpPr txBox="1"/>
          <p:nvPr/>
        </p:nvSpPr>
        <p:spPr>
          <a:xfrm>
            <a:off x="3501332" y="1664530"/>
            <a:ext cx="2228007" cy="276999"/>
          </a:xfrm>
          <a:prstGeom prst="rect">
            <a:avLst/>
          </a:prstGeom>
          <a:noFill/>
        </p:spPr>
        <p:txBody>
          <a:bodyPr wrap="square" lIns="0" tIns="0" rIns="0" bIns="0" rtlCol="0">
            <a:spAutoFit/>
          </a:bodyPr>
          <a:lstStyle/>
          <a:p>
            <a:r>
              <a:rPr lang="en-AU" dirty="0">
                <a:latin typeface="+mn-lt"/>
              </a:rPr>
              <a:t>PRIMARY</a:t>
            </a:r>
          </a:p>
        </p:txBody>
      </p:sp>
      <p:grpSp>
        <p:nvGrpSpPr>
          <p:cNvPr id="77" name="Group 76"/>
          <p:cNvGrpSpPr/>
          <p:nvPr/>
        </p:nvGrpSpPr>
        <p:grpSpPr>
          <a:xfrm>
            <a:off x="6633716" y="3782337"/>
            <a:ext cx="720000" cy="648000"/>
            <a:chOff x="2602820" y="1276351"/>
            <a:chExt cx="1254232" cy="1253094"/>
          </a:xfrm>
        </p:grpSpPr>
        <p:sp>
          <p:nvSpPr>
            <p:cNvPr id="81" name="Oval 80"/>
            <p:cNvSpPr/>
            <p:nvPr/>
          </p:nvSpPr>
          <p:spPr>
            <a:xfrm>
              <a:off x="2603615" y="1276351"/>
              <a:ext cx="1253094" cy="1253094"/>
            </a:xfrm>
            <a:prstGeom prst="ellipse">
              <a:avLst/>
            </a:prstGeom>
            <a:solidFill>
              <a:srgbClr val="2DCC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100">
                <a:solidFill>
                  <a:schemeClr val="tx1"/>
                </a:solidFill>
              </a:endParaRPr>
            </a:p>
          </p:txBody>
        </p:sp>
        <p:sp>
          <p:nvSpPr>
            <p:cNvPr id="82" name="TextBox 81"/>
            <p:cNvSpPr txBox="1"/>
            <p:nvPr/>
          </p:nvSpPr>
          <p:spPr>
            <a:xfrm>
              <a:off x="2602820" y="1568336"/>
              <a:ext cx="1254232" cy="749919"/>
            </a:xfrm>
            <a:prstGeom prst="rect">
              <a:avLst/>
            </a:prstGeom>
            <a:noFill/>
          </p:spPr>
          <p:txBody>
            <a:bodyPr wrap="square" rtlCol="0">
              <a:spAutoFit/>
            </a:bodyPr>
            <a:lstStyle/>
            <a:p>
              <a:pPr algn="ctr"/>
              <a:r>
                <a:rPr lang="en-AU" sz="1100" b="1" dirty="0">
                  <a:latin typeface="+mn-lt"/>
                </a:rPr>
                <a:t>Light </a:t>
              </a:r>
              <a:br>
                <a:rPr lang="en-AU" sz="1100" b="1" dirty="0">
                  <a:latin typeface="+mn-lt"/>
                </a:rPr>
              </a:br>
              <a:r>
                <a:rPr lang="en-AU" sz="1100" b="1" dirty="0">
                  <a:latin typeface="+mn-lt"/>
                </a:rPr>
                <a:t>Teal</a:t>
              </a:r>
            </a:p>
          </p:txBody>
        </p:sp>
      </p:grpSp>
      <p:grpSp>
        <p:nvGrpSpPr>
          <p:cNvPr id="78" name="Group 77"/>
          <p:cNvGrpSpPr/>
          <p:nvPr/>
        </p:nvGrpSpPr>
        <p:grpSpPr>
          <a:xfrm>
            <a:off x="6869360" y="2062159"/>
            <a:ext cx="936000" cy="864000"/>
            <a:chOff x="4035181" y="1276349"/>
            <a:chExt cx="1254232" cy="1253094"/>
          </a:xfrm>
        </p:grpSpPr>
        <p:sp>
          <p:nvSpPr>
            <p:cNvPr id="79" name="Oval 78"/>
            <p:cNvSpPr/>
            <p:nvPr/>
          </p:nvSpPr>
          <p:spPr>
            <a:xfrm>
              <a:off x="4035976" y="1276349"/>
              <a:ext cx="1253094" cy="1253094"/>
            </a:xfrm>
            <a:prstGeom prst="ellipse">
              <a:avLst/>
            </a:prstGeom>
            <a:solidFill>
              <a:srgbClr val="0073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sp>
          <p:nvSpPr>
            <p:cNvPr id="80" name="TextBox 79"/>
            <p:cNvSpPr txBox="1"/>
            <p:nvPr/>
          </p:nvSpPr>
          <p:spPr>
            <a:xfrm>
              <a:off x="4035181" y="1564277"/>
              <a:ext cx="1254232" cy="555496"/>
            </a:xfrm>
            <a:prstGeom prst="rect">
              <a:avLst/>
            </a:prstGeom>
            <a:noFill/>
          </p:spPr>
          <p:txBody>
            <a:bodyPr wrap="square" rtlCol="0">
              <a:spAutoFit/>
            </a:bodyPr>
            <a:lstStyle/>
            <a:p>
              <a:pPr algn="ctr"/>
              <a:r>
                <a:rPr lang="en-AU" sz="1200" b="1" dirty="0">
                  <a:solidFill>
                    <a:schemeClr val="bg1"/>
                  </a:solidFill>
                  <a:latin typeface="+mn-lt"/>
                </a:rPr>
                <a:t>Teal</a:t>
              </a:r>
            </a:p>
            <a:p>
              <a:pPr algn="ctr"/>
              <a:r>
                <a:rPr lang="en-AU" sz="1000" dirty="0">
                  <a:solidFill>
                    <a:schemeClr val="bg1"/>
                  </a:solidFill>
                  <a:latin typeface="+mn-lt"/>
                </a:rPr>
                <a:t>R0 G115 B119</a:t>
              </a:r>
            </a:p>
          </p:txBody>
        </p:sp>
      </p:grpSp>
      <p:grpSp>
        <p:nvGrpSpPr>
          <p:cNvPr id="85" name="Group 84"/>
          <p:cNvGrpSpPr/>
          <p:nvPr/>
        </p:nvGrpSpPr>
        <p:grpSpPr>
          <a:xfrm>
            <a:off x="7416812" y="3782337"/>
            <a:ext cx="720000" cy="648000"/>
            <a:chOff x="2602820" y="1276351"/>
            <a:chExt cx="1254232" cy="1253094"/>
          </a:xfrm>
        </p:grpSpPr>
        <p:sp>
          <p:nvSpPr>
            <p:cNvPr id="89" name="Oval 88"/>
            <p:cNvSpPr/>
            <p:nvPr/>
          </p:nvSpPr>
          <p:spPr>
            <a:xfrm>
              <a:off x="2603615" y="1276351"/>
              <a:ext cx="1253094" cy="1253094"/>
            </a:xfrm>
            <a:prstGeom prst="ellipse">
              <a:avLst/>
            </a:prstGeom>
            <a:solidFill>
              <a:srgbClr val="78BE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100">
                <a:solidFill>
                  <a:schemeClr val="tx1"/>
                </a:solidFill>
              </a:endParaRPr>
            </a:p>
          </p:txBody>
        </p:sp>
        <p:sp>
          <p:nvSpPr>
            <p:cNvPr id="90" name="TextBox 89"/>
            <p:cNvSpPr txBox="1"/>
            <p:nvPr/>
          </p:nvSpPr>
          <p:spPr>
            <a:xfrm>
              <a:off x="2602820" y="1694627"/>
              <a:ext cx="1254232" cy="455308"/>
            </a:xfrm>
            <a:prstGeom prst="rect">
              <a:avLst/>
            </a:prstGeom>
            <a:noFill/>
          </p:spPr>
          <p:txBody>
            <a:bodyPr wrap="square" rtlCol="0">
              <a:spAutoFit/>
            </a:bodyPr>
            <a:lstStyle/>
            <a:p>
              <a:pPr algn="ctr"/>
              <a:r>
                <a:rPr lang="en-AU" sz="1100" b="1" dirty="0">
                  <a:latin typeface="+mn-lt"/>
                </a:rPr>
                <a:t>Forest</a:t>
              </a:r>
            </a:p>
          </p:txBody>
        </p:sp>
      </p:grpSp>
      <p:grpSp>
        <p:nvGrpSpPr>
          <p:cNvPr id="94" name="Group 93"/>
          <p:cNvGrpSpPr/>
          <p:nvPr/>
        </p:nvGrpSpPr>
        <p:grpSpPr>
          <a:xfrm>
            <a:off x="5746684" y="2062159"/>
            <a:ext cx="936000" cy="864000"/>
            <a:chOff x="4035181" y="1276349"/>
            <a:chExt cx="1254232" cy="1253094"/>
          </a:xfrm>
        </p:grpSpPr>
        <p:sp>
          <p:nvSpPr>
            <p:cNvPr id="95" name="Oval 94"/>
            <p:cNvSpPr/>
            <p:nvPr/>
          </p:nvSpPr>
          <p:spPr>
            <a:xfrm>
              <a:off x="4035976" y="1276349"/>
              <a:ext cx="1253094" cy="1253094"/>
            </a:xfrm>
            <a:prstGeom prst="ellipse">
              <a:avLst/>
            </a:prstGeom>
            <a:solidFill>
              <a:srgbClr val="004B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sp>
          <p:nvSpPr>
            <p:cNvPr id="96" name="TextBox 95"/>
            <p:cNvSpPr txBox="1"/>
            <p:nvPr/>
          </p:nvSpPr>
          <p:spPr>
            <a:xfrm>
              <a:off x="4035181" y="1564277"/>
              <a:ext cx="1254232" cy="555496"/>
            </a:xfrm>
            <a:prstGeom prst="rect">
              <a:avLst/>
            </a:prstGeom>
            <a:noFill/>
          </p:spPr>
          <p:txBody>
            <a:bodyPr wrap="square" rtlCol="0">
              <a:spAutoFit/>
            </a:bodyPr>
            <a:lstStyle/>
            <a:p>
              <a:pPr algn="ctr"/>
              <a:r>
                <a:rPr lang="en-AU" sz="1200" b="1" dirty="0">
                  <a:solidFill>
                    <a:schemeClr val="bg1"/>
                  </a:solidFill>
                  <a:latin typeface="+mn-lt"/>
                </a:rPr>
                <a:t>Ocean Blue</a:t>
              </a:r>
            </a:p>
            <a:p>
              <a:pPr algn="ctr"/>
              <a:r>
                <a:rPr lang="en-AU" sz="1000" dirty="0">
                  <a:solidFill>
                    <a:schemeClr val="bg1"/>
                  </a:solidFill>
                  <a:latin typeface="+mn-lt"/>
                </a:rPr>
                <a:t>R0 G75 B135</a:t>
              </a:r>
            </a:p>
          </p:txBody>
        </p:sp>
      </p:grpSp>
      <p:grpSp>
        <p:nvGrpSpPr>
          <p:cNvPr id="101" name="Group 100"/>
          <p:cNvGrpSpPr/>
          <p:nvPr/>
        </p:nvGrpSpPr>
        <p:grpSpPr>
          <a:xfrm>
            <a:off x="8199910" y="3782337"/>
            <a:ext cx="720000" cy="648000"/>
            <a:chOff x="2602820" y="1276351"/>
            <a:chExt cx="1254232" cy="1253094"/>
          </a:xfrm>
        </p:grpSpPr>
        <p:sp>
          <p:nvSpPr>
            <p:cNvPr id="105" name="Oval 104"/>
            <p:cNvSpPr/>
            <p:nvPr/>
          </p:nvSpPr>
          <p:spPr>
            <a:xfrm>
              <a:off x="2603615" y="1276351"/>
              <a:ext cx="1253094" cy="1253094"/>
            </a:xfrm>
            <a:prstGeom prst="ellipse">
              <a:avLst/>
            </a:prstGeom>
            <a:solidFill>
              <a:srgbClr val="71CC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100">
                <a:solidFill>
                  <a:schemeClr val="tx1"/>
                </a:solidFill>
              </a:endParaRPr>
            </a:p>
          </p:txBody>
        </p:sp>
        <p:sp>
          <p:nvSpPr>
            <p:cNvPr id="106" name="TextBox 105"/>
            <p:cNvSpPr txBox="1"/>
            <p:nvPr/>
          </p:nvSpPr>
          <p:spPr>
            <a:xfrm>
              <a:off x="2602820" y="1534800"/>
              <a:ext cx="1254232" cy="749919"/>
            </a:xfrm>
            <a:prstGeom prst="rect">
              <a:avLst/>
            </a:prstGeom>
            <a:noFill/>
          </p:spPr>
          <p:txBody>
            <a:bodyPr wrap="square" rtlCol="0">
              <a:spAutoFit/>
            </a:bodyPr>
            <a:lstStyle/>
            <a:p>
              <a:pPr algn="ctr"/>
              <a:r>
                <a:rPr lang="en-AU" sz="1100" b="1" dirty="0">
                  <a:latin typeface="+mn-lt"/>
                </a:rPr>
                <a:t>Light </a:t>
              </a:r>
              <a:br>
                <a:rPr lang="en-AU" sz="1100" b="1" dirty="0">
                  <a:latin typeface="+mn-lt"/>
                </a:rPr>
              </a:br>
              <a:r>
                <a:rPr lang="en-AU" sz="1100" b="1" dirty="0">
                  <a:latin typeface="+mn-lt"/>
                </a:rPr>
                <a:t>Mint</a:t>
              </a:r>
            </a:p>
          </p:txBody>
        </p:sp>
      </p:grpSp>
      <p:grpSp>
        <p:nvGrpSpPr>
          <p:cNvPr id="102" name="Group 101"/>
          <p:cNvGrpSpPr/>
          <p:nvPr/>
        </p:nvGrpSpPr>
        <p:grpSpPr>
          <a:xfrm>
            <a:off x="7992037" y="2062159"/>
            <a:ext cx="936000" cy="864000"/>
            <a:chOff x="4035181" y="1276349"/>
            <a:chExt cx="1254232" cy="1253094"/>
          </a:xfrm>
        </p:grpSpPr>
        <p:sp>
          <p:nvSpPr>
            <p:cNvPr id="103" name="Oval 102"/>
            <p:cNvSpPr/>
            <p:nvPr/>
          </p:nvSpPr>
          <p:spPr>
            <a:xfrm>
              <a:off x="4035976" y="1276349"/>
              <a:ext cx="1253094" cy="1253094"/>
            </a:xfrm>
            <a:prstGeom prst="ellipse">
              <a:avLst/>
            </a:prstGeom>
            <a:solidFill>
              <a:srgbClr val="007A5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sp>
          <p:nvSpPr>
            <p:cNvPr id="104" name="TextBox 103"/>
            <p:cNvSpPr txBox="1"/>
            <p:nvPr/>
          </p:nvSpPr>
          <p:spPr>
            <a:xfrm>
              <a:off x="4035181" y="1564277"/>
              <a:ext cx="1254232" cy="555496"/>
            </a:xfrm>
            <a:prstGeom prst="rect">
              <a:avLst/>
            </a:prstGeom>
            <a:noFill/>
          </p:spPr>
          <p:txBody>
            <a:bodyPr wrap="square" rtlCol="0">
              <a:spAutoFit/>
            </a:bodyPr>
            <a:lstStyle/>
            <a:p>
              <a:pPr algn="ctr"/>
              <a:r>
                <a:rPr lang="en-AU" sz="1200" b="1" dirty="0">
                  <a:solidFill>
                    <a:schemeClr val="bg1"/>
                  </a:solidFill>
                  <a:latin typeface="+mn-lt"/>
                </a:rPr>
                <a:t>Mint</a:t>
              </a:r>
            </a:p>
            <a:p>
              <a:pPr algn="ctr"/>
              <a:r>
                <a:rPr lang="en-AU" sz="1000" dirty="0">
                  <a:solidFill>
                    <a:schemeClr val="bg1"/>
                  </a:solidFill>
                  <a:latin typeface="+mn-lt"/>
                </a:rPr>
                <a:t>R0 G122 B83</a:t>
              </a:r>
            </a:p>
          </p:txBody>
        </p:sp>
      </p:grpSp>
      <p:grpSp>
        <p:nvGrpSpPr>
          <p:cNvPr id="115" name="Group 114"/>
          <p:cNvGrpSpPr/>
          <p:nvPr/>
        </p:nvGrpSpPr>
        <p:grpSpPr>
          <a:xfrm>
            <a:off x="4624008" y="2062159"/>
            <a:ext cx="936000" cy="864000"/>
            <a:chOff x="2602821" y="1276351"/>
            <a:chExt cx="1254232" cy="1253094"/>
          </a:xfrm>
        </p:grpSpPr>
        <p:sp>
          <p:nvSpPr>
            <p:cNvPr id="119" name="Oval 118"/>
            <p:cNvSpPr/>
            <p:nvPr/>
          </p:nvSpPr>
          <p:spPr>
            <a:xfrm>
              <a:off x="2603615" y="1276351"/>
              <a:ext cx="1253094" cy="1253094"/>
            </a:xfrm>
            <a:prstGeom prst="ellipse">
              <a:avLst/>
            </a:prstGeom>
            <a:solidFill>
              <a:srgbClr val="6D2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900">
                <a:solidFill>
                  <a:schemeClr val="bg1"/>
                </a:solidFill>
              </a:endParaRPr>
            </a:p>
          </p:txBody>
        </p:sp>
        <p:sp>
          <p:nvSpPr>
            <p:cNvPr id="120" name="TextBox 119"/>
            <p:cNvSpPr txBox="1"/>
            <p:nvPr/>
          </p:nvSpPr>
          <p:spPr>
            <a:xfrm>
              <a:off x="2602821" y="1641291"/>
              <a:ext cx="1254232" cy="535656"/>
            </a:xfrm>
            <a:prstGeom prst="rect">
              <a:avLst/>
            </a:prstGeom>
            <a:noFill/>
          </p:spPr>
          <p:txBody>
            <a:bodyPr wrap="square" rtlCol="0">
              <a:spAutoFit/>
            </a:bodyPr>
            <a:lstStyle/>
            <a:p>
              <a:pPr algn="ctr"/>
              <a:r>
                <a:rPr lang="en-AU" sz="1200" b="1" dirty="0">
                  <a:solidFill>
                    <a:schemeClr val="bg1"/>
                  </a:solidFill>
                </a:rPr>
                <a:t>Plum</a:t>
              </a:r>
            </a:p>
            <a:p>
              <a:pPr algn="ctr"/>
              <a:r>
                <a:rPr lang="en-AU" sz="900" dirty="0">
                  <a:solidFill>
                    <a:schemeClr val="bg1"/>
                  </a:solidFill>
                </a:rPr>
                <a:t>R109 G32 B119</a:t>
              </a:r>
            </a:p>
          </p:txBody>
        </p:sp>
      </p:grpSp>
      <p:grpSp>
        <p:nvGrpSpPr>
          <p:cNvPr id="124" name="Group 123"/>
          <p:cNvGrpSpPr/>
          <p:nvPr/>
        </p:nvGrpSpPr>
        <p:grpSpPr>
          <a:xfrm>
            <a:off x="3501332" y="3782337"/>
            <a:ext cx="720000" cy="648000"/>
            <a:chOff x="2602820" y="1276351"/>
            <a:chExt cx="1254232" cy="1253094"/>
          </a:xfrm>
        </p:grpSpPr>
        <p:sp>
          <p:nvSpPr>
            <p:cNvPr id="125" name="Oval 124"/>
            <p:cNvSpPr/>
            <p:nvPr/>
          </p:nvSpPr>
          <p:spPr>
            <a:xfrm>
              <a:off x="2603615" y="1276351"/>
              <a:ext cx="1253094" cy="1253094"/>
            </a:xfrm>
            <a:prstGeom prst="ellipse">
              <a:avLst/>
            </a:prstGeom>
            <a:solidFill>
              <a:srgbClr val="DF19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100">
                <a:solidFill>
                  <a:schemeClr val="tx1"/>
                </a:solidFill>
              </a:endParaRPr>
            </a:p>
          </p:txBody>
        </p:sp>
        <p:sp>
          <p:nvSpPr>
            <p:cNvPr id="126" name="TextBox 125"/>
            <p:cNvSpPr txBox="1"/>
            <p:nvPr/>
          </p:nvSpPr>
          <p:spPr>
            <a:xfrm>
              <a:off x="2602820" y="1661851"/>
              <a:ext cx="1254232" cy="455308"/>
            </a:xfrm>
            <a:prstGeom prst="rect">
              <a:avLst/>
            </a:prstGeom>
            <a:noFill/>
          </p:spPr>
          <p:txBody>
            <a:bodyPr wrap="square" rtlCol="0">
              <a:spAutoFit/>
            </a:bodyPr>
            <a:lstStyle/>
            <a:p>
              <a:pPr algn="ctr"/>
              <a:r>
                <a:rPr lang="en-AU" sz="1100" b="1" dirty="0" err="1">
                  <a:latin typeface="+mn-lt"/>
                </a:rPr>
                <a:t>Fuschia</a:t>
              </a:r>
              <a:endParaRPr lang="en-AU" sz="1100" b="1" dirty="0">
                <a:latin typeface="+mn-lt"/>
              </a:endParaRPr>
            </a:p>
          </p:txBody>
        </p:sp>
      </p:grpSp>
      <p:grpSp>
        <p:nvGrpSpPr>
          <p:cNvPr id="127" name="Group 126"/>
          <p:cNvGrpSpPr/>
          <p:nvPr/>
        </p:nvGrpSpPr>
        <p:grpSpPr>
          <a:xfrm>
            <a:off x="4284428" y="3782337"/>
            <a:ext cx="720000" cy="648000"/>
            <a:chOff x="2602820" y="1276351"/>
            <a:chExt cx="1254232" cy="1253094"/>
          </a:xfrm>
        </p:grpSpPr>
        <p:sp>
          <p:nvSpPr>
            <p:cNvPr id="128" name="Oval 127"/>
            <p:cNvSpPr/>
            <p:nvPr/>
          </p:nvSpPr>
          <p:spPr>
            <a:xfrm>
              <a:off x="2603615" y="1276351"/>
              <a:ext cx="1253094" cy="1253094"/>
            </a:xfrm>
            <a:prstGeom prst="ellipse">
              <a:avLst/>
            </a:prstGeom>
            <a:solidFill>
              <a:srgbClr val="E8772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100">
                <a:solidFill>
                  <a:schemeClr val="tx1"/>
                </a:solidFill>
              </a:endParaRPr>
            </a:p>
          </p:txBody>
        </p:sp>
        <p:sp>
          <p:nvSpPr>
            <p:cNvPr id="129" name="TextBox 128"/>
            <p:cNvSpPr txBox="1"/>
            <p:nvPr/>
          </p:nvSpPr>
          <p:spPr>
            <a:xfrm>
              <a:off x="2602820" y="1675226"/>
              <a:ext cx="1254232" cy="455308"/>
            </a:xfrm>
            <a:prstGeom prst="rect">
              <a:avLst/>
            </a:prstGeom>
            <a:noFill/>
          </p:spPr>
          <p:txBody>
            <a:bodyPr wrap="square" rtlCol="0">
              <a:spAutoFit/>
            </a:bodyPr>
            <a:lstStyle/>
            <a:p>
              <a:pPr algn="ctr"/>
              <a:r>
                <a:rPr lang="en-AU" sz="1100" b="1" dirty="0">
                  <a:latin typeface="+mn-lt"/>
                </a:rPr>
                <a:t>Orange</a:t>
              </a:r>
            </a:p>
          </p:txBody>
        </p:sp>
      </p:grpSp>
      <p:grpSp>
        <p:nvGrpSpPr>
          <p:cNvPr id="130" name="Group 129"/>
          <p:cNvGrpSpPr/>
          <p:nvPr/>
        </p:nvGrpSpPr>
        <p:grpSpPr>
          <a:xfrm>
            <a:off x="5067524" y="3782337"/>
            <a:ext cx="720000" cy="648000"/>
            <a:chOff x="2602820" y="1276351"/>
            <a:chExt cx="1254232" cy="1253094"/>
          </a:xfrm>
        </p:grpSpPr>
        <p:sp>
          <p:nvSpPr>
            <p:cNvPr id="131" name="Oval 130"/>
            <p:cNvSpPr/>
            <p:nvPr/>
          </p:nvSpPr>
          <p:spPr>
            <a:xfrm>
              <a:off x="2603615" y="1276351"/>
              <a:ext cx="1253094" cy="1253094"/>
            </a:xfrm>
            <a:prstGeom prst="ellipse">
              <a:avLst/>
            </a:prstGeom>
            <a:solidFill>
              <a:srgbClr val="FFB8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100">
                <a:solidFill>
                  <a:schemeClr val="tx1"/>
                </a:solidFill>
              </a:endParaRPr>
            </a:p>
          </p:txBody>
        </p:sp>
        <p:sp>
          <p:nvSpPr>
            <p:cNvPr id="132" name="TextBox 131"/>
            <p:cNvSpPr txBox="1"/>
            <p:nvPr/>
          </p:nvSpPr>
          <p:spPr>
            <a:xfrm>
              <a:off x="2602820" y="1664102"/>
              <a:ext cx="1254232" cy="455308"/>
            </a:xfrm>
            <a:prstGeom prst="rect">
              <a:avLst/>
            </a:prstGeom>
            <a:noFill/>
          </p:spPr>
          <p:txBody>
            <a:bodyPr wrap="square" rtlCol="0">
              <a:spAutoFit/>
            </a:bodyPr>
            <a:lstStyle/>
            <a:p>
              <a:pPr algn="ctr"/>
              <a:r>
                <a:rPr lang="en-AU" sz="1100" b="1" dirty="0">
                  <a:latin typeface="+mn-lt"/>
                </a:rPr>
                <a:t>Gold</a:t>
              </a:r>
            </a:p>
          </p:txBody>
        </p:sp>
      </p:grpSp>
      <p:sp>
        <p:nvSpPr>
          <p:cNvPr id="47" name="TextBox 46">
            <a:extLst>
              <a:ext uri="{FF2B5EF4-FFF2-40B4-BE49-F238E27FC236}">
                <a16:creationId xmlns:a16="http://schemas.microsoft.com/office/drawing/2014/main" id="{B8377B24-BB4C-4BF1-97E3-93195234E68F}"/>
              </a:ext>
            </a:extLst>
          </p:cNvPr>
          <p:cNvSpPr txBox="1"/>
          <p:nvPr/>
        </p:nvSpPr>
        <p:spPr>
          <a:xfrm>
            <a:off x="3501332" y="3371771"/>
            <a:ext cx="2228007" cy="276999"/>
          </a:xfrm>
          <a:prstGeom prst="rect">
            <a:avLst/>
          </a:prstGeom>
          <a:noFill/>
        </p:spPr>
        <p:txBody>
          <a:bodyPr wrap="square" lIns="0" tIns="0" rIns="0" bIns="0" rtlCol="0">
            <a:spAutoFit/>
          </a:bodyPr>
          <a:lstStyle/>
          <a:p>
            <a:r>
              <a:rPr lang="en-AU" dirty="0">
                <a:latin typeface="+mn-lt"/>
              </a:rPr>
              <a:t>SECONDARY</a:t>
            </a:r>
          </a:p>
        </p:txBody>
      </p:sp>
      <p:grpSp>
        <p:nvGrpSpPr>
          <p:cNvPr id="49" name="Group 48">
            <a:extLst>
              <a:ext uri="{FF2B5EF4-FFF2-40B4-BE49-F238E27FC236}">
                <a16:creationId xmlns:a16="http://schemas.microsoft.com/office/drawing/2014/main" id="{18DA5BC6-F3D3-4681-9DDC-56A7724FB538}"/>
              </a:ext>
            </a:extLst>
          </p:cNvPr>
          <p:cNvGrpSpPr/>
          <p:nvPr/>
        </p:nvGrpSpPr>
        <p:grpSpPr>
          <a:xfrm>
            <a:off x="1648675" y="3422636"/>
            <a:ext cx="1259309" cy="1152000"/>
            <a:chOff x="360363" y="1276349"/>
            <a:chExt cx="1747259" cy="1745673"/>
          </a:xfrm>
        </p:grpSpPr>
        <p:sp>
          <p:nvSpPr>
            <p:cNvPr id="50" name="Oval 49">
              <a:extLst>
                <a:ext uri="{FF2B5EF4-FFF2-40B4-BE49-F238E27FC236}">
                  <a16:creationId xmlns:a16="http://schemas.microsoft.com/office/drawing/2014/main" id="{9A8CF4D0-06CD-4E6C-BF8A-833BC1A60513}"/>
                </a:ext>
              </a:extLst>
            </p:cNvPr>
            <p:cNvSpPr/>
            <p:nvPr/>
          </p:nvSpPr>
          <p:spPr>
            <a:xfrm>
              <a:off x="361157" y="1276349"/>
              <a:ext cx="1745673" cy="1745673"/>
            </a:xfrm>
            <a:prstGeom prst="ellipse">
              <a:avLst/>
            </a:prstGeom>
            <a:solidFill>
              <a:srgbClr val="DADB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sp>
          <p:nvSpPr>
            <p:cNvPr id="51" name="TextBox 50">
              <a:extLst>
                <a:ext uri="{FF2B5EF4-FFF2-40B4-BE49-F238E27FC236}">
                  <a16:creationId xmlns:a16="http://schemas.microsoft.com/office/drawing/2014/main" id="{696B2542-FA0D-4F25-AF76-BF884B44AD25}"/>
                </a:ext>
              </a:extLst>
            </p:cNvPr>
            <p:cNvSpPr txBox="1"/>
            <p:nvPr/>
          </p:nvSpPr>
          <p:spPr>
            <a:xfrm>
              <a:off x="360363" y="1794629"/>
              <a:ext cx="1747259" cy="709111"/>
            </a:xfrm>
            <a:prstGeom prst="rect">
              <a:avLst/>
            </a:prstGeom>
            <a:noFill/>
          </p:spPr>
          <p:txBody>
            <a:bodyPr wrap="square" rtlCol="0">
              <a:spAutoFit/>
            </a:bodyPr>
            <a:lstStyle/>
            <a:p>
              <a:pPr algn="ctr"/>
              <a:r>
                <a:rPr lang="en-AU" sz="1400" b="1" dirty="0">
                  <a:latin typeface="+mn-lt"/>
                </a:rPr>
                <a:t>Mist</a:t>
              </a:r>
            </a:p>
            <a:p>
              <a:pPr algn="ctr"/>
              <a:r>
                <a:rPr lang="en-AU" sz="1000" dirty="0">
                  <a:latin typeface="+mn-lt"/>
                </a:rPr>
                <a:t>R218 G219 B220</a:t>
              </a:r>
            </a:p>
          </p:txBody>
        </p:sp>
      </p:grpSp>
      <p:grpSp>
        <p:nvGrpSpPr>
          <p:cNvPr id="52" name="Group 51">
            <a:extLst>
              <a:ext uri="{FF2B5EF4-FFF2-40B4-BE49-F238E27FC236}">
                <a16:creationId xmlns:a16="http://schemas.microsoft.com/office/drawing/2014/main" id="{32D906B9-8A35-4B07-A84D-E027EABEBE55}"/>
              </a:ext>
            </a:extLst>
          </p:cNvPr>
          <p:cNvGrpSpPr/>
          <p:nvPr/>
        </p:nvGrpSpPr>
        <p:grpSpPr>
          <a:xfrm>
            <a:off x="265219" y="3422636"/>
            <a:ext cx="1259309" cy="1152000"/>
            <a:chOff x="359569" y="3352552"/>
            <a:chExt cx="1747260" cy="1745673"/>
          </a:xfrm>
        </p:grpSpPr>
        <p:sp>
          <p:nvSpPr>
            <p:cNvPr id="53" name="Oval 52">
              <a:extLst>
                <a:ext uri="{FF2B5EF4-FFF2-40B4-BE49-F238E27FC236}">
                  <a16:creationId xmlns:a16="http://schemas.microsoft.com/office/drawing/2014/main" id="{C7183454-7935-48AF-B788-CC0D9BD84F0C}"/>
                </a:ext>
              </a:extLst>
            </p:cNvPr>
            <p:cNvSpPr/>
            <p:nvPr/>
          </p:nvSpPr>
          <p:spPr>
            <a:xfrm>
              <a:off x="360363" y="3352552"/>
              <a:ext cx="1745673" cy="174567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sp>
          <p:nvSpPr>
            <p:cNvPr id="54" name="TextBox 53">
              <a:extLst>
                <a:ext uri="{FF2B5EF4-FFF2-40B4-BE49-F238E27FC236}">
                  <a16:creationId xmlns:a16="http://schemas.microsoft.com/office/drawing/2014/main" id="{3AEF92EE-0A28-4F84-9D0C-2F47C6F4BCBF}"/>
                </a:ext>
              </a:extLst>
            </p:cNvPr>
            <p:cNvSpPr txBox="1"/>
            <p:nvPr/>
          </p:nvSpPr>
          <p:spPr>
            <a:xfrm>
              <a:off x="359569" y="3881589"/>
              <a:ext cx="1747260" cy="709111"/>
            </a:xfrm>
            <a:prstGeom prst="rect">
              <a:avLst/>
            </a:prstGeom>
            <a:noFill/>
          </p:spPr>
          <p:txBody>
            <a:bodyPr wrap="square" rtlCol="0">
              <a:spAutoFit/>
            </a:bodyPr>
            <a:lstStyle/>
            <a:p>
              <a:pPr algn="ctr"/>
              <a:r>
                <a:rPr lang="en-AU" sz="1400" b="1" dirty="0">
                  <a:solidFill>
                    <a:schemeClr val="bg1"/>
                  </a:solidFill>
                  <a:latin typeface="+mn-lt"/>
                </a:rPr>
                <a:t>Steel</a:t>
              </a:r>
            </a:p>
            <a:p>
              <a:pPr algn="ctr"/>
              <a:r>
                <a:rPr lang="en-AU" sz="1000" dirty="0">
                  <a:solidFill>
                    <a:schemeClr val="bg1"/>
                  </a:solidFill>
                  <a:latin typeface="+mn-lt"/>
                </a:rPr>
                <a:t>R117 G117 B121</a:t>
              </a:r>
            </a:p>
          </p:txBody>
        </p:sp>
      </p:grpSp>
    </p:spTree>
    <p:extLst>
      <p:ext uri="{BB962C8B-B14F-4D97-AF65-F5344CB8AC3E}">
        <p14:creationId xmlns:p14="http://schemas.microsoft.com/office/powerpoint/2010/main" val="4027710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67D18E-F401-431F-AEE8-D2C087A91F02}"/>
              </a:ext>
            </a:extLst>
          </p:cNvPr>
          <p:cNvSpPr>
            <a:spLocks noGrp="1"/>
          </p:cNvSpPr>
          <p:nvPr>
            <p:ph idx="1"/>
          </p:nvPr>
        </p:nvSpPr>
        <p:spPr/>
        <p:txBody>
          <a:bodyPr/>
          <a:lstStyle/>
          <a:p>
            <a:r>
              <a:rPr lang="en-AU" dirty="0"/>
              <a:t>To apply a different layout to slides</a:t>
            </a:r>
          </a:p>
          <a:p>
            <a:pPr lvl="1"/>
            <a:r>
              <a:rPr lang="en-AU" dirty="0"/>
              <a:t>right-click on the slide thumbnail, go to Layout and select the slide template you require, or</a:t>
            </a:r>
          </a:p>
          <a:p>
            <a:pPr lvl="1"/>
            <a:r>
              <a:rPr lang="en-AU" dirty="0"/>
              <a:t> under Home &gt; Layout and select the slide template you require</a:t>
            </a:r>
          </a:p>
        </p:txBody>
      </p:sp>
      <p:sp>
        <p:nvSpPr>
          <p:cNvPr id="3" name="Title 2">
            <a:extLst>
              <a:ext uri="{FF2B5EF4-FFF2-40B4-BE49-F238E27FC236}">
                <a16:creationId xmlns:a16="http://schemas.microsoft.com/office/drawing/2014/main" id="{42D28C0B-BE11-4337-8D0E-3C7C6E51D8CC}"/>
              </a:ext>
            </a:extLst>
          </p:cNvPr>
          <p:cNvSpPr>
            <a:spLocks noGrp="1"/>
          </p:cNvSpPr>
          <p:nvPr>
            <p:ph type="title"/>
          </p:nvPr>
        </p:nvSpPr>
        <p:spPr/>
        <p:txBody>
          <a:bodyPr/>
          <a:lstStyle/>
          <a:p>
            <a:r>
              <a:rPr lang="en-AU" dirty="0"/>
              <a:t>Dark background option</a:t>
            </a:r>
          </a:p>
        </p:txBody>
      </p:sp>
    </p:spTree>
    <p:extLst>
      <p:ext uri="{BB962C8B-B14F-4D97-AF65-F5344CB8AC3E}">
        <p14:creationId xmlns:p14="http://schemas.microsoft.com/office/powerpoint/2010/main" val="596762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B82FD8A-E645-415F-AB3A-1E65425E897D}"/>
              </a:ext>
            </a:extLst>
          </p:cNvPr>
          <p:cNvSpPr>
            <a:spLocks noGrp="1"/>
          </p:cNvSpPr>
          <p:nvPr>
            <p:ph type="pic" sz="quarter" idx="12"/>
          </p:nvPr>
        </p:nvSpPr>
        <p:spPr/>
      </p:sp>
      <p:sp>
        <p:nvSpPr>
          <p:cNvPr id="4" name="Content Placeholder 3">
            <a:extLst>
              <a:ext uri="{FF2B5EF4-FFF2-40B4-BE49-F238E27FC236}">
                <a16:creationId xmlns:a16="http://schemas.microsoft.com/office/drawing/2014/main" id="{5FEAA66F-2143-4669-A945-56B48F4935A2}"/>
              </a:ext>
            </a:extLst>
          </p:cNvPr>
          <p:cNvSpPr>
            <a:spLocks noGrp="1"/>
          </p:cNvSpPr>
          <p:nvPr>
            <p:ph idx="1"/>
          </p:nvPr>
        </p:nvSpPr>
        <p:spPr/>
        <p:txBody>
          <a:bodyPr/>
          <a:lstStyle/>
          <a:p>
            <a:endParaRPr lang="en-AU"/>
          </a:p>
        </p:txBody>
      </p:sp>
      <p:sp>
        <p:nvSpPr>
          <p:cNvPr id="3" name="Title 2">
            <a:extLst>
              <a:ext uri="{FF2B5EF4-FFF2-40B4-BE49-F238E27FC236}">
                <a16:creationId xmlns:a16="http://schemas.microsoft.com/office/drawing/2014/main" id="{37589C87-AE75-4471-A1E6-8AFCEDA5C8BB}"/>
              </a:ext>
            </a:extLst>
          </p:cNvPr>
          <p:cNvSpPr>
            <a:spLocks noGrp="1"/>
          </p:cNvSpPr>
          <p:nvPr>
            <p:ph type="title"/>
          </p:nvPr>
        </p:nvSpPr>
        <p:spPr/>
        <p:txBody>
          <a:bodyPr>
            <a:normAutofit/>
          </a:bodyPr>
          <a:lstStyle/>
          <a:p>
            <a:r>
              <a:rPr lang="en-AU" dirty="0"/>
              <a:t>Text and half image</a:t>
            </a:r>
          </a:p>
        </p:txBody>
      </p:sp>
    </p:spTree>
    <p:extLst>
      <p:ext uri="{BB962C8B-B14F-4D97-AF65-F5344CB8AC3E}">
        <p14:creationId xmlns:p14="http://schemas.microsoft.com/office/powerpoint/2010/main" val="150878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B846069-7FB1-43C8-BD27-713A3A8BF275}"/>
              </a:ext>
            </a:extLst>
          </p:cNvPr>
          <p:cNvSpPr>
            <a:spLocks noGrp="1"/>
          </p:cNvSpPr>
          <p:nvPr>
            <p:ph type="pic" sz="quarter" idx="12"/>
          </p:nvPr>
        </p:nvSpPr>
        <p:spPr/>
      </p:sp>
      <p:sp>
        <p:nvSpPr>
          <p:cNvPr id="6" name="Content Placeholder 5">
            <a:extLst>
              <a:ext uri="{FF2B5EF4-FFF2-40B4-BE49-F238E27FC236}">
                <a16:creationId xmlns:a16="http://schemas.microsoft.com/office/drawing/2014/main" id="{E2A57556-AE6A-49DD-BF38-E140562BD8CA}"/>
              </a:ext>
            </a:extLst>
          </p:cNvPr>
          <p:cNvSpPr>
            <a:spLocks noGrp="1"/>
          </p:cNvSpPr>
          <p:nvPr>
            <p:ph idx="1"/>
          </p:nvPr>
        </p:nvSpPr>
        <p:spPr/>
        <p:txBody>
          <a:bodyPr/>
          <a:lstStyle/>
          <a:p>
            <a:endParaRPr lang="en-AU"/>
          </a:p>
        </p:txBody>
      </p:sp>
      <p:sp>
        <p:nvSpPr>
          <p:cNvPr id="5" name="Title 4">
            <a:extLst>
              <a:ext uri="{FF2B5EF4-FFF2-40B4-BE49-F238E27FC236}">
                <a16:creationId xmlns:a16="http://schemas.microsoft.com/office/drawing/2014/main" id="{BED726F3-8C0B-4F10-A130-51843F43E732}"/>
              </a:ext>
            </a:extLst>
          </p:cNvPr>
          <p:cNvSpPr>
            <a:spLocks noGrp="1"/>
          </p:cNvSpPr>
          <p:nvPr>
            <p:ph type="title"/>
          </p:nvPr>
        </p:nvSpPr>
        <p:spPr/>
        <p:txBody>
          <a:bodyPr>
            <a:normAutofit/>
          </a:bodyPr>
          <a:lstStyle/>
          <a:p>
            <a:r>
              <a:rPr lang="en-AU" dirty="0"/>
              <a:t>Text and quarter image</a:t>
            </a:r>
          </a:p>
        </p:txBody>
      </p:sp>
    </p:spTree>
    <p:extLst>
      <p:ext uri="{BB962C8B-B14F-4D97-AF65-F5344CB8AC3E}">
        <p14:creationId xmlns:p14="http://schemas.microsoft.com/office/powerpoint/2010/main" val="3601137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74AF86B-C54E-4744-AB30-CF2A6BCD4AC7}"/>
              </a:ext>
            </a:extLst>
          </p:cNvPr>
          <p:cNvSpPr>
            <a:spLocks noGrp="1"/>
          </p:cNvSpPr>
          <p:nvPr>
            <p:ph type="pic" sz="quarter" idx="12"/>
          </p:nvPr>
        </p:nvSpPr>
        <p:spPr/>
      </p:sp>
      <p:sp>
        <p:nvSpPr>
          <p:cNvPr id="4" name="Text Placeholder 3"/>
          <p:cNvSpPr>
            <a:spLocks noGrp="1"/>
          </p:cNvSpPr>
          <p:nvPr>
            <p:ph idx="1"/>
          </p:nvPr>
        </p:nvSpPr>
        <p:spPr/>
        <p:txBody>
          <a:bodyPr>
            <a:normAutofit fontScale="92500" lnSpcReduction="10000"/>
          </a:bodyPr>
          <a:lstStyle/>
          <a:p>
            <a:pPr>
              <a:spcAft>
                <a:spcPct val="0"/>
              </a:spcAft>
            </a:pPr>
            <a:r>
              <a:rPr lang="en-US" dirty="0"/>
              <a:t>Section 1:</a:t>
            </a:r>
          </a:p>
          <a:p>
            <a:pPr lvl="1"/>
            <a:r>
              <a:rPr lang="en-US" dirty="0"/>
              <a:t>Level 2</a:t>
            </a:r>
          </a:p>
          <a:p>
            <a:pPr lvl="2"/>
            <a:r>
              <a:rPr lang="en-US" dirty="0"/>
              <a:t>Level 3</a:t>
            </a:r>
          </a:p>
          <a:p>
            <a:pPr lvl="2"/>
            <a:endParaRPr lang="en-US" dirty="0"/>
          </a:p>
          <a:p>
            <a:pPr lvl="2"/>
            <a:r>
              <a:rPr lang="en-US" dirty="0"/>
              <a:t>Section divider slide with 3 text levels</a:t>
            </a:r>
          </a:p>
        </p:txBody>
      </p:sp>
    </p:spTree>
    <p:extLst>
      <p:ext uri="{BB962C8B-B14F-4D97-AF65-F5344CB8AC3E}">
        <p14:creationId xmlns:p14="http://schemas.microsoft.com/office/powerpoint/2010/main" val="2372506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spcAft>
                <a:spcPct val="0"/>
              </a:spcAft>
            </a:pPr>
            <a:r>
              <a:rPr lang="en-US" dirty="0"/>
              <a:t>Section 1:</a:t>
            </a:r>
          </a:p>
          <a:p>
            <a:pPr lvl="1"/>
            <a:r>
              <a:rPr lang="en-US" dirty="0"/>
              <a:t>Level 2</a:t>
            </a:r>
          </a:p>
          <a:p>
            <a:pPr lvl="2"/>
            <a:r>
              <a:rPr lang="en-US" dirty="0"/>
              <a:t>Level 3</a:t>
            </a:r>
          </a:p>
          <a:p>
            <a:pPr lvl="2"/>
            <a:endParaRPr lang="en-US" dirty="0"/>
          </a:p>
          <a:p>
            <a:pPr lvl="2"/>
            <a:r>
              <a:rPr lang="en-US" dirty="0"/>
              <a:t>Section divider slide with 3 text levels</a:t>
            </a:r>
          </a:p>
        </p:txBody>
      </p:sp>
    </p:spTree>
    <p:extLst>
      <p:ext uri="{BB962C8B-B14F-4D97-AF65-F5344CB8AC3E}">
        <p14:creationId xmlns:p14="http://schemas.microsoft.com/office/powerpoint/2010/main" val="1957302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a:xfrm>
            <a:off x="251520" y="2571750"/>
            <a:ext cx="3960440" cy="1368152"/>
          </a:xfrm>
        </p:spPr>
        <p:txBody>
          <a:bodyPr>
            <a:normAutofit/>
          </a:bodyPr>
          <a:lstStyle/>
          <a:p>
            <a:pPr>
              <a:spcAft>
                <a:spcPct val="0"/>
              </a:spcAft>
            </a:pPr>
            <a:r>
              <a:rPr lang="en-US" sz="1200" dirty="0"/>
              <a:t>Business Unit Name</a:t>
            </a:r>
          </a:p>
          <a:p>
            <a:pPr lvl="1">
              <a:tabLst>
                <a:tab pos="355600" algn="l"/>
              </a:tabLst>
            </a:pPr>
            <a:r>
              <a:rPr lang="en-US" sz="1200" dirty="0"/>
              <a:t>Presenter Name</a:t>
            </a:r>
            <a:br>
              <a:rPr lang="en-US" sz="1200" dirty="0"/>
            </a:br>
            <a:r>
              <a:rPr lang="en-US" sz="1200" dirty="0"/>
              <a:t>Presenter Title</a:t>
            </a:r>
          </a:p>
          <a:p>
            <a:pPr marL="270000" lvl="2" indent="-270000">
              <a:spcAft>
                <a:spcPct val="0"/>
              </a:spcAft>
            </a:pPr>
            <a:r>
              <a:rPr lang="en-US" sz="1200" dirty="0"/>
              <a:t>+61 2 9123 4567</a:t>
            </a:r>
          </a:p>
          <a:p>
            <a:pPr marL="270000" lvl="2" indent="-270000">
              <a:spcAft>
                <a:spcPct val="0"/>
              </a:spcAft>
            </a:pPr>
            <a:r>
              <a:rPr lang="en-US" sz="1200" dirty="0"/>
              <a:t>firstname.surname@csiro.au</a:t>
            </a:r>
          </a:p>
          <a:p>
            <a:pPr marL="270000" lvl="2" indent="-270000">
              <a:spcAft>
                <a:spcPct val="0"/>
              </a:spcAft>
            </a:pPr>
            <a:r>
              <a:rPr lang="en-US" sz="1200" dirty="0"/>
              <a:t>csiro.au/</a:t>
            </a:r>
            <a:r>
              <a:rPr lang="en-US" sz="1200" dirty="0" err="1"/>
              <a:t>lorem</a:t>
            </a:r>
            <a:endParaRPr lang="en-US" sz="1200" dirty="0"/>
          </a:p>
          <a:p>
            <a:pPr>
              <a:spcAft>
                <a:spcPct val="0"/>
              </a:spcAft>
            </a:pPr>
            <a:r>
              <a:rPr lang="en-US" sz="1200" dirty="0"/>
              <a:t>Business Unit Name</a:t>
            </a:r>
          </a:p>
          <a:p>
            <a:pPr lvl="1">
              <a:tabLst>
                <a:tab pos="355600" algn="l"/>
              </a:tabLst>
            </a:pPr>
            <a:r>
              <a:rPr lang="en-US" sz="1200" dirty="0"/>
              <a:t>Presenter Name</a:t>
            </a:r>
            <a:br>
              <a:rPr lang="en-US" sz="1200" dirty="0"/>
            </a:br>
            <a:r>
              <a:rPr lang="en-US" sz="1200" dirty="0"/>
              <a:t>Presenter Title</a:t>
            </a:r>
          </a:p>
          <a:p>
            <a:pPr marL="0" lvl="2" indent="0">
              <a:spcAft>
                <a:spcPct val="0"/>
              </a:spcAft>
            </a:pPr>
            <a:r>
              <a:rPr lang="en-US" sz="1200" dirty="0"/>
              <a:t>+61 2 9123 4567</a:t>
            </a:r>
          </a:p>
          <a:p>
            <a:pPr marL="0" lvl="2" indent="0">
              <a:spcAft>
                <a:spcPct val="0"/>
              </a:spcAft>
            </a:pPr>
            <a:r>
              <a:rPr lang="en-US" sz="1200" dirty="0"/>
              <a:t>firstname.surname@csiro.au</a:t>
            </a:r>
          </a:p>
          <a:p>
            <a:pPr marL="0" lvl="2" indent="0">
              <a:spcAft>
                <a:spcPct val="0"/>
              </a:spcAft>
            </a:pPr>
            <a:r>
              <a:rPr lang="en-US" sz="1200" dirty="0"/>
              <a:t>csiro.au/</a:t>
            </a:r>
            <a:r>
              <a:rPr lang="en-US" sz="1200" dirty="0" err="1"/>
              <a:t>lorem</a:t>
            </a:r>
            <a:endParaRPr lang="en-AU" sz="1200" dirty="0"/>
          </a:p>
        </p:txBody>
      </p:sp>
      <p:sp>
        <p:nvSpPr>
          <p:cNvPr id="38913" name="Title 3"/>
          <p:cNvSpPr>
            <a:spLocks noGrp="1"/>
          </p:cNvSpPr>
          <p:nvPr>
            <p:ph type="title"/>
          </p:nvPr>
        </p:nvSpPr>
        <p:spPr/>
        <p:txBody>
          <a:bodyPr/>
          <a:lstStyle/>
          <a:p>
            <a:pPr eaLnBrk="1" hangingPunct="1">
              <a:spcAft>
                <a:spcPct val="0"/>
              </a:spcAft>
            </a:pPr>
            <a:r>
              <a:rPr lang="en-US" dirty="0"/>
              <a:t>Thank you</a:t>
            </a:r>
          </a:p>
        </p:txBody>
      </p:sp>
    </p:spTree>
    <p:extLst>
      <p:ext uri="{BB962C8B-B14F-4D97-AF65-F5344CB8AC3E}">
        <p14:creationId xmlns:p14="http://schemas.microsoft.com/office/powerpoint/2010/main" val="417937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3"/>
          <p:cNvSpPr>
            <a:spLocks noGrp="1"/>
          </p:cNvSpPr>
          <p:nvPr>
            <p:ph type="title"/>
          </p:nvPr>
        </p:nvSpPr>
        <p:spPr/>
        <p:txBody>
          <a:bodyPr/>
          <a:lstStyle/>
          <a:p>
            <a:pPr eaLnBrk="1" hangingPunct="1">
              <a:spcAft>
                <a:spcPct val="0"/>
              </a:spcAft>
            </a:pPr>
            <a:r>
              <a:rPr lang="en-US" dirty="0"/>
              <a:t>Thank you</a:t>
            </a:r>
          </a:p>
        </p:txBody>
      </p:sp>
      <p:sp>
        <p:nvSpPr>
          <p:cNvPr id="2" name="Subtitle 1"/>
          <p:cNvSpPr>
            <a:spLocks noGrp="1"/>
          </p:cNvSpPr>
          <p:nvPr>
            <p:ph type="subTitle" idx="1"/>
          </p:nvPr>
        </p:nvSpPr>
        <p:spPr>
          <a:xfrm>
            <a:off x="251520" y="1851670"/>
            <a:ext cx="3960440" cy="2847245"/>
          </a:xfrm>
        </p:spPr>
        <p:txBody>
          <a:bodyPr>
            <a:normAutofit/>
          </a:bodyPr>
          <a:lstStyle/>
          <a:p>
            <a:pPr>
              <a:spcAft>
                <a:spcPct val="0"/>
              </a:spcAft>
            </a:pPr>
            <a:r>
              <a:rPr lang="en-US" sz="1200" dirty="0"/>
              <a:t>Business Unit Name</a:t>
            </a:r>
          </a:p>
          <a:p>
            <a:pPr lvl="1">
              <a:tabLst>
                <a:tab pos="355600" algn="l"/>
              </a:tabLst>
            </a:pPr>
            <a:r>
              <a:rPr lang="en-US" sz="1200" dirty="0"/>
              <a:t>Presenter Name</a:t>
            </a:r>
            <a:br>
              <a:rPr lang="en-US" sz="1200" dirty="0"/>
            </a:br>
            <a:r>
              <a:rPr lang="en-US" sz="1200" dirty="0"/>
              <a:t>Presenter Title</a:t>
            </a:r>
          </a:p>
          <a:p>
            <a:pPr lvl="2">
              <a:spcAft>
                <a:spcPct val="0"/>
              </a:spcAft>
            </a:pPr>
            <a:r>
              <a:rPr lang="en-US" sz="1200" dirty="0"/>
              <a:t>+61 2 9123 4567</a:t>
            </a:r>
          </a:p>
          <a:p>
            <a:pPr lvl="2">
              <a:spcAft>
                <a:spcPct val="0"/>
              </a:spcAft>
            </a:pPr>
            <a:r>
              <a:rPr lang="en-US" sz="1200" dirty="0"/>
              <a:t>firstname.surname@csiro.au</a:t>
            </a:r>
          </a:p>
          <a:p>
            <a:pPr lvl="2">
              <a:spcAft>
                <a:spcPct val="0"/>
              </a:spcAft>
            </a:pPr>
            <a:r>
              <a:rPr lang="en-US" sz="1200" dirty="0"/>
              <a:t>csiro.au/</a:t>
            </a:r>
            <a:r>
              <a:rPr lang="en-US" sz="1200" dirty="0" err="1"/>
              <a:t>lorem</a:t>
            </a:r>
            <a:endParaRPr lang="en-US" sz="1200" dirty="0"/>
          </a:p>
          <a:p>
            <a:pPr>
              <a:spcAft>
                <a:spcPct val="0"/>
              </a:spcAft>
            </a:pPr>
            <a:r>
              <a:rPr lang="en-US" sz="1200" dirty="0"/>
              <a:t>Business Unit Name</a:t>
            </a:r>
          </a:p>
          <a:p>
            <a:pPr lvl="1">
              <a:tabLst>
                <a:tab pos="355600" algn="l"/>
              </a:tabLst>
            </a:pPr>
            <a:r>
              <a:rPr lang="en-US" sz="1200" dirty="0"/>
              <a:t>Presenter Name</a:t>
            </a:r>
            <a:br>
              <a:rPr lang="en-US" sz="1200" dirty="0"/>
            </a:br>
            <a:r>
              <a:rPr lang="en-US" sz="1200" dirty="0"/>
              <a:t>Presenter Title</a:t>
            </a:r>
          </a:p>
          <a:p>
            <a:pPr lvl="2">
              <a:spcAft>
                <a:spcPct val="0"/>
              </a:spcAft>
            </a:pPr>
            <a:r>
              <a:rPr lang="en-US" sz="1200" dirty="0"/>
              <a:t>+61 2 9123 4567</a:t>
            </a:r>
          </a:p>
          <a:p>
            <a:pPr lvl="2">
              <a:spcAft>
                <a:spcPct val="0"/>
              </a:spcAft>
            </a:pPr>
            <a:r>
              <a:rPr lang="en-US" sz="1200" dirty="0"/>
              <a:t>firstname.surname@csiro.au</a:t>
            </a:r>
          </a:p>
          <a:p>
            <a:pPr lvl="2">
              <a:spcAft>
                <a:spcPct val="0"/>
              </a:spcAft>
            </a:pPr>
            <a:r>
              <a:rPr lang="en-US" sz="1200" dirty="0"/>
              <a:t>csiro.au/</a:t>
            </a:r>
            <a:r>
              <a:rPr lang="en-US" sz="1200" dirty="0" err="1"/>
              <a:t>lorem</a:t>
            </a:r>
            <a:endParaRPr lang="en-AU" sz="1200" dirty="0"/>
          </a:p>
          <a:p>
            <a:pPr>
              <a:spcAft>
                <a:spcPct val="0"/>
              </a:spcAft>
            </a:pPr>
            <a:r>
              <a:rPr lang="en-US" sz="1200" dirty="0"/>
              <a:t>Business Unit Name</a:t>
            </a:r>
          </a:p>
          <a:p>
            <a:pPr lvl="1">
              <a:tabLst>
                <a:tab pos="355600" algn="l"/>
              </a:tabLst>
            </a:pPr>
            <a:r>
              <a:rPr lang="en-US" sz="1200" dirty="0"/>
              <a:t>Presenter Name</a:t>
            </a:r>
            <a:br>
              <a:rPr lang="en-US" sz="1200" dirty="0"/>
            </a:br>
            <a:r>
              <a:rPr lang="en-US" sz="1200" dirty="0"/>
              <a:t>Presenter Title</a:t>
            </a:r>
          </a:p>
          <a:p>
            <a:pPr lvl="2">
              <a:spcAft>
                <a:spcPct val="0"/>
              </a:spcAft>
            </a:pPr>
            <a:r>
              <a:rPr lang="en-US" sz="1200" dirty="0"/>
              <a:t>+61 2 9123 4567</a:t>
            </a:r>
          </a:p>
          <a:p>
            <a:pPr lvl="2">
              <a:spcAft>
                <a:spcPct val="0"/>
              </a:spcAft>
            </a:pPr>
            <a:r>
              <a:rPr lang="en-US" sz="1200" dirty="0"/>
              <a:t>firstname.surname@csiro.au</a:t>
            </a:r>
          </a:p>
          <a:p>
            <a:pPr lvl="2">
              <a:spcAft>
                <a:spcPct val="0"/>
              </a:spcAft>
            </a:pPr>
            <a:r>
              <a:rPr lang="en-US" sz="1200" dirty="0"/>
              <a:t>csiro.au/</a:t>
            </a:r>
            <a:r>
              <a:rPr lang="en-US" sz="1200" dirty="0" err="1"/>
              <a:t>lorem</a:t>
            </a:r>
            <a:endParaRPr lang="en-US" sz="1200" dirty="0"/>
          </a:p>
          <a:p>
            <a:pPr>
              <a:spcAft>
                <a:spcPct val="0"/>
              </a:spcAft>
            </a:pPr>
            <a:r>
              <a:rPr lang="en-US" sz="1200" dirty="0"/>
              <a:t>Business Unit Name</a:t>
            </a:r>
          </a:p>
          <a:p>
            <a:pPr lvl="1">
              <a:tabLst>
                <a:tab pos="355600" algn="l"/>
              </a:tabLst>
            </a:pPr>
            <a:r>
              <a:rPr lang="en-US" sz="1200" dirty="0"/>
              <a:t>Presenter Name</a:t>
            </a:r>
            <a:br>
              <a:rPr lang="en-US" sz="1200" dirty="0"/>
            </a:br>
            <a:r>
              <a:rPr lang="en-US" sz="1200" dirty="0"/>
              <a:t>Presenter Title</a:t>
            </a:r>
          </a:p>
          <a:p>
            <a:pPr lvl="2">
              <a:spcAft>
                <a:spcPct val="0"/>
              </a:spcAft>
            </a:pPr>
            <a:r>
              <a:rPr lang="en-US" sz="1200" dirty="0"/>
              <a:t>+61 2 9123 4567</a:t>
            </a:r>
          </a:p>
          <a:p>
            <a:pPr lvl="2">
              <a:spcAft>
                <a:spcPct val="0"/>
              </a:spcAft>
            </a:pPr>
            <a:r>
              <a:rPr lang="en-US" sz="1200" dirty="0"/>
              <a:t>firstname.surname@csiro.au</a:t>
            </a:r>
          </a:p>
          <a:p>
            <a:pPr lvl="2">
              <a:spcAft>
                <a:spcPct val="0"/>
              </a:spcAft>
            </a:pPr>
            <a:r>
              <a:rPr lang="en-US" sz="1200" dirty="0"/>
              <a:t>csiro.au/</a:t>
            </a:r>
            <a:r>
              <a:rPr lang="en-US" sz="1200" dirty="0" err="1"/>
              <a:t>lorem</a:t>
            </a:r>
            <a:endParaRPr lang="en-AU" dirty="0"/>
          </a:p>
        </p:txBody>
      </p:sp>
    </p:spTree>
    <p:extLst>
      <p:ext uri="{BB962C8B-B14F-4D97-AF65-F5344CB8AC3E}">
        <p14:creationId xmlns:p14="http://schemas.microsoft.com/office/powerpoint/2010/main" val="3849442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AU"/>
          </a:p>
        </p:txBody>
      </p:sp>
      <p:sp>
        <p:nvSpPr>
          <p:cNvPr id="3" name="Subtitle 2"/>
          <p:cNvSpPr>
            <a:spLocks noGrp="1"/>
          </p:cNvSpPr>
          <p:nvPr>
            <p:ph type="subTitle" idx="1"/>
          </p:nvPr>
        </p:nvSpPr>
        <p:spPr/>
        <p:txBody>
          <a:bodyPr>
            <a:normAutofit lnSpcReduction="10000"/>
          </a:bodyPr>
          <a:lstStyle/>
          <a:p>
            <a:endParaRPr lang="en-AU"/>
          </a:p>
        </p:txBody>
      </p:sp>
      <p:sp>
        <p:nvSpPr>
          <p:cNvPr id="16" name="Footer Placeholder 2"/>
          <p:cNvSpPr txBox="1">
            <a:spLocks/>
          </p:cNvSpPr>
          <p:nvPr/>
        </p:nvSpPr>
        <p:spPr bwMode="auto">
          <a:xfrm>
            <a:off x="251521" y="4427461"/>
            <a:ext cx="3600400" cy="216024"/>
          </a:xfrm>
          <a:prstGeom prst="rect">
            <a:avLst/>
          </a:prstGeom>
          <a:noFill/>
          <a:ln w="9525">
            <a:noFill/>
            <a:miter lim="800000"/>
            <a:headEnd/>
            <a:tailEnd/>
          </a:ln>
        </p:spPr>
        <p:txBody>
          <a:bodyPr lIns="0" tIns="0" rIns="0" bIns="0"/>
          <a:lstStyle/>
          <a:p>
            <a:r>
              <a:rPr lang="en-AU" sz="1400" dirty="0">
                <a:latin typeface="Calibri" pitchFamily="34" charset="0"/>
              </a:rPr>
              <a:t>Presenter name  |  Date</a:t>
            </a:r>
            <a:endParaRPr lang="en-US" sz="1400" dirty="0">
              <a:latin typeface="Calibri" pitchFamily="34" charset="0"/>
            </a:endParaRPr>
          </a:p>
        </p:txBody>
      </p:sp>
    </p:spTree>
    <p:extLst>
      <p:ext uri="{BB962C8B-B14F-4D97-AF65-F5344CB8AC3E}">
        <p14:creationId xmlns:p14="http://schemas.microsoft.com/office/powerpoint/2010/main" val="67619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AU"/>
          </a:p>
        </p:txBody>
      </p:sp>
      <p:sp>
        <p:nvSpPr>
          <p:cNvPr id="3" name="Subtitle 2"/>
          <p:cNvSpPr>
            <a:spLocks noGrp="1"/>
          </p:cNvSpPr>
          <p:nvPr>
            <p:ph type="subTitle" idx="1"/>
          </p:nvPr>
        </p:nvSpPr>
        <p:spPr/>
        <p:txBody>
          <a:bodyPr/>
          <a:lstStyle/>
          <a:p>
            <a:endParaRPr lang="en-AU"/>
          </a:p>
        </p:txBody>
      </p:sp>
      <p:sp>
        <p:nvSpPr>
          <p:cNvPr id="6" name="TextBox 5"/>
          <p:cNvSpPr txBox="1"/>
          <p:nvPr/>
        </p:nvSpPr>
        <p:spPr>
          <a:xfrm>
            <a:off x="1403648" y="267494"/>
            <a:ext cx="2808312" cy="1438855"/>
          </a:xfrm>
          <a:prstGeom prst="rect">
            <a:avLst/>
          </a:prstGeom>
          <a:solidFill>
            <a:schemeClr val="bg1"/>
          </a:solidFill>
          <a:ln>
            <a:solidFill>
              <a:srgbClr val="FF0000"/>
            </a:solidFill>
          </a:ln>
        </p:spPr>
        <p:txBody>
          <a:bodyPr wrap="square">
            <a:spAutoFit/>
          </a:bodyPr>
          <a:lstStyle/>
          <a:p>
            <a:pPr>
              <a:spcAft>
                <a:spcPts val="300"/>
              </a:spcAft>
            </a:pPr>
            <a:r>
              <a:rPr lang="en-AU" sz="1000" dirty="0">
                <a:solidFill>
                  <a:srgbClr val="FF0000"/>
                </a:solidFill>
                <a:latin typeface="Calibri" pitchFamily="34" charset="0"/>
              </a:rPr>
              <a:t>Click the icon to add a picture, browse to select your file, note it will fit to shape height or width.</a:t>
            </a:r>
          </a:p>
          <a:p>
            <a:pPr>
              <a:spcAft>
                <a:spcPts val="300"/>
              </a:spcAft>
            </a:pPr>
            <a:r>
              <a:rPr lang="en-AU" sz="1000" dirty="0">
                <a:solidFill>
                  <a:srgbClr val="FF0000"/>
                </a:solidFill>
                <a:latin typeface="Calibri" pitchFamily="34" charset="0"/>
              </a:rPr>
              <a:t>To reposition or resize within the frame, select image, go to Drawing Tools &gt; Format, select Crop to position or enlarge.</a:t>
            </a:r>
          </a:p>
          <a:p>
            <a:pPr>
              <a:spcAft>
                <a:spcPts val="300"/>
              </a:spcAft>
            </a:pPr>
            <a:r>
              <a:rPr lang="en-AU" sz="1000" dirty="0">
                <a:solidFill>
                  <a:srgbClr val="FF0000"/>
                </a:solidFill>
                <a:latin typeface="Calibri" pitchFamily="34" charset="0"/>
              </a:rPr>
              <a:t>Note: only one image should be used, do not overlap the title text.</a:t>
            </a:r>
          </a:p>
          <a:p>
            <a:pPr>
              <a:spcAft>
                <a:spcPts val="300"/>
              </a:spcAft>
            </a:pPr>
            <a:r>
              <a:rPr lang="en-AU" sz="1000" dirty="0">
                <a:solidFill>
                  <a:srgbClr val="FF0000"/>
                </a:solidFill>
                <a:latin typeface="Calibri" pitchFamily="34" charset="0"/>
              </a:rPr>
              <a:t>[delete instructions before use]</a:t>
            </a:r>
          </a:p>
        </p:txBody>
      </p:sp>
      <p:sp>
        <p:nvSpPr>
          <p:cNvPr id="11" name="Picture Placeholder 10"/>
          <p:cNvSpPr>
            <a:spLocks noGrp="1"/>
          </p:cNvSpPr>
          <p:nvPr>
            <p:ph type="pic" sz="quarter" idx="10"/>
          </p:nvPr>
        </p:nvSpPr>
        <p:spPr>
          <a:xfrm>
            <a:off x="4571999" y="0"/>
            <a:ext cx="4572000" cy="5143500"/>
          </a:xfrm>
        </p:spPr>
      </p:sp>
      <p:sp>
        <p:nvSpPr>
          <p:cNvPr id="14" name="Footer Placeholder 2"/>
          <p:cNvSpPr txBox="1">
            <a:spLocks/>
          </p:cNvSpPr>
          <p:nvPr/>
        </p:nvSpPr>
        <p:spPr bwMode="auto">
          <a:xfrm>
            <a:off x="251521" y="4263938"/>
            <a:ext cx="3600400" cy="216024"/>
          </a:xfrm>
          <a:prstGeom prst="rect">
            <a:avLst/>
          </a:prstGeom>
          <a:noFill/>
          <a:ln w="9525">
            <a:noFill/>
            <a:miter lim="800000"/>
            <a:headEnd/>
            <a:tailEnd/>
          </a:ln>
        </p:spPr>
        <p:txBody>
          <a:bodyPr lIns="0" tIns="0" rIns="0" bIns="0"/>
          <a:lstStyle/>
          <a:p>
            <a:r>
              <a:rPr lang="en-AU" sz="1400" dirty="0">
                <a:latin typeface="Calibri" pitchFamily="34" charset="0"/>
              </a:rPr>
              <a:t>Presenter name  |  Date</a:t>
            </a:r>
            <a:endParaRPr lang="en-US" sz="1400" dirty="0">
              <a:latin typeface="Calibri" pitchFamily="34" charset="0"/>
            </a:endParaRPr>
          </a:p>
        </p:txBody>
      </p:sp>
    </p:spTree>
    <p:extLst>
      <p:ext uri="{BB962C8B-B14F-4D97-AF65-F5344CB8AC3E}">
        <p14:creationId xmlns:p14="http://schemas.microsoft.com/office/powerpoint/2010/main" val="2461060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AU"/>
          </a:p>
        </p:txBody>
      </p:sp>
      <p:sp>
        <p:nvSpPr>
          <p:cNvPr id="5" name="Subtitle 4"/>
          <p:cNvSpPr>
            <a:spLocks noGrp="1"/>
          </p:cNvSpPr>
          <p:nvPr>
            <p:ph type="subTitle" idx="1"/>
          </p:nvPr>
        </p:nvSpPr>
        <p:spPr/>
        <p:txBody>
          <a:bodyPr>
            <a:normAutofit lnSpcReduction="10000"/>
          </a:bodyPr>
          <a:lstStyle/>
          <a:p>
            <a:endParaRPr lang="en-AU"/>
          </a:p>
        </p:txBody>
      </p:sp>
      <p:sp>
        <p:nvSpPr>
          <p:cNvPr id="6" name="Picture Placeholder 5"/>
          <p:cNvSpPr>
            <a:spLocks noGrp="1"/>
          </p:cNvSpPr>
          <p:nvPr>
            <p:ph type="pic" sz="quarter" idx="10"/>
          </p:nvPr>
        </p:nvSpPr>
        <p:spPr/>
      </p:sp>
      <p:sp>
        <p:nvSpPr>
          <p:cNvPr id="16" name="Footer Placeholder 2"/>
          <p:cNvSpPr txBox="1">
            <a:spLocks/>
          </p:cNvSpPr>
          <p:nvPr/>
        </p:nvSpPr>
        <p:spPr bwMode="auto">
          <a:xfrm>
            <a:off x="251521" y="4427461"/>
            <a:ext cx="3600400" cy="216024"/>
          </a:xfrm>
          <a:prstGeom prst="rect">
            <a:avLst/>
          </a:prstGeom>
          <a:noFill/>
          <a:ln w="9525">
            <a:noFill/>
            <a:miter lim="800000"/>
            <a:headEnd/>
            <a:tailEnd/>
          </a:ln>
        </p:spPr>
        <p:txBody>
          <a:bodyPr lIns="0" tIns="0" rIns="0" bIns="0"/>
          <a:lstStyle/>
          <a:p>
            <a:r>
              <a:rPr lang="en-AU" sz="1400" dirty="0">
                <a:latin typeface="Calibri" pitchFamily="34" charset="0"/>
              </a:rPr>
              <a:t>Presenter name  |  Date</a:t>
            </a:r>
            <a:endParaRPr lang="en-US" sz="1400" dirty="0">
              <a:latin typeface="Calibri" pitchFamily="34" charset="0"/>
            </a:endParaRPr>
          </a:p>
        </p:txBody>
      </p:sp>
      <p:sp>
        <p:nvSpPr>
          <p:cNvPr id="8" name="TextBox 7"/>
          <p:cNvSpPr txBox="1"/>
          <p:nvPr/>
        </p:nvSpPr>
        <p:spPr>
          <a:xfrm>
            <a:off x="6084863" y="2427734"/>
            <a:ext cx="2808312" cy="1438855"/>
          </a:xfrm>
          <a:prstGeom prst="rect">
            <a:avLst/>
          </a:prstGeom>
          <a:solidFill>
            <a:schemeClr val="bg1"/>
          </a:solidFill>
          <a:ln>
            <a:solidFill>
              <a:srgbClr val="FF0000"/>
            </a:solidFill>
          </a:ln>
        </p:spPr>
        <p:txBody>
          <a:bodyPr wrap="square">
            <a:spAutoFit/>
          </a:bodyPr>
          <a:lstStyle/>
          <a:p>
            <a:pPr>
              <a:spcAft>
                <a:spcPts val="300"/>
              </a:spcAft>
            </a:pPr>
            <a:r>
              <a:rPr lang="en-AU" sz="1000" dirty="0">
                <a:solidFill>
                  <a:srgbClr val="FF0000"/>
                </a:solidFill>
                <a:latin typeface="Calibri" pitchFamily="34" charset="0"/>
              </a:rPr>
              <a:t>Click the icon to add a picture, browse to select your file, note it will fit to shape height or width.</a:t>
            </a:r>
          </a:p>
          <a:p>
            <a:pPr>
              <a:spcAft>
                <a:spcPts val="300"/>
              </a:spcAft>
            </a:pPr>
            <a:r>
              <a:rPr lang="en-AU" sz="1000" dirty="0">
                <a:solidFill>
                  <a:srgbClr val="FF0000"/>
                </a:solidFill>
                <a:latin typeface="Calibri" pitchFamily="34" charset="0"/>
              </a:rPr>
              <a:t>To reposition or resize within the frame, select image, go to Drawing Tools &gt; Format, select Crop to position or enlarge.</a:t>
            </a:r>
          </a:p>
          <a:p>
            <a:pPr>
              <a:spcAft>
                <a:spcPts val="300"/>
              </a:spcAft>
            </a:pPr>
            <a:r>
              <a:rPr lang="en-AU" sz="1000" dirty="0">
                <a:solidFill>
                  <a:srgbClr val="FF0000"/>
                </a:solidFill>
                <a:latin typeface="Calibri" pitchFamily="34" charset="0"/>
              </a:rPr>
              <a:t>Note: only one image should be used, do not overlap the title text.</a:t>
            </a:r>
          </a:p>
          <a:p>
            <a:pPr>
              <a:spcAft>
                <a:spcPts val="300"/>
              </a:spcAft>
            </a:pPr>
            <a:r>
              <a:rPr lang="en-AU" sz="1000" dirty="0">
                <a:solidFill>
                  <a:srgbClr val="FF0000"/>
                </a:solidFill>
                <a:latin typeface="Calibri" pitchFamily="34" charset="0"/>
              </a:rPr>
              <a:t>[delete instructions before use]</a:t>
            </a:r>
          </a:p>
        </p:txBody>
      </p:sp>
    </p:spTree>
    <p:extLst>
      <p:ext uri="{BB962C8B-B14F-4D97-AF65-F5344CB8AC3E}">
        <p14:creationId xmlns:p14="http://schemas.microsoft.com/office/powerpoint/2010/main" val="768262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AU"/>
          </a:p>
        </p:txBody>
      </p:sp>
      <p:sp>
        <p:nvSpPr>
          <p:cNvPr id="6" name="Subtitle 5"/>
          <p:cNvSpPr>
            <a:spLocks noGrp="1"/>
          </p:cNvSpPr>
          <p:nvPr>
            <p:ph type="subTitle" idx="1"/>
          </p:nvPr>
        </p:nvSpPr>
        <p:spPr/>
        <p:txBody>
          <a:bodyPr>
            <a:normAutofit lnSpcReduction="10000"/>
          </a:bodyPr>
          <a:lstStyle/>
          <a:p>
            <a:endParaRPr lang="en-AU"/>
          </a:p>
        </p:txBody>
      </p:sp>
      <p:sp>
        <p:nvSpPr>
          <p:cNvPr id="7" name="TextBox 6"/>
          <p:cNvSpPr txBox="1"/>
          <p:nvPr/>
        </p:nvSpPr>
        <p:spPr>
          <a:xfrm>
            <a:off x="4572000" y="4371950"/>
            <a:ext cx="4321175" cy="507831"/>
          </a:xfrm>
          <a:prstGeom prst="rect">
            <a:avLst/>
          </a:prstGeom>
          <a:solidFill>
            <a:schemeClr val="bg1"/>
          </a:solidFill>
          <a:ln>
            <a:solidFill>
              <a:srgbClr val="FF0000"/>
            </a:solidFill>
            <a:prstDash val="dash"/>
          </a:ln>
        </p:spPr>
        <p:txBody>
          <a:bodyPr wrap="square">
            <a:spAutoFit/>
          </a:bodyPr>
          <a:lstStyle/>
          <a:p>
            <a:pPr algn="r">
              <a:spcAft>
                <a:spcPts val="600"/>
              </a:spcAft>
            </a:pPr>
            <a:r>
              <a:rPr lang="en-AU" sz="1100" dirty="0">
                <a:solidFill>
                  <a:srgbClr val="FF0000"/>
                </a:solidFill>
                <a:latin typeface="Calibri" pitchFamily="34" charset="0"/>
              </a:rPr>
              <a:t>Space for collaborator logos</a:t>
            </a:r>
          </a:p>
          <a:p>
            <a:pPr algn="r">
              <a:spcAft>
                <a:spcPts val="600"/>
              </a:spcAft>
            </a:pPr>
            <a:r>
              <a:rPr lang="en-AU" sz="1100" dirty="0">
                <a:solidFill>
                  <a:srgbClr val="FF0000"/>
                </a:solidFill>
                <a:latin typeface="Calibri" pitchFamily="34" charset="0"/>
              </a:rPr>
              <a:t>[delete instructions before use]</a:t>
            </a:r>
          </a:p>
        </p:txBody>
      </p:sp>
      <p:sp>
        <p:nvSpPr>
          <p:cNvPr id="8" name="Footer Placeholder 2"/>
          <p:cNvSpPr txBox="1">
            <a:spLocks/>
          </p:cNvSpPr>
          <p:nvPr/>
        </p:nvSpPr>
        <p:spPr bwMode="auto">
          <a:xfrm>
            <a:off x="251521" y="3291830"/>
            <a:ext cx="3600400" cy="216024"/>
          </a:xfrm>
          <a:prstGeom prst="rect">
            <a:avLst/>
          </a:prstGeom>
          <a:noFill/>
          <a:ln w="9525">
            <a:noFill/>
            <a:miter lim="800000"/>
            <a:headEnd/>
            <a:tailEnd/>
          </a:ln>
        </p:spPr>
        <p:txBody>
          <a:bodyPr lIns="0" tIns="0" rIns="0" bIns="0"/>
          <a:lstStyle/>
          <a:p>
            <a:r>
              <a:rPr lang="en-AU" sz="1400" dirty="0">
                <a:latin typeface="Calibri" pitchFamily="34" charset="0"/>
              </a:rPr>
              <a:t>Presenter name  |  Date</a:t>
            </a:r>
            <a:endParaRPr lang="en-US" sz="1400" dirty="0">
              <a:latin typeface="Calibri" pitchFamily="34" charset="0"/>
            </a:endParaRPr>
          </a:p>
        </p:txBody>
      </p:sp>
    </p:spTree>
    <p:extLst>
      <p:ext uri="{BB962C8B-B14F-4D97-AF65-F5344CB8AC3E}">
        <p14:creationId xmlns:p14="http://schemas.microsoft.com/office/powerpoint/2010/main" val="1802107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AU" dirty="0"/>
          </a:p>
        </p:txBody>
      </p:sp>
      <p:sp>
        <p:nvSpPr>
          <p:cNvPr id="4" name="Title 3"/>
          <p:cNvSpPr>
            <a:spLocks noGrp="1"/>
          </p:cNvSpPr>
          <p:nvPr>
            <p:ph type="title"/>
          </p:nvPr>
        </p:nvSpPr>
        <p:spPr/>
        <p:txBody>
          <a:bodyPr/>
          <a:lstStyle/>
          <a:p>
            <a:endParaRPr lang="en-AU"/>
          </a:p>
        </p:txBody>
      </p:sp>
    </p:spTree>
    <p:extLst>
      <p:ext uri="{BB962C8B-B14F-4D97-AF65-F5344CB8AC3E}">
        <p14:creationId xmlns:p14="http://schemas.microsoft.com/office/powerpoint/2010/main" val="771447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spcAft>
                <a:spcPct val="0"/>
              </a:spcAft>
            </a:pPr>
            <a:r>
              <a:rPr lang="en-US" dirty="0"/>
              <a:t>Section 1:</a:t>
            </a:r>
          </a:p>
          <a:p>
            <a:pPr lvl="1"/>
            <a:r>
              <a:rPr lang="en-US" dirty="0"/>
              <a:t>Level 2</a:t>
            </a:r>
          </a:p>
          <a:p>
            <a:pPr lvl="2"/>
            <a:r>
              <a:rPr lang="en-US" dirty="0"/>
              <a:t>Level 3</a:t>
            </a:r>
          </a:p>
          <a:p>
            <a:pPr lvl="2"/>
            <a:endParaRPr lang="en-US" dirty="0"/>
          </a:p>
          <a:p>
            <a:pPr lvl="2"/>
            <a:r>
              <a:rPr lang="en-US" dirty="0"/>
              <a:t>Section divider slide with 3 text levels</a:t>
            </a:r>
          </a:p>
        </p:txBody>
      </p:sp>
    </p:spTree>
    <p:extLst>
      <p:ext uri="{BB962C8B-B14F-4D97-AF65-F5344CB8AC3E}">
        <p14:creationId xmlns:p14="http://schemas.microsoft.com/office/powerpoint/2010/main" val="1244034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a:xfrm>
            <a:off x="251520" y="3579862"/>
            <a:ext cx="6048672" cy="1080120"/>
          </a:xfrm>
        </p:spPr>
        <p:txBody>
          <a:bodyPr>
            <a:normAutofit lnSpcReduction="10000"/>
          </a:bodyPr>
          <a:lstStyle/>
          <a:p>
            <a:pPr>
              <a:lnSpc>
                <a:spcPct val="100000"/>
              </a:lnSpc>
              <a:spcAft>
                <a:spcPct val="0"/>
              </a:spcAft>
            </a:pPr>
            <a:r>
              <a:rPr lang="en-US" sz="1200" dirty="0"/>
              <a:t>Business Unit Name</a:t>
            </a:r>
          </a:p>
          <a:p>
            <a:pPr lvl="1">
              <a:lnSpc>
                <a:spcPct val="100000"/>
              </a:lnSpc>
              <a:tabLst>
                <a:tab pos="355600" algn="l"/>
              </a:tabLst>
            </a:pPr>
            <a:r>
              <a:rPr lang="en-US" sz="1200" dirty="0"/>
              <a:t>Presenter Name</a:t>
            </a:r>
            <a:br>
              <a:rPr lang="en-US" sz="1200" dirty="0"/>
            </a:br>
            <a:r>
              <a:rPr lang="en-US" sz="1200" dirty="0"/>
              <a:t>Presenter Title</a:t>
            </a:r>
          </a:p>
          <a:p>
            <a:pPr marL="0" lvl="2" indent="0">
              <a:lnSpc>
                <a:spcPct val="100000"/>
              </a:lnSpc>
              <a:spcAft>
                <a:spcPct val="0"/>
              </a:spcAft>
            </a:pPr>
            <a:r>
              <a:rPr lang="en-US" sz="1200" dirty="0"/>
              <a:t>+61 2 9123 4567</a:t>
            </a:r>
          </a:p>
          <a:p>
            <a:pPr marL="0" lvl="2" indent="0">
              <a:lnSpc>
                <a:spcPct val="100000"/>
              </a:lnSpc>
              <a:spcAft>
                <a:spcPct val="0"/>
              </a:spcAft>
            </a:pPr>
            <a:r>
              <a:rPr lang="en-US" sz="1200" dirty="0"/>
              <a:t>firstname.surname@csiro.au</a:t>
            </a:r>
          </a:p>
          <a:p>
            <a:pPr marL="0" lvl="2" indent="0">
              <a:lnSpc>
                <a:spcPct val="100000"/>
              </a:lnSpc>
              <a:spcAft>
                <a:spcPct val="0"/>
              </a:spcAft>
            </a:pPr>
            <a:r>
              <a:rPr lang="en-US" sz="1200" dirty="0"/>
              <a:t>csiro.au/</a:t>
            </a:r>
            <a:r>
              <a:rPr lang="en-US" sz="1200" dirty="0" err="1"/>
              <a:t>lorem</a:t>
            </a:r>
            <a:endParaRPr lang="en-US" sz="1200" dirty="0"/>
          </a:p>
          <a:p>
            <a:pPr>
              <a:lnSpc>
                <a:spcPct val="100000"/>
              </a:lnSpc>
              <a:spcAft>
                <a:spcPct val="0"/>
              </a:spcAft>
            </a:pPr>
            <a:r>
              <a:rPr lang="en-US" sz="1200" dirty="0"/>
              <a:t>Business Unit Name</a:t>
            </a:r>
          </a:p>
          <a:p>
            <a:pPr lvl="1">
              <a:lnSpc>
                <a:spcPct val="100000"/>
              </a:lnSpc>
              <a:tabLst>
                <a:tab pos="355600" algn="l"/>
              </a:tabLst>
            </a:pPr>
            <a:r>
              <a:rPr lang="en-US" sz="1200" dirty="0"/>
              <a:t>Presenter Name</a:t>
            </a:r>
            <a:br>
              <a:rPr lang="en-US" sz="1200" dirty="0"/>
            </a:br>
            <a:r>
              <a:rPr lang="en-US" sz="1200" dirty="0"/>
              <a:t>Presenter Title</a:t>
            </a:r>
          </a:p>
          <a:p>
            <a:pPr marL="0" lvl="2" indent="0">
              <a:lnSpc>
                <a:spcPct val="100000"/>
              </a:lnSpc>
              <a:spcAft>
                <a:spcPct val="0"/>
              </a:spcAft>
            </a:pPr>
            <a:r>
              <a:rPr lang="en-US" sz="1200" dirty="0"/>
              <a:t>+61 2 9123 4567</a:t>
            </a:r>
          </a:p>
          <a:p>
            <a:pPr marL="0" lvl="2" indent="0">
              <a:lnSpc>
                <a:spcPct val="100000"/>
              </a:lnSpc>
              <a:spcAft>
                <a:spcPct val="0"/>
              </a:spcAft>
            </a:pPr>
            <a:r>
              <a:rPr lang="en-US" sz="1200" dirty="0"/>
              <a:t>firstname.surname@csiro.au</a:t>
            </a:r>
          </a:p>
          <a:p>
            <a:pPr marL="0" lvl="2" indent="0">
              <a:lnSpc>
                <a:spcPct val="100000"/>
              </a:lnSpc>
              <a:spcAft>
                <a:spcPct val="0"/>
              </a:spcAft>
            </a:pPr>
            <a:r>
              <a:rPr lang="en-US" sz="1200" dirty="0"/>
              <a:t>www.csiro.au/lorem</a:t>
            </a:r>
            <a:endParaRPr lang="en-AU" sz="1200" dirty="0"/>
          </a:p>
        </p:txBody>
      </p:sp>
      <p:sp>
        <p:nvSpPr>
          <p:cNvPr id="38913" name="Title 3"/>
          <p:cNvSpPr>
            <a:spLocks noGrp="1"/>
          </p:cNvSpPr>
          <p:nvPr>
            <p:ph type="title"/>
          </p:nvPr>
        </p:nvSpPr>
        <p:spPr/>
        <p:txBody>
          <a:bodyPr/>
          <a:lstStyle/>
          <a:p>
            <a:pPr eaLnBrk="1" hangingPunct="1">
              <a:spcAft>
                <a:spcPct val="0"/>
              </a:spcAft>
            </a:pPr>
            <a:r>
              <a:rPr lang="en-US" dirty="0"/>
              <a:t>Thank you</a:t>
            </a:r>
          </a:p>
        </p:txBody>
      </p:sp>
    </p:spTree>
    <p:extLst>
      <p:ext uri="{BB962C8B-B14F-4D97-AF65-F5344CB8AC3E}">
        <p14:creationId xmlns:p14="http://schemas.microsoft.com/office/powerpoint/2010/main" val="3371614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fontScale="92500" lnSpcReduction="10000"/>
          </a:bodyPr>
          <a:lstStyle/>
          <a:p>
            <a:pPr marL="0" indent="0">
              <a:buNone/>
            </a:pPr>
            <a:r>
              <a:rPr lang="en-AU" sz="2200" dirty="0"/>
              <a:t>Follow theses techniques to meet WCAG 2.0 document accessibility guidelines:</a:t>
            </a:r>
          </a:p>
          <a:p>
            <a:pPr lvl="1"/>
            <a:r>
              <a:rPr lang="en-AU" sz="1900" dirty="0"/>
              <a:t>use built-in slide layouts and styling features</a:t>
            </a:r>
          </a:p>
          <a:p>
            <a:pPr lvl="1"/>
            <a:r>
              <a:rPr lang="en-AU" sz="1900" dirty="0"/>
              <a:t>set a logical tab order for ‘floating objects’</a:t>
            </a:r>
          </a:p>
          <a:p>
            <a:pPr lvl="1"/>
            <a:r>
              <a:rPr lang="en-AU" sz="1900" dirty="0"/>
              <a:t>avoid text boxes</a:t>
            </a:r>
          </a:p>
          <a:p>
            <a:pPr lvl="1"/>
            <a:r>
              <a:rPr lang="en-AU" sz="1900" dirty="0"/>
              <a:t>avoid blank lines (line spacing is included)</a:t>
            </a:r>
          </a:p>
          <a:p>
            <a:pPr lvl="1"/>
            <a:r>
              <a:rPr lang="en-AU" sz="1900" dirty="0"/>
              <a:t>use slide notes</a:t>
            </a:r>
          </a:p>
          <a:p>
            <a:pPr lvl="1"/>
            <a:r>
              <a:rPr lang="en-AU" sz="1900" dirty="0"/>
              <a:t>provide alternative text for images and graphical objects</a:t>
            </a:r>
          </a:p>
          <a:p>
            <a:pPr lvl="1"/>
            <a:r>
              <a:rPr lang="en-AU" sz="1900" dirty="0"/>
              <a:t>provide captions and text transcript for multimedia content </a:t>
            </a:r>
          </a:p>
          <a:p>
            <a:pPr lvl="1"/>
            <a:r>
              <a:rPr lang="en-AU" sz="1900" dirty="0"/>
              <a:t>use built-in structuring features (tables, lists, columns, document title)</a:t>
            </a:r>
          </a:p>
          <a:p>
            <a:pPr lvl="1"/>
            <a:r>
              <a:rPr lang="en-AU" sz="1900" dirty="0"/>
              <a:t>create accessible charts</a:t>
            </a:r>
          </a:p>
          <a:p>
            <a:pPr lvl="1"/>
            <a:r>
              <a:rPr lang="en-AU" sz="1900" dirty="0"/>
              <a:t>make content easier to see (e.g. text size, colours, transitions)</a:t>
            </a:r>
          </a:p>
          <a:p>
            <a:pPr lvl="1"/>
            <a:r>
              <a:rPr lang="en-AU" sz="1900" dirty="0"/>
              <a:t>make content easy to understand.</a:t>
            </a:r>
          </a:p>
        </p:txBody>
      </p:sp>
      <p:sp>
        <p:nvSpPr>
          <p:cNvPr id="16386" name="Title 5"/>
          <p:cNvSpPr>
            <a:spLocks noGrp="1"/>
          </p:cNvSpPr>
          <p:nvPr>
            <p:ph type="title"/>
          </p:nvPr>
        </p:nvSpPr>
        <p:spPr/>
        <p:txBody>
          <a:bodyPr/>
          <a:lstStyle/>
          <a:p>
            <a:r>
              <a:rPr lang="en-AU"/>
              <a:t>Accessible presentations</a:t>
            </a:r>
          </a:p>
        </p:txBody>
      </p:sp>
    </p:spTree>
    <p:extLst>
      <p:ext uri="{BB962C8B-B14F-4D97-AF65-F5344CB8AC3E}">
        <p14:creationId xmlns:p14="http://schemas.microsoft.com/office/powerpoint/2010/main" val="2133735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8118921" y="3716257"/>
            <a:ext cx="701551" cy="526163"/>
            <a:chOff x="1941164" y="2708921"/>
            <a:chExt cx="1205607" cy="1205607"/>
          </a:xfrm>
        </p:grpSpPr>
        <p:sp>
          <p:nvSpPr>
            <p:cNvPr id="7" name="Rectangle 6"/>
            <p:cNvSpPr/>
            <p:nvPr/>
          </p:nvSpPr>
          <p:spPr>
            <a:xfrm>
              <a:off x="1941164" y="2708921"/>
              <a:ext cx="1205607" cy="12056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Triangle 7"/>
            <p:cNvSpPr/>
            <p:nvPr/>
          </p:nvSpPr>
          <p:spPr>
            <a:xfrm rot="10800000">
              <a:off x="2873027" y="2771031"/>
              <a:ext cx="216024" cy="21602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2"/>
            <p:cNvSpPr txBox="1">
              <a:spLocks noChangeArrowheads="1"/>
            </p:cNvSpPr>
            <p:nvPr/>
          </p:nvSpPr>
          <p:spPr bwMode="auto">
            <a:xfrm>
              <a:off x="1941164" y="3123425"/>
              <a:ext cx="1205607" cy="564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AU" sz="1000" b="1" dirty="0">
                  <a:solidFill>
                    <a:schemeClr val="bg1"/>
                  </a:solidFill>
                  <a:latin typeface="+mn-lt"/>
                </a:rPr>
                <a:t>3: Low</a:t>
              </a:r>
              <a:endParaRPr lang="en-AU" sz="1000" dirty="0">
                <a:solidFill>
                  <a:schemeClr val="bg1"/>
                </a:solidFill>
                <a:latin typeface="+mn-lt"/>
              </a:endParaRPr>
            </a:p>
          </p:txBody>
        </p:sp>
      </p:grpSp>
      <p:grpSp>
        <p:nvGrpSpPr>
          <p:cNvPr id="3" name="Group 9"/>
          <p:cNvGrpSpPr/>
          <p:nvPr/>
        </p:nvGrpSpPr>
        <p:grpSpPr>
          <a:xfrm>
            <a:off x="7922896" y="3113153"/>
            <a:ext cx="701551" cy="526163"/>
            <a:chOff x="528339" y="2708921"/>
            <a:chExt cx="1205607" cy="1205607"/>
          </a:xfrm>
        </p:grpSpPr>
        <p:sp>
          <p:nvSpPr>
            <p:cNvPr id="11" name="Rectangle 10"/>
            <p:cNvSpPr/>
            <p:nvPr/>
          </p:nvSpPr>
          <p:spPr>
            <a:xfrm>
              <a:off x="528339" y="2708921"/>
              <a:ext cx="1205607" cy="1205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ight Triangle 11"/>
            <p:cNvSpPr/>
            <p:nvPr/>
          </p:nvSpPr>
          <p:spPr>
            <a:xfrm rot="10800000">
              <a:off x="1460202" y="2771031"/>
              <a:ext cx="216024" cy="21602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2"/>
            <p:cNvSpPr txBox="1">
              <a:spLocks noChangeArrowheads="1"/>
            </p:cNvSpPr>
            <p:nvPr/>
          </p:nvSpPr>
          <p:spPr bwMode="auto">
            <a:xfrm>
              <a:off x="528339" y="3123425"/>
              <a:ext cx="1205607" cy="564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AU" sz="1000" b="1" dirty="0">
                  <a:solidFill>
                    <a:schemeClr val="bg1"/>
                  </a:solidFill>
                  <a:latin typeface="+mn-lt"/>
                </a:rPr>
                <a:t>2: Middle</a:t>
              </a:r>
            </a:p>
          </p:txBody>
        </p:sp>
      </p:grpSp>
      <p:grpSp>
        <p:nvGrpSpPr>
          <p:cNvPr id="4" name="Group 13"/>
          <p:cNvGrpSpPr/>
          <p:nvPr/>
        </p:nvGrpSpPr>
        <p:grpSpPr>
          <a:xfrm>
            <a:off x="7725401" y="2499742"/>
            <a:ext cx="701551" cy="526163"/>
            <a:chOff x="3391557" y="1268412"/>
            <a:chExt cx="1205607" cy="1205607"/>
          </a:xfrm>
        </p:grpSpPr>
        <p:sp>
          <p:nvSpPr>
            <p:cNvPr id="15" name="Rectangle 14"/>
            <p:cNvSpPr/>
            <p:nvPr/>
          </p:nvSpPr>
          <p:spPr>
            <a:xfrm>
              <a:off x="3391557" y="1268412"/>
              <a:ext cx="1205607" cy="12056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ight Triangle 15"/>
            <p:cNvSpPr/>
            <p:nvPr/>
          </p:nvSpPr>
          <p:spPr>
            <a:xfrm rot="10800000">
              <a:off x="4323420" y="1330522"/>
              <a:ext cx="216024" cy="21602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2"/>
            <p:cNvSpPr txBox="1">
              <a:spLocks noChangeArrowheads="1"/>
            </p:cNvSpPr>
            <p:nvPr/>
          </p:nvSpPr>
          <p:spPr bwMode="auto">
            <a:xfrm>
              <a:off x="3391557" y="1682916"/>
              <a:ext cx="1205607" cy="564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AU" sz="1000" b="1" dirty="0">
                  <a:solidFill>
                    <a:srgbClr val="FFFFFF"/>
                  </a:solidFill>
                  <a:latin typeface="+mn-lt"/>
                </a:rPr>
                <a:t>1: High</a:t>
              </a:r>
              <a:endParaRPr lang="en-AU" sz="1000" dirty="0">
                <a:solidFill>
                  <a:srgbClr val="FFFFFF"/>
                </a:solidFill>
                <a:latin typeface="+mn-lt"/>
              </a:endParaRPr>
            </a:p>
          </p:txBody>
        </p:sp>
      </p:grpSp>
      <p:sp>
        <p:nvSpPr>
          <p:cNvPr id="17411" name="Content Placeholder 2"/>
          <p:cNvSpPr>
            <a:spLocks noGrp="1"/>
          </p:cNvSpPr>
          <p:nvPr>
            <p:ph idx="1"/>
          </p:nvPr>
        </p:nvSpPr>
        <p:spPr/>
        <p:txBody>
          <a:bodyPr>
            <a:noAutofit/>
          </a:bodyPr>
          <a:lstStyle/>
          <a:p>
            <a:r>
              <a:rPr lang="en-AU" sz="2000" dirty="0"/>
              <a:t>use built-in slide layouts and styling features</a:t>
            </a:r>
            <a:br>
              <a:rPr lang="en-AU" sz="2000" dirty="0"/>
            </a:br>
            <a:r>
              <a:rPr lang="en-AU" sz="2000" i="1" dirty="0"/>
              <a:t>Home &gt; Slides &gt; Layout </a:t>
            </a:r>
            <a:r>
              <a:rPr lang="en-AU" sz="2000" dirty="0"/>
              <a:t>and select slide</a:t>
            </a:r>
          </a:p>
          <a:p>
            <a:pPr marL="215900" lvl="2">
              <a:buFont typeface="Arial" charset="0"/>
              <a:buChar char="•"/>
            </a:pPr>
            <a:r>
              <a:rPr lang="en-AU" dirty="0"/>
              <a:t>set a logical tab order for ‘floating objects’. To display tab order click on </a:t>
            </a:r>
            <a:r>
              <a:rPr lang="en-AU" i="1" dirty="0"/>
              <a:t>Home &gt; Drawing &gt; Arrange &gt; Selection Pane </a:t>
            </a:r>
            <a:r>
              <a:rPr lang="en-AU" dirty="0"/>
              <a:t>and reorder as required using the arrow buttons at the bottom</a:t>
            </a:r>
          </a:p>
          <a:p>
            <a:pPr lvl="1"/>
            <a:r>
              <a:rPr lang="en-AU" sz="1800" dirty="0"/>
              <a:t>tab order is usually from ‘lowest’ to ‘highest’ (e.g. title first in tab order)</a:t>
            </a:r>
          </a:p>
          <a:p>
            <a:pPr lvl="1"/>
            <a:r>
              <a:rPr lang="en-AU" sz="1800" dirty="0"/>
              <a:t>for simple layouts, insert objects in a logical tab order</a:t>
            </a:r>
          </a:p>
          <a:p>
            <a:pPr lvl="1"/>
            <a:r>
              <a:rPr lang="en-AU" sz="1800" dirty="0"/>
              <a:t>for complex layouts, create the slide and then set the tab order</a:t>
            </a:r>
          </a:p>
          <a:p>
            <a:pPr lvl="2"/>
            <a:r>
              <a:rPr lang="en-AU" sz="1800" i="1" dirty="0"/>
              <a:t>Home &gt; Arrange &gt; Selection Pane</a:t>
            </a:r>
          </a:p>
          <a:p>
            <a:pPr lvl="2"/>
            <a:r>
              <a:rPr lang="en-AU" sz="1800" dirty="0"/>
              <a:t>reorder as required</a:t>
            </a:r>
          </a:p>
          <a:p>
            <a:pPr lvl="2"/>
            <a:r>
              <a:rPr lang="en-AU" sz="1800" dirty="0"/>
              <a:t>example with the three boxes on this page’s arrange settings</a:t>
            </a:r>
          </a:p>
          <a:p>
            <a:endParaRPr lang="en-AU" dirty="0"/>
          </a:p>
        </p:txBody>
      </p:sp>
      <p:sp>
        <p:nvSpPr>
          <p:cNvPr id="17410" name="Title 1"/>
          <p:cNvSpPr>
            <a:spLocks noGrp="1"/>
          </p:cNvSpPr>
          <p:nvPr>
            <p:ph type="title"/>
          </p:nvPr>
        </p:nvSpPr>
        <p:spPr/>
        <p:txBody>
          <a:bodyPr/>
          <a:lstStyle/>
          <a:p>
            <a:r>
              <a:rPr lang="en-AU" dirty="0"/>
              <a:t>Accessible layout</a:t>
            </a:r>
          </a:p>
        </p:txBody>
      </p:sp>
    </p:spTree>
    <p:extLst>
      <p:ext uri="{BB962C8B-B14F-4D97-AF65-F5344CB8AC3E}">
        <p14:creationId xmlns:p14="http://schemas.microsoft.com/office/powerpoint/2010/main" val="3240522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lstStyle/>
          <a:p>
            <a:r>
              <a:rPr lang="en-AU" dirty="0"/>
              <a:t>avoid text boxes for main content</a:t>
            </a:r>
          </a:p>
          <a:p>
            <a:pPr lvl="1"/>
            <a:r>
              <a:rPr lang="en-AU" dirty="0"/>
              <a:t>do not insert text boxes on blank slides, use the text boxes contained in the built-in slide layouts</a:t>
            </a:r>
          </a:p>
          <a:p>
            <a:r>
              <a:rPr lang="en-AU" dirty="0"/>
              <a:t>avoid blank lines</a:t>
            </a:r>
          </a:p>
          <a:p>
            <a:pPr lvl="1"/>
            <a:r>
              <a:rPr lang="en-AU" dirty="0"/>
              <a:t>to insert space between lines, use the Line Spacing Options and not blank lines (right-click select </a:t>
            </a:r>
            <a:r>
              <a:rPr lang="en-AU" i="1" dirty="0"/>
              <a:t>Paragraph &gt; Spacing</a:t>
            </a:r>
            <a:r>
              <a:rPr lang="en-AU" dirty="0"/>
              <a:t>)</a:t>
            </a:r>
          </a:p>
          <a:p>
            <a:r>
              <a:rPr lang="en-AU" dirty="0"/>
              <a:t>use slide notes to explain and expand on the slide content in text format</a:t>
            </a:r>
          </a:p>
          <a:p>
            <a:pPr lvl="2"/>
            <a:endParaRPr lang="en-AU" dirty="0"/>
          </a:p>
        </p:txBody>
      </p:sp>
      <p:sp>
        <p:nvSpPr>
          <p:cNvPr id="18434" name="Title 1"/>
          <p:cNvSpPr>
            <a:spLocks noGrp="1"/>
          </p:cNvSpPr>
          <p:nvPr>
            <p:ph type="title"/>
          </p:nvPr>
        </p:nvSpPr>
        <p:spPr/>
        <p:txBody>
          <a:bodyPr/>
          <a:lstStyle/>
          <a:p>
            <a:r>
              <a:rPr lang="en-AU"/>
              <a:t>Accessible layout</a:t>
            </a:r>
          </a:p>
        </p:txBody>
      </p:sp>
    </p:spTree>
    <p:extLst>
      <p:ext uri="{BB962C8B-B14F-4D97-AF65-F5344CB8AC3E}">
        <p14:creationId xmlns:p14="http://schemas.microsoft.com/office/powerpoint/2010/main" val="2153936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add alternative text to images/graphical objects</a:t>
            </a:r>
          </a:p>
          <a:p>
            <a:pPr lvl="1"/>
            <a:r>
              <a:rPr lang="en-AU" dirty="0"/>
              <a:t>alternative text should include what information the image is trying to convey</a:t>
            </a:r>
          </a:p>
          <a:p>
            <a:pPr lvl="1"/>
            <a:r>
              <a:rPr lang="en-AU" dirty="0"/>
              <a:t>to add alt text:</a:t>
            </a:r>
          </a:p>
          <a:p>
            <a:pPr lvl="2"/>
            <a:r>
              <a:rPr lang="en-AU" dirty="0"/>
              <a:t>PPT 2013: right-click on your image, select </a:t>
            </a:r>
            <a:r>
              <a:rPr lang="en-AU" i="1" dirty="0"/>
              <a:t>Size and Position &gt; Alt Text</a:t>
            </a:r>
            <a:r>
              <a:rPr lang="en-AU" dirty="0"/>
              <a:t>, enter a short description</a:t>
            </a:r>
          </a:p>
          <a:p>
            <a:pPr lvl="2"/>
            <a:r>
              <a:rPr lang="en-AU" dirty="0"/>
              <a:t>Office 365: select image, go to </a:t>
            </a:r>
            <a:r>
              <a:rPr lang="en-AU" i="1" dirty="0"/>
              <a:t>Drawing Tools &gt; Format </a:t>
            </a:r>
            <a:r>
              <a:rPr lang="en-AU" dirty="0"/>
              <a:t>and select </a:t>
            </a:r>
            <a:r>
              <a:rPr lang="en-AU" i="1" dirty="0"/>
              <a:t>Alt Text</a:t>
            </a:r>
            <a:r>
              <a:rPr lang="en-AU" dirty="0"/>
              <a:t>, enter a short description or mark as decorative</a:t>
            </a:r>
          </a:p>
          <a:p>
            <a:r>
              <a:rPr lang="en-AU" dirty="0"/>
              <a:t>provide captions and text transcript for multimedia content</a:t>
            </a:r>
          </a:p>
        </p:txBody>
      </p:sp>
      <p:sp>
        <p:nvSpPr>
          <p:cNvPr id="19458" name="Title 1"/>
          <p:cNvSpPr>
            <a:spLocks noGrp="1"/>
          </p:cNvSpPr>
          <p:nvPr>
            <p:ph type="title"/>
          </p:nvPr>
        </p:nvSpPr>
        <p:spPr/>
        <p:txBody>
          <a:bodyPr/>
          <a:lstStyle/>
          <a:p>
            <a:r>
              <a:rPr lang="en-AU"/>
              <a:t>Accessible images and multimedia</a:t>
            </a:r>
          </a:p>
        </p:txBody>
      </p:sp>
    </p:spTree>
    <p:extLst>
      <p:ext uri="{BB962C8B-B14F-4D97-AF65-F5344CB8AC3E}">
        <p14:creationId xmlns:p14="http://schemas.microsoft.com/office/powerpoint/2010/main" val="4836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dirty="0"/>
              <a:t>tables should be clear and appropriately structured</a:t>
            </a:r>
          </a:p>
          <a:p>
            <a:pPr lvl="1"/>
            <a:r>
              <a:rPr lang="en-AU" dirty="0"/>
              <a:t>Use tables and not spaces or tabs (</a:t>
            </a:r>
            <a:r>
              <a:rPr lang="en-AU" i="1" dirty="0"/>
              <a:t>Insert &gt; Tables</a:t>
            </a:r>
            <a:r>
              <a:rPr lang="en-AU" dirty="0"/>
              <a:t>)</a:t>
            </a:r>
          </a:p>
          <a:p>
            <a:pPr lvl="1"/>
            <a:r>
              <a:rPr lang="en-AU" dirty="0"/>
              <a:t>identify the column headers of tables</a:t>
            </a:r>
          </a:p>
          <a:p>
            <a:pPr lvl="2"/>
            <a:r>
              <a:rPr lang="en-AU" dirty="0"/>
              <a:t>PPT 2013/Office 365: select the table, select </a:t>
            </a:r>
            <a:r>
              <a:rPr lang="en-AU" i="1" dirty="0"/>
              <a:t>Design &gt; Table Style Options</a:t>
            </a:r>
            <a:r>
              <a:rPr lang="en-AU" dirty="0"/>
              <a:t>, tick the ‘Header Row’ option </a:t>
            </a:r>
          </a:p>
          <a:p>
            <a:pPr lvl="1"/>
            <a:r>
              <a:rPr lang="en-AU" dirty="0"/>
              <a:t>avoid complex tables</a:t>
            </a:r>
          </a:p>
          <a:p>
            <a:pPr lvl="2"/>
            <a:r>
              <a:rPr lang="en-AU" dirty="0"/>
              <a:t>simple data tables (containing one row of headers and one column of headers) are preferred</a:t>
            </a:r>
          </a:p>
          <a:p>
            <a:pPr lvl="2"/>
            <a:r>
              <a:rPr lang="en-AU" dirty="0"/>
              <a:t>merged cells and nested tables should be avoided</a:t>
            </a:r>
          </a:p>
          <a:p>
            <a:pPr lvl="2"/>
            <a:r>
              <a:rPr lang="en-AU" dirty="0"/>
              <a:t>when possible separate complex tables into multiple simple tables</a:t>
            </a:r>
          </a:p>
        </p:txBody>
      </p:sp>
      <p:sp>
        <p:nvSpPr>
          <p:cNvPr id="20482" name="Title 1"/>
          <p:cNvSpPr>
            <a:spLocks noGrp="1"/>
          </p:cNvSpPr>
          <p:nvPr>
            <p:ph type="title"/>
          </p:nvPr>
        </p:nvSpPr>
        <p:spPr/>
        <p:txBody>
          <a:bodyPr/>
          <a:lstStyle/>
          <a:p>
            <a:r>
              <a:rPr lang="en-AU"/>
              <a:t>Use built-in structuring features</a:t>
            </a:r>
          </a:p>
        </p:txBody>
      </p:sp>
    </p:spTree>
    <p:extLst>
      <p:ext uri="{BB962C8B-B14F-4D97-AF65-F5344CB8AC3E}">
        <p14:creationId xmlns:p14="http://schemas.microsoft.com/office/powerpoint/2010/main" val="2855876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147143-5E0B-4A69-9CF5-366808359BB8}"/>
              </a:ext>
            </a:extLst>
          </p:cNvPr>
          <p:cNvSpPr>
            <a:spLocks noGrp="1"/>
          </p:cNvSpPr>
          <p:nvPr>
            <p:ph type="ctrTitle"/>
          </p:nvPr>
        </p:nvSpPr>
        <p:spPr/>
        <p:txBody>
          <a:bodyPr/>
          <a:lstStyle/>
          <a:p>
            <a:endParaRPr lang="en-AU"/>
          </a:p>
        </p:txBody>
      </p:sp>
      <p:sp>
        <p:nvSpPr>
          <p:cNvPr id="16" name="Footer Placeholder 2"/>
          <p:cNvSpPr txBox="1">
            <a:spLocks/>
          </p:cNvSpPr>
          <p:nvPr/>
        </p:nvSpPr>
        <p:spPr bwMode="auto">
          <a:xfrm>
            <a:off x="251521" y="4263938"/>
            <a:ext cx="3600400" cy="216024"/>
          </a:xfrm>
          <a:prstGeom prst="rect">
            <a:avLst/>
          </a:prstGeom>
          <a:noFill/>
          <a:ln w="9525">
            <a:noFill/>
            <a:miter lim="800000"/>
            <a:headEnd/>
            <a:tailEnd/>
          </a:ln>
        </p:spPr>
        <p:txBody>
          <a:bodyPr lIns="0" tIns="0" rIns="0" bIns="0"/>
          <a:lstStyle/>
          <a:p>
            <a:r>
              <a:rPr lang="en-AU" sz="1400" dirty="0">
                <a:latin typeface="Calibri" pitchFamily="34" charset="0"/>
              </a:rPr>
              <a:t>Presenter name  |  Date</a:t>
            </a:r>
            <a:endParaRPr lang="en-US" sz="1400" dirty="0">
              <a:latin typeface="Calibri" pitchFamily="34" charset="0"/>
            </a:endParaRPr>
          </a:p>
        </p:txBody>
      </p:sp>
      <p:sp>
        <p:nvSpPr>
          <p:cNvPr id="5" name="TextBox 4">
            <a:extLst>
              <a:ext uri="{FF2B5EF4-FFF2-40B4-BE49-F238E27FC236}">
                <a16:creationId xmlns:a16="http://schemas.microsoft.com/office/drawing/2014/main" id="{9511C1C5-E4BE-490E-96DB-754E5480057E}"/>
              </a:ext>
            </a:extLst>
          </p:cNvPr>
          <p:cNvSpPr txBox="1"/>
          <p:nvPr/>
        </p:nvSpPr>
        <p:spPr>
          <a:xfrm>
            <a:off x="3635896" y="2275515"/>
            <a:ext cx="1872208" cy="592470"/>
          </a:xfrm>
          <a:prstGeom prst="rect">
            <a:avLst/>
          </a:prstGeom>
          <a:solidFill>
            <a:schemeClr val="bg1"/>
          </a:solidFill>
          <a:ln>
            <a:solidFill>
              <a:srgbClr val="FF0000"/>
            </a:solidFill>
          </a:ln>
        </p:spPr>
        <p:txBody>
          <a:bodyPr wrap="square">
            <a:spAutoFit/>
          </a:bodyPr>
          <a:lstStyle/>
          <a:p>
            <a:pPr>
              <a:spcAft>
                <a:spcPts val="300"/>
              </a:spcAft>
            </a:pPr>
            <a:r>
              <a:rPr lang="en-AU" sz="1000" dirty="0">
                <a:solidFill>
                  <a:srgbClr val="FF0000"/>
                </a:solidFill>
                <a:latin typeface="Calibri" pitchFamily="34" charset="0"/>
              </a:rPr>
              <a:t>Globe images cannot be edited, more options will be provided.</a:t>
            </a:r>
          </a:p>
          <a:p>
            <a:pPr>
              <a:spcAft>
                <a:spcPts val="300"/>
              </a:spcAft>
            </a:pPr>
            <a:r>
              <a:rPr lang="en-AU" sz="1000" dirty="0">
                <a:solidFill>
                  <a:srgbClr val="FF0000"/>
                </a:solidFill>
                <a:latin typeface="Calibri" pitchFamily="34" charset="0"/>
              </a:rPr>
              <a:t>[delete instructions before use]</a:t>
            </a:r>
          </a:p>
        </p:txBody>
      </p:sp>
    </p:spTree>
    <p:extLst>
      <p:ext uri="{BB962C8B-B14F-4D97-AF65-F5344CB8AC3E}">
        <p14:creationId xmlns:p14="http://schemas.microsoft.com/office/powerpoint/2010/main" val="3255884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p:txBody>
          <a:bodyPr/>
          <a:lstStyle/>
          <a:p>
            <a:r>
              <a:rPr lang="en-AU" dirty="0"/>
              <a:t>use lists: </a:t>
            </a:r>
            <a:r>
              <a:rPr lang="en-AU" i="1" dirty="0"/>
              <a:t>Home &gt; Paragraph </a:t>
            </a:r>
            <a:r>
              <a:rPr lang="en-AU" dirty="0"/>
              <a:t>and select the </a:t>
            </a:r>
            <a:r>
              <a:rPr lang="en-AU" i="1" dirty="0"/>
              <a:t>Bullets</a:t>
            </a:r>
            <a:r>
              <a:rPr lang="en-AU" dirty="0"/>
              <a:t> or </a:t>
            </a:r>
            <a:r>
              <a:rPr lang="en-AU" i="1" dirty="0"/>
              <a:t>Numbering</a:t>
            </a:r>
            <a:r>
              <a:rPr lang="en-AU" dirty="0"/>
              <a:t> icon</a:t>
            </a:r>
          </a:p>
          <a:p>
            <a:r>
              <a:rPr lang="en-AU" dirty="0"/>
              <a:t>only use the column feature if necessary, not recommended </a:t>
            </a:r>
          </a:p>
          <a:p>
            <a:r>
              <a:rPr lang="en-AU" dirty="0"/>
              <a:t>add a Document Title, note this is different to the file name</a:t>
            </a:r>
          </a:p>
          <a:p>
            <a:pPr lvl="1"/>
            <a:r>
              <a:rPr lang="en-AU" dirty="0"/>
              <a:t>PPT 2013/Office 365: click </a:t>
            </a:r>
            <a:r>
              <a:rPr lang="en-AU" i="1" dirty="0"/>
              <a:t>File &gt; Properties </a:t>
            </a:r>
            <a:r>
              <a:rPr lang="en-AU" dirty="0"/>
              <a:t>then enter the Title in the </a:t>
            </a:r>
            <a:r>
              <a:rPr lang="en-AU" i="1" dirty="0"/>
              <a:t>Title</a:t>
            </a:r>
            <a:r>
              <a:rPr lang="en-AU" dirty="0"/>
              <a:t> text box</a:t>
            </a:r>
          </a:p>
        </p:txBody>
      </p:sp>
      <p:sp>
        <p:nvSpPr>
          <p:cNvPr id="21506" name="Title 1"/>
          <p:cNvSpPr>
            <a:spLocks noGrp="1"/>
          </p:cNvSpPr>
          <p:nvPr>
            <p:ph type="title"/>
          </p:nvPr>
        </p:nvSpPr>
        <p:spPr/>
        <p:txBody>
          <a:bodyPr/>
          <a:lstStyle/>
          <a:p>
            <a:r>
              <a:rPr lang="en-AU"/>
              <a:t>Use built-in structuring features</a:t>
            </a:r>
          </a:p>
        </p:txBody>
      </p:sp>
    </p:spTree>
    <p:extLst>
      <p:ext uri="{BB962C8B-B14F-4D97-AF65-F5344CB8AC3E}">
        <p14:creationId xmlns:p14="http://schemas.microsoft.com/office/powerpoint/2010/main" val="2633218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AU" i="1" dirty="0"/>
              <a:t>Insert &gt; Illustrations &gt; Chart</a:t>
            </a:r>
          </a:p>
          <a:p>
            <a:r>
              <a:rPr lang="en-AU" dirty="0"/>
              <a:t>use shape and colour to convey information</a:t>
            </a:r>
          </a:p>
          <a:p>
            <a:r>
              <a:rPr lang="en-AU" dirty="0"/>
              <a:t>add titles and labels</a:t>
            </a:r>
          </a:p>
          <a:p>
            <a:r>
              <a:rPr lang="en-AU" dirty="0"/>
              <a:t>apply a predefined chart layout and then alter if required</a:t>
            </a:r>
          </a:p>
          <a:p>
            <a:r>
              <a:rPr lang="en-AU" dirty="0"/>
              <a:t>use different line types (dotted, dashed) for line charts and not just colour</a:t>
            </a:r>
          </a:p>
          <a:p>
            <a:r>
              <a:rPr lang="en-AU" dirty="0"/>
              <a:t>use fill patterns for bar charts as well as colour</a:t>
            </a:r>
          </a:p>
          <a:p>
            <a:endParaRPr lang="en-AU" dirty="0"/>
          </a:p>
        </p:txBody>
      </p:sp>
      <p:sp>
        <p:nvSpPr>
          <p:cNvPr id="22530" name="Title 1"/>
          <p:cNvSpPr>
            <a:spLocks noGrp="1"/>
          </p:cNvSpPr>
          <p:nvPr>
            <p:ph type="title"/>
          </p:nvPr>
        </p:nvSpPr>
        <p:spPr/>
        <p:txBody>
          <a:bodyPr/>
          <a:lstStyle/>
          <a:p>
            <a:r>
              <a:rPr lang="en-AU"/>
              <a:t>Create accessible charts</a:t>
            </a:r>
          </a:p>
        </p:txBody>
      </p:sp>
    </p:spTree>
    <p:extLst>
      <p:ext uri="{BB962C8B-B14F-4D97-AF65-F5344CB8AC3E}">
        <p14:creationId xmlns:p14="http://schemas.microsoft.com/office/powerpoint/2010/main" val="1865634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r>
              <a:rPr lang="en-AU" dirty="0"/>
              <a:t>text should be no smaller than 16 pt for content and 12 pt for graphical objects</a:t>
            </a:r>
          </a:p>
          <a:p>
            <a:r>
              <a:rPr lang="en-AU" dirty="0"/>
              <a:t>avoid use of slide transitions and text animations</a:t>
            </a:r>
          </a:p>
          <a:p>
            <a:pPr lvl="1"/>
            <a:r>
              <a:rPr lang="en-AU" dirty="0"/>
              <a:t>as these can be problematic for many users, best practice is to avoid slide transitions and text animations unless necessary to communicate information</a:t>
            </a:r>
          </a:p>
          <a:p>
            <a:r>
              <a:rPr lang="en-AU" dirty="0"/>
              <a:t>use the approved colour palette (see slide 11) as these colours have sufficient contrast</a:t>
            </a:r>
          </a:p>
          <a:p>
            <a:r>
              <a:rPr lang="en-AU" dirty="0"/>
              <a:t>do not use images of text</a:t>
            </a:r>
          </a:p>
          <a:p>
            <a:endParaRPr lang="en-AU" dirty="0"/>
          </a:p>
        </p:txBody>
      </p:sp>
      <p:sp>
        <p:nvSpPr>
          <p:cNvPr id="23554" name="Title 1"/>
          <p:cNvSpPr>
            <a:spLocks noGrp="1"/>
          </p:cNvSpPr>
          <p:nvPr>
            <p:ph type="title"/>
          </p:nvPr>
        </p:nvSpPr>
        <p:spPr/>
        <p:txBody>
          <a:bodyPr/>
          <a:lstStyle/>
          <a:p>
            <a:r>
              <a:rPr lang="en-AU"/>
              <a:t>Make content easier to see</a:t>
            </a:r>
          </a:p>
        </p:txBody>
      </p:sp>
    </p:spTree>
    <p:extLst>
      <p:ext uri="{BB962C8B-B14F-4D97-AF65-F5344CB8AC3E}">
        <p14:creationId xmlns:p14="http://schemas.microsoft.com/office/powerpoint/2010/main" val="2527544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p:txBody>
          <a:bodyPr/>
          <a:lstStyle/>
          <a:p>
            <a:r>
              <a:rPr lang="en-AU" dirty="0"/>
              <a:t>when possible write clear and short sentences</a:t>
            </a:r>
          </a:p>
          <a:p>
            <a:r>
              <a:rPr lang="en-AU" dirty="0"/>
              <a:t>avoid making your presentation too cluttered</a:t>
            </a:r>
          </a:p>
          <a:p>
            <a:pPr lvl="1"/>
            <a:r>
              <a:rPr lang="en-AU" dirty="0"/>
              <a:t>use lots of white space</a:t>
            </a:r>
          </a:p>
          <a:p>
            <a:pPr lvl="1"/>
            <a:r>
              <a:rPr lang="en-AU" dirty="0"/>
              <a:t>stick to the slide template fonts and colours</a:t>
            </a:r>
          </a:p>
          <a:p>
            <a:r>
              <a:rPr lang="en-AU" dirty="0"/>
              <a:t>provide context for hyperlinks</a:t>
            </a:r>
          </a:p>
          <a:p>
            <a:r>
              <a:rPr lang="en-AU" dirty="0"/>
              <a:t>give each slide a title</a:t>
            </a:r>
          </a:p>
          <a:p>
            <a:endParaRPr lang="en-AU" dirty="0"/>
          </a:p>
          <a:p>
            <a:endParaRPr lang="en-AU" dirty="0"/>
          </a:p>
        </p:txBody>
      </p:sp>
      <p:sp>
        <p:nvSpPr>
          <p:cNvPr id="24578" name="Title 1"/>
          <p:cNvSpPr>
            <a:spLocks noGrp="1"/>
          </p:cNvSpPr>
          <p:nvPr>
            <p:ph type="title"/>
          </p:nvPr>
        </p:nvSpPr>
        <p:spPr/>
        <p:txBody>
          <a:bodyPr/>
          <a:lstStyle/>
          <a:p>
            <a:r>
              <a:rPr lang="en-AU"/>
              <a:t>Make the content easy to understand</a:t>
            </a:r>
          </a:p>
        </p:txBody>
      </p:sp>
    </p:spTree>
    <p:extLst>
      <p:ext uri="{BB962C8B-B14F-4D97-AF65-F5344CB8AC3E}">
        <p14:creationId xmlns:p14="http://schemas.microsoft.com/office/powerpoint/2010/main" val="117388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AU" dirty="0"/>
              <a:t>The background image disappears when I print</a:t>
            </a:r>
          </a:p>
          <a:p>
            <a:pPr lvl="1"/>
            <a:r>
              <a:rPr lang="en-AU" dirty="0"/>
              <a:t>Make sure your presentation has not turned off the background</a:t>
            </a:r>
          </a:p>
          <a:p>
            <a:pPr lvl="2"/>
            <a:r>
              <a:rPr lang="en-AU" dirty="0"/>
              <a:t>Go to the </a:t>
            </a:r>
            <a:r>
              <a:rPr lang="en-AU" i="1" dirty="0"/>
              <a:t>Office button </a:t>
            </a:r>
            <a:r>
              <a:rPr lang="en-AU" dirty="0"/>
              <a:t>or </a:t>
            </a:r>
            <a:r>
              <a:rPr lang="en-AU" i="1" dirty="0"/>
              <a:t>File</a:t>
            </a:r>
            <a:r>
              <a:rPr lang="en-AU" dirty="0"/>
              <a:t> select </a:t>
            </a:r>
            <a:r>
              <a:rPr lang="en-AU" i="1" dirty="0"/>
              <a:t>PowerPoint options</a:t>
            </a:r>
          </a:p>
          <a:p>
            <a:pPr lvl="2"/>
            <a:r>
              <a:rPr lang="en-AU" dirty="0"/>
              <a:t>Under the </a:t>
            </a:r>
            <a:r>
              <a:rPr lang="en-AU" i="1" dirty="0"/>
              <a:t>Advanced</a:t>
            </a:r>
            <a:r>
              <a:rPr lang="en-AU" dirty="0"/>
              <a:t> tab ensure </a:t>
            </a:r>
            <a:r>
              <a:rPr lang="en-AU" i="1" dirty="0"/>
              <a:t>Print in background </a:t>
            </a:r>
            <a:r>
              <a:rPr lang="en-AU" dirty="0"/>
              <a:t>is checked</a:t>
            </a:r>
          </a:p>
          <a:p>
            <a:pPr lvl="2"/>
            <a:r>
              <a:rPr lang="en-AU" dirty="0"/>
              <a:t>If the background still disappears select all slides, go to </a:t>
            </a:r>
            <a:r>
              <a:rPr lang="en-AU" i="1" dirty="0"/>
              <a:t>Design</a:t>
            </a:r>
            <a:r>
              <a:rPr lang="en-AU" dirty="0"/>
              <a:t> menu – uncheck </a:t>
            </a:r>
            <a:r>
              <a:rPr lang="en-AU" i="1" dirty="0"/>
              <a:t>Hide Background Graphics</a:t>
            </a:r>
          </a:p>
          <a:p>
            <a:pPr marL="0" indent="0">
              <a:buNone/>
            </a:pPr>
            <a:endParaRPr lang="en-AU" dirty="0"/>
          </a:p>
        </p:txBody>
      </p:sp>
      <p:sp>
        <p:nvSpPr>
          <p:cNvPr id="3" name="Title 2"/>
          <p:cNvSpPr>
            <a:spLocks noGrp="1"/>
          </p:cNvSpPr>
          <p:nvPr>
            <p:ph type="title"/>
          </p:nvPr>
        </p:nvSpPr>
        <p:spPr/>
        <p:txBody>
          <a:bodyPr/>
          <a:lstStyle/>
          <a:p>
            <a:pPr>
              <a:defRPr/>
            </a:pPr>
            <a:r>
              <a:rPr lang="en-AU" dirty="0"/>
              <a:t>Troubleshooting</a:t>
            </a:r>
            <a:endParaRPr lang="en-AU" dirty="0">
              <a:effectLst/>
            </a:endParaRPr>
          </a:p>
        </p:txBody>
      </p:sp>
    </p:spTree>
    <p:extLst>
      <p:ext uri="{BB962C8B-B14F-4D97-AF65-F5344CB8AC3E}">
        <p14:creationId xmlns:p14="http://schemas.microsoft.com/office/powerpoint/2010/main" val="625884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AU" dirty="0"/>
              <a:t>Troubleshooting</a:t>
            </a:r>
            <a:endParaRPr lang="en-AU" dirty="0">
              <a:effectLst/>
            </a:endParaRPr>
          </a:p>
        </p:txBody>
      </p:sp>
      <p:sp>
        <p:nvSpPr>
          <p:cNvPr id="2" name="Content Placeholder 1"/>
          <p:cNvSpPr>
            <a:spLocks noGrp="1"/>
          </p:cNvSpPr>
          <p:nvPr>
            <p:ph idx="1"/>
          </p:nvPr>
        </p:nvSpPr>
        <p:spPr/>
        <p:txBody>
          <a:bodyPr>
            <a:normAutofit/>
          </a:bodyPr>
          <a:lstStyle/>
          <a:p>
            <a:r>
              <a:rPr lang="en-AU" dirty="0"/>
              <a:t>The file size of my presentation is very large</a:t>
            </a:r>
          </a:p>
          <a:p>
            <a:pPr lvl="1"/>
            <a:r>
              <a:rPr lang="en-AU" dirty="0"/>
              <a:t>If your presentation has multiple images the file size will be large. You can compress your images to help the final size</a:t>
            </a:r>
          </a:p>
          <a:p>
            <a:pPr lvl="1"/>
            <a:r>
              <a:rPr lang="en-AU" dirty="0"/>
              <a:t>Compress images by using the Picture toolbar</a:t>
            </a:r>
          </a:p>
          <a:p>
            <a:pPr lvl="1"/>
            <a:r>
              <a:rPr lang="en-AU" dirty="0"/>
              <a:t>Either change the resolution of your images (which can affect image quality so make sure to check your images if you select this option) or compress pictures which works with colour without affecting the quality of your image</a:t>
            </a:r>
          </a:p>
          <a:p>
            <a:pPr lvl="1"/>
            <a:r>
              <a:rPr lang="en-AU" dirty="0"/>
              <a:t>Deleting cropped areas of images will also reduce the file size</a:t>
            </a:r>
          </a:p>
        </p:txBody>
      </p:sp>
    </p:spTree>
    <p:extLst>
      <p:ext uri="{BB962C8B-B14F-4D97-AF65-F5344CB8AC3E}">
        <p14:creationId xmlns:p14="http://schemas.microsoft.com/office/powerpoint/2010/main" val="262989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CF97-EA36-40AA-B505-EBC05DCB134F}"/>
              </a:ext>
            </a:extLst>
          </p:cNvPr>
          <p:cNvSpPr>
            <a:spLocks noGrp="1"/>
          </p:cNvSpPr>
          <p:nvPr>
            <p:ph type="title"/>
          </p:nvPr>
        </p:nvSpPr>
        <p:spPr>
          <a:xfrm>
            <a:off x="251520" y="950913"/>
            <a:ext cx="5184576" cy="1461090"/>
          </a:xfrm>
        </p:spPr>
        <p:txBody>
          <a:bodyPr>
            <a:noAutofit/>
          </a:bodyPr>
          <a:lstStyle/>
          <a:p>
            <a:r>
              <a:rPr lang="en-AU" sz="3200" dirty="0"/>
              <a:t>Your national </a:t>
            </a:r>
            <a:br>
              <a:rPr lang="en-AU" sz="3200" dirty="0"/>
            </a:br>
            <a:r>
              <a:rPr lang="en-AU" sz="3200" dirty="0"/>
              <a:t>science agency</a:t>
            </a:r>
          </a:p>
        </p:txBody>
      </p:sp>
      <p:sp>
        <p:nvSpPr>
          <p:cNvPr id="10" name="Rectangle 9">
            <a:extLst>
              <a:ext uri="{FF2B5EF4-FFF2-40B4-BE49-F238E27FC236}">
                <a16:creationId xmlns:a16="http://schemas.microsoft.com/office/drawing/2014/main" id="{2FC46CBA-848F-FF4C-8D01-61C7666C4A41}"/>
              </a:ext>
            </a:extLst>
          </p:cNvPr>
          <p:cNvSpPr/>
          <p:nvPr/>
        </p:nvSpPr>
        <p:spPr>
          <a:xfrm>
            <a:off x="5148064" y="962255"/>
            <a:ext cx="3528391" cy="3439403"/>
          </a:xfrm>
          <a:prstGeom prst="rect">
            <a:avLst/>
          </a:prstGeom>
        </p:spPr>
        <p:txBody>
          <a:bodyPr wrap="square" lIns="0" tIns="0" rIns="0" bIns="0">
            <a:spAutoFit/>
          </a:bodyPr>
          <a:lstStyle/>
          <a:p>
            <a:pPr>
              <a:spcAft>
                <a:spcPts val="300"/>
              </a:spcAft>
            </a:pPr>
            <a:r>
              <a:rPr lang="en-AU" sz="2400" dirty="0">
                <a:solidFill>
                  <a:schemeClr val="accent2"/>
                </a:solidFill>
              </a:rPr>
              <a:t>5,500 dedicated people </a:t>
            </a:r>
          </a:p>
          <a:p>
            <a:r>
              <a:rPr lang="en-AU" sz="1600" dirty="0">
                <a:solidFill>
                  <a:schemeClr val="accent2"/>
                </a:solidFill>
              </a:rPr>
              <a:t>Across the world including Australia, </a:t>
            </a:r>
            <a:br>
              <a:rPr lang="en-AU" sz="1600" dirty="0">
                <a:solidFill>
                  <a:schemeClr val="accent2"/>
                </a:solidFill>
              </a:rPr>
            </a:br>
            <a:r>
              <a:rPr lang="en-AU" sz="1600" dirty="0">
                <a:solidFill>
                  <a:schemeClr val="accent2"/>
                </a:solidFill>
              </a:rPr>
              <a:t>Singapore, Vietnam, US and Chile</a:t>
            </a:r>
          </a:p>
          <a:p>
            <a:endParaRPr lang="en-AU" sz="1600" dirty="0">
              <a:solidFill>
                <a:schemeClr val="accent2"/>
              </a:solidFill>
            </a:endParaRPr>
          </a:p>
          <a:p>
            <a:pPr>
              <a:spcAft>
                <a:spcPts val="300"/>
              </a:spcAft>
            </a:pPr>
            <a:r>
              <a:rPr lang="en-AU" sz="2400" dirty="0">
                <a:solidFill>
                  <a:schemeClr val="accent2"/>
                </a:solidFill>
              </a:rPr>
              <a:t>$4.5B+ a year</a:t>
            </a:r>
          </a:p>
          <a:p>
            <a:r>
              <a:rPr lang="en-AU" sz="1600" dirty="0">
                <a:solidFill>
                  <a:schemeClr val="accent2"/>
                </a:solidFill>
              </a:rPr>
              <a:t>Value delivered to the Australian economy through our science and technology</a:t>
            </a:r>
          </a:p>
          <a:p>
            <a:endParaRPr lang="en-AU" sz="1600" dirty="0">
              <a:solidFill>
                <a:schemeClr val="accent2"/>
              </a:solidFill>
            </a:endParaRPr>
          </a:p>
          <a:p>
            <a:pPr>
              <a:spcAft>
                <a:spcPts val="300"/>
              </a:spcAft>
            </a:pPr>
            <a:r>
              <a:rPr lang="en-AU" sz="2400" dirty="0">
                <a:solidFill>
                  <a:schemeClr val="accent2"/>
                </a:solidFill>
              </a:rPr>
              <a:t>57 sites</a:t>
            </a:r>
          </a:p>
          <a:p>
            <a:r>
              <a:rPr lang="en-AU" sz="1600" dirty="0">
                <a:solidFill>
                  <a:schemeClr val="accent2"/>
                </a:solidFill>
              </a:rPr>
              <a:t>One of the world’s largest multidisciplinary</a:t>
            </a:r>
            <a:br>
              <a:rPr lang="en-AU" sz="1600" dirty="0">
                <a:solidFill>
                  <a:schemeClr val="accent2"/>
                </a:solidFill>
              </a:rPr>
            </a:br>
            <a:r>
              <a:rPr lang="en-AU" sz="1600" dirty="0">
                <a:solidFill>
                  <a:schemeClr val="accent2"/>
                </a:solidFill>
              </a:rPr>
              <a:t>science and technology organisations</a:t>
            </a:r>
          </a:p>
          <a:p>
            <a:endParaRPr lang="en-US" sz="1600" dirty="0"/>
          </a:p>
        </p:txBody>
      </p:sp>
      <p:sp>
        <p:nvSpPr>
          <p:cNvPr id="11" name="TextBox 10">
            <a:extLst>
              <a:ext uri="{FF2B5EF4-FFF2-40B4-BE49-F238E27FC236}">
                <a16:creationId xmlns:a16="http://schemas.microsoft.com/office/drawing/2014/main" id="{715E718F-EA48-454F-9F45-697F620F0E75}"/>
              </a:ext>
            </a:extLst>
          </p:cNvPr>
          <p:cNvSpPr txBox="1"/>
          <p:nvPr/>
        </p:nvSpPr>
        <p:spPr>
          <a:xfrm>
            <a:off x="250825" y="2571750"/>
            <a:ext cx="2664991" cy="1107996"/>
          </a:xfrm>
          <a:prstGeom prst="rect">
            <a:avLst/>
          </a:prstGeom>
          <a:noFill/>
        </p:spPr>
        <p:txBody>
          <a:bodyPr wrap="square" lIns="0" tIns="0" rIns="0" bIns="0" rtlCol="0">
            <a:spAutoFit/>
          </a:bodyPr>
          <a:lstStyle/>
          <a:p>
            <a:r>
              <a:rPr lang="en-AU" sz="2400" dirty="0">
                <a:solidFill>
                  <a:schemeClr val="accent2"/>
                </a:solidFill>
              </a:rPr>
              <a:t>State-of-the-art national research  infrastructure</a:t>
            </a:r>
          </a:p>
        </p:txBody>
      </p:sp>
    </p:spTree>
    <p:extLst>
      <p:ext uri="{BB962C8B-B14F-4D97-AF65-F5344CB8AC3E}">
        <p14:creationId xmlns:p14="http://schemas.microsoft.com/office/powerpoint/2010/main" val="2164173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E275-9684-7249-8A6B-80BFB473B118}"/>
              </a:ext>
            </a:extLst>
          </p:cNvPr>
          <p:cNvSpPr>
            <a:spLocks noGrp="1"/>
          </p:cNvSpPr>
          <p:nvPr>
            <p:ph type="title"/>
          </p:nvPr>
        </p:nvSpPr>
        <p:spPr>
          <a:xfrm>
            <a:off x="251520" y="950913"/>
            <a:ext cx="4038600" cy="1550849"/>
          </a:xfrm>
        </p:spPr>
        <p:txBody>
          <a:bodyPr>
            <a:noAutofit/>
          </a:bodyPr>
          <a:lstStyle/>
          <a:p>
            <a:r>
              <a:rPr lang="en-AU" sz="3200" dirty="0"/>
              <a:t>Australia’s</a:t>
            </a:r>
            <a:br>
              <a:rPr lang="en-AU" sz="3200" dirty="0"/>
            </a:br>
            <a:r>
              <a:rPr lang="en-AU" sz="3200" dirty="0"/>
              <a:t>innovation catalyst</a:t>
            </a:r>
            <a:endParaRPr lang="en-US" sz="3200" dirty="0"/>
          </a:p>
        </p:txBody>
      </p:sp>
      <p:sp>
        <p:nvSpPr>
          <p:cNvPr id="3" name="Content Placeholder 2">
            <a:extLst>
              <a:ext uri="{FF2B5EF4-FFF2-40B4-BE49-F238E27FC236}">
                <a16:creationId xmlns:a16="http://schemas.microsoft.com/office/drawing/2014/main" id="{0E2ECCF4-9751-4EAD-931C-59831695A5C1}"/>
              </a:ext>
            </a:extLst>
          </p:cNvPr>
          <p:cNvSpPr>
            <a:spLocks noGrp="1"/>
          </p:cNvSpPr>
          <p:nvPr>
            <p:ph sz="half" idx="1"/>
          </p:nvPr>
        </p:nvSpPr>
        <p:spPr>
          <a:xfrm>
            <a:off x="251520" y="2571750"/>
            <a:ext cx="4038600" cy="2160240"/>
          </a:xfrm>
        </p:spPr>
        <p:txBody>
          <a:bodyPr>
            <a:normAutofit/>
          </a:bodyPr>
          <a:lstStyle/>
          <a:p>
            <a:pPr marL="0" indent="0">
              <a:lnSpc>
                <a:spcPct val="100000"/>
              </a:lnSpc>
              <a:buNone/>
            </a:pPr>
            <a:r>
              <a:rPr lang="en-AU" dirty="0">
                <a:solidFill>
                  <a:schemeClr val="accent2"/>
                </a:solidFill>
              </a:rPr>
              <a:t>Nurturing and enabling the </a:t>
            </a:r>
            <a:br>
              <a:rPr lang="en-AU" dirty="0">
                <a:solidFill>
                  <a:schemeClr val="accent2"/>
                </a:solidFill>
              </a:rPr>
            </a:br>
            <a:r>
              <a:rPr lang="en-AU" dirty="0">
                <a:solidFill>
                  <a:schemeClr val="accent2"/>
                </a:solidFill>
              </a:rPr>
              <a:t>national innovation and commercialisation ecosystem</a:t>
            </a:r>
          </a:p>
          <a:p>
            <a:pPr marL="0" indent="0">
              <a:buNone/>
            </a:pPr>
            <a:endParaRPr lang="en-AU" dirty="0"/>
          </a:p>
        </p:txBody>
      </p:sp>
      <p:sp>
        <p:nvSpPr>
          <p:cNvPr id="4" name="Content Placeholder 3">
            <a:extLst>
              <a:ext uri="{FF2B5EF4-FFF2-40B4-BE49-F238E27FC236}">
                <a16:creationId xmlns:a16="http://schemas.microsoft.com/office/drawing/2014/main" id="{8AE7DB92-0F6D-4582-A441-DD8E48B7E679}"/>
              </a:ext>
            </a:extLst>
          </p:cNvPr>
          <p:cNvSpPr>
            <a:spLocks noGrp="1"/>
          </p:cNvSpPr>
          <p:nvPr>
            <p:ph sz="half" idx="2"/>
          </p:nvPr>
        </p:nvSpPr>
        <p:spPr>
          <a:xfrm>
            <a:off x="4932040" y="1017782"/>
            <a:ext cx="1749524" cy="3858224"/>
          </a:xfrm>
        </p:spPr>
        <p:txBody>
          <a:bodyPr>
            <a:noAutofit/>
          </a:bodyPr>
          <a:lstStyle/>
          <a:p>
            <a:pPr marL="0" indent="0">
              <a:buNone/>
            </a:pPr>
            <a:r>
              <a:rPr lang="en-AU" dirty="0">
                <a:solidFill>
                  <a:schemeClr val="accent1"/>
                </a:solidFill>
              </a:rPr>
              <a:t>697</a:t>
            </a:r>
            <a:r>
              <a:rPr lang="en-AU" sz="1600" b="1" dirty="0"/>
              <a:t> </a:t>
            </a:r>
            <a:br>
              <a:rPr lang="en-AU" sz="1600" b="1" dirty="0"/>
            </a:br>
            <a:r>
              <a:rPr lang="en-AU" sz="1400" dirty="0"/>
              <a:t>Patent families</a:t>
            </a:r>
          </a:p>
          <a:p>
            <a:pPr marL="0" indent="0">
              <a:spcBef>
                <a:spcPts val="1800"/>
              </a:spcBef>
              <a:buNone/>
            </a:pPr>
            <a:r>
              <a:rPr lang="en-AU" sz="2600" dirty="0">
                <a:solidFill>
                  <a:schemeClr val="accent1"/>
                </a:solidFill>
              </a:rPr>
              <a:t>$1B+ </a:t>
            </a:r>
          </a:p>
          <a:p>
            <a:pPr marL="0" indent="0">
              <a:spcBef>
                <a:spcPts val="0"/>
              </a:spcBef>
              <a:buNone/>
            </a:pPr>
            <a:r>
              <a:rPr lang="en-AU" sz="1400" dirty="0"/>
              <a:t>Total market capitalisation of portfolio companies</a:t>
            </a:r>
          </a:p>
          <a:p>
            <a:pPr marL="0" indent="0">
              <a:spcBef>
                <a:spcPts val="1800"/>
              </a:spcBef>
              <a:buNone/>
            </a:pPr>
            <a:r>
              <a:rPr lang="en-AU" dirty="0">
                <a:solidFill>
                  <a:schemeClr val="accent1"/>
                </a:solidFill>
              </a:rPr>
              <a:t>2,400 partners</a:t>
            </a:r>
          </a:p>
          <a:p>
            <a:pPr marL="0" indent="0">
              <a:spcBef>
                <a:spcPts val="0"/>
              </a:spcBef>
              <a:buNone/>
            </a:pPr>
            <a:r>
              <a:rPr lang="en-AU" sz="1400" dirty="0"/>
              <a:t>Turning science into solutions with industry, government and research collaborators</a:t>
            </a:r>
          </a:p>
          <a:p>
            <a:pPr marL="0" indent="0">
              <a:buNone/>
            </a:pPr>
            <a:endParaRPr lang="en-AU" sz="1600" dirty="0"/>
          </a:p>
        </p:txBody>
      </p:sp>
      <p:sp>
        <p:nvSpPr>
          <p:cNvPr id="12" name="Content Placeholder 3">
            <a:extLst>
              <a:ext uri="{FF2B5EF4-FFF2-40B4-BE49-F238E27FC236}">
                <a16:creationId xmlns:a16="http://schemas.microsoft.com/office/drawing/2014/main" id="{F0CD6916-E9D1-4032-9936-D7E9B789AFD0}"/>
              </a:ext>
            </a:extLst>
          </p:cNvPr>
          <p:cNvSpPr txBox="1">
            <a:spLocks/>
          </p:cNvSpPr>
          <p:nvPr/>
        </p:nvSpPr>
        <p:spPr>
          <a:xfrm>
            <a:off x="7102302" y="1017782"/>
            <a:ext cx="1872208" cy="3714208"/>
          </a:xfrm>
          <a:prstGeom prst="rect">
            <a:avLst/>
          </a:prstGeom>
        </p:spPr>
        <p:txBody>
          <a:bodyPr vert="horz" lIns="0" tIns="0" rIns="0" bIns="0" rtlCol="0">
            <a:noAutofit/>
          </a:bodyPr>
          <a:lstStyle>
            <a:lvl1pPr marL="216000" indent="-216000" algn="l" defTabSz="914400" rtl="0" eaLnBrk="1" latinLnBrk="0" hangingPunct="1">
              <a:lnSpc>
                <a:spcPct val="90000"/>
              </a:lnSpc>
              <a:spcBef>
                <a:spcPts val="600"/>
              </a:spcBef>
              <a:buFont typeface="Arial" pitchFamily="34" charset="0"/>
              <a:buChar char="•"/>
              <a:defRPr sz="2400" kern="1200">
                <a:solidFill>
                  <a:schemeClr val="bg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bg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bg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bg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AU" dirty="0">
                <a:solidFill>
                  <a:schemeClr val="accent1"/>
                </a:solidFill>
              </a:rPr>
              <a:t>497</a:t>
            </a:r>
          </a:p>
          <a:p>
            <a:pPr marL="0" indent="0">
              <a:spcBef>
                <a:spcPts val="0"/>
              </a:spcBef>
              <a:buFont typeface="Arial" pitchFamily="34" charset="0"/>
              <a:buNone/>
            </a:pPr>
            <a:r>
              <a:rPr lang="en-AU" sz="1400" dirty="0"/>
              <a:t>Active licenses</a:t>
            </a:r>
          </a:p>
          <a:p>
            <a:pPr marL="0" indent="0">
              <a:spcBef>
                <a:spcPts val="1800"/>
              </a:spcBef>
              <a:buFont typeface="Arial" pitchFamily="34" charset="0"/>
              <a:buNone/>
            </a:pPr>
            <a:r>
              <a:rPr lang="en-AU" dirty="0">
                <a:solidFill>
                  <a:schemeClr val="accent1"/>
                </a:solidFill>
              </a:rPr>
              <a:t>170+</a:t>
            </a:r>
          </a:p>
          <a:p>
            <a:pPr marL="0" indent="0">
              <a:spcBef>
                <a:spcPts val="0"/>
              </a:spcBef>
              <a:buFont typeface="Arial" pitchFamily="34" charset="0"/>
              <a:buNone/>
            </a:pPr>
            <a:r>
              <a:rPr lang="en-AU" sz="1400" dirty="0"/>
              <a:t>Start-up companies </a:t>
            </a:r>
            <a:br>
              <a:rPr lang="en-AU" sz="1400" dirty="0"/>
            </a:br>
            <a:r>
              <a:rPr lang="en-AU" sz="1400" dirty="0"/>
              <a:t>from CSIRO science </a:t>
            </a:r>
            <a:br>
              <a:rPr lang="en-AU" sz="1400" dirty="0"/>
            </a:br>
            <a:r>
              <a:rPr lang="en-AU" sz="1400" dirty="0"/>
              <a:t>and technology</a:t>
            </a:r>
            <a:endParaRPr lang="en-AU" sz="1400" b="1" dirty="0"/>
          </a:p>
          <a:p>
            <a:pPr marL="0" indent="0">
              <a:spcBef>
                <a:spcPts val="1800"/>
              </a:spcBef>
              <a:buFont typeface="Arial" pitchFamily="34" charset="0"/>
              <a:buNone/>
            </a:pPr>
            <a:r>
              <a:rPr lang="en-AU" dirty="0">
                <a:solidFill>
                  <a:schemeClr val="accent1"/>
                </a:solidFill>
              </a:rPr>
              <a:t>150k school students</a:t>
            </a:r>
          </a:p>
          <a:p>
            <a:pPr marL="0" indent="0">
              <a:spcBef>
                <a:spcPts val="0"/>
              </a:spcBef>
              <a:buFont typeface="Arial" pitchFamily="34" charset="0"/>
              <a:buNone/>
            </a:pPr>
            <a:r>
              <a:rPr lang="en-AU" sz="1400" dirty="0"/>
              <a:t>Delivering STEM education programs to equip Australia’s future workforce</a:t>
            </a:r>
          </a:p>
          <a:p>
            <a:pPr marL="0" indent="0">
              <a:buFont typeface="Arial" pitchFamily="34" charset="0"/>
              <a:buNone/>
            </a:pPr>
            <a:endParaRPr lang="en-AU" sz="1600" dirty="0"/>
          </a:p>
        </p:txBody>
      </p:sp>
    </p:spTree>
    <p:extLst>
      <p:ext uri="{BB962C8B-B14F-4D97-AF65-F5344CB8AC3E}">
        <p14:creationId xmlns:p14="http://schemas.microsoft.com/office/powerpoint/2010/main" val="109624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3E617-E310-E946-A31F-A81E57A0246C}"/>
              </a:ext>
            </a:extLst>
          </p:cNvPr>
          <p:cNvSpPr>
            <a:spLocks noGrp="1"/>
          </p:cNvSpPr>
          <p:nvPr>
            <p:ph type="title"/>
          </p:nvPr>
        </p:nvSpPr>
        <p:spPr>
          <a:xfrm>
            <a:off x="251520" y="950913"/>
            <a:ext cx="4038600" cy="1188789"/>
          </a:xfrm>
        </p:spPr>
        <p:txBody>
          <a:bodyPr>
            <a:noAutofit/>
          </a:bodyPr>
          <a:lstStyle/>
          <a:p>
            <a:r>
              <a:rPr lang="en-AU" sz="3200" dirty="0"/>
              <a:t>Solving the</a:t>
            </a:r>
            <a:br>
              <a:rPr lang="en-AU" sz="3200" dirty="0"/>
            </a:br>
            <a:r>
              <a:rPr lang="en-AU" sz="3200" dirty="0"/>
              <a:t>greatest challenges</a:t>
            </a:r>
            <a:endParaRPr lang="en-US" sz="3200" dirty="0"/>
          </a:p>
        </p:txBody>
      </p:sp>
      <p:sp>
        <p:nvSpPr>
          <p:cNvPr id="3" name="Content Placeholder 2">
            <a:extLst>
              <a:ext uri="{FF2B5EF4-FFF2-40B4-BE49-F238E27FC236}">
                <a16:creationId xmlns:a16="http://schemas.microsoft.com/office/drawing/2014/main" id="{EB238B41-3575-4FC3-BE42-AB1F06587E03}"/>
              </a:ext>
            </a:extLst>
          </p:cNvPr>
          <p:cNvSpPr>
            <a:spLocks noGrp="1"/>
          </p:cNvSpPr>
          <p:nvPr>
            <p:ph sz="half" idx="1"/>
          </p:nvPr>
        </p:nvSpPr>
        <p:spPr>
          <a:xfrm>
            <a:off x="251520" y="2571750"/>
            <a:ext cx="3384376" cy="2160240"/>
          </a:xfrm>
        </p:spPr>
        <p:txBody>
          <a:bodyPr>
            <a:normAutofit/>
          </a:bodyPr>
          <a:lstStyle/>
          <a:p>
            <a:pPr marL="0" indent="0">
              <a:lnSpc>
                <a:spcPct val="100000"/>
              </a:lnSpc>
              <a:buNone/>
            </a:pPr>
            <a:r>
              <a:rPr lang="en-AU" sz="2000" dirty="0">
                <a:solidFill>
                  <a:schemeClr val="accent2"/>
                </a:solidFill>
              </a:rPr>
              <a:t>We are focusing on the issues that matter the most, for our quality of life, for the economy and for the environment. </a:t>
            </a:r>
          </a:p>
          <a:p>
            <a:pPr marL="0" indent="0">
              <a:buNone/>
            </a:pPr>
            <a:endParaRPr lang="en-AU" sz="2000" dirty="0">
              <a:solidFill>
                <a:schemeClr val="accent2"/>
              </a:solidFill>
            </a:endParaRPr>
          </a:p>
        </p:txBody>
      </p:sp>
      <p:sp>
        <p:nvSpPr>
          <p:cNvPr id="4" name="Content Placeholder 3">
            <a:extLst>
              <a:ext uri="{FF2B5EF4-FFF2-40B4-BE49-F238E27FC236}">
                <a16:creationId xmlns:a16="http://schemas.microsoft.com/office/drawing/2014/main" id="{7CA9AB47-49B3-A540-97C9-2A61AC92C8D8}"/>
              </a:ext>
            </a:extLst>
          </p:cNvPr>
          <p:cNvSpPr>
            <a:spLocks noGrp="1"/>
          </p:cNvSpPr>
          <p:nvPr>
            <p:ph sz="half" idx="2"/>
          </p:nvPr>
        </p:nvSpPr>
        <p:spPr>
          <a:xfrm>
            <a:off x="5076056" y="1038682"/>
            <a:ext cx="3384376" cy="3621300"/>
          </a:xfrm>
        </p:spPr>
        <p:txBody>
          <a:bodyPr/>
          <a:lstStyle/>
          <a:p>
            <a:pPr marL="0" indent="0">
              <a:spcAft>
                <a:spcPts val="600"/>
              </a:spcAft>
              <a:buNone/>
            </a:pPr>
            <a:r>
              <a:rPr lang="en-AU" sz="2000" dirty="0"/>
              <a:t>Future industries</a:t>
            </a:r>
          </a:p>
          <a:p>
            <a:pPr marL="0" indent="0">
              <a:spcAft>
                <a:spcPts val="600"/>
              </a:spcAft>
              <a:buNone/>
            </a:pPr>
            <a:r>
              <a:rPr lang="en-AU" sz="2000" dirty="0"/>
              <a:t>Health and wellbeing</a:t>
            </a:r>
          </a:p>
          <a:p>
            <a:pPr marL="0" indent="0">
              <a:spcAft>
                <a:spcPts val="600"/>
              </a:spcAft>
              <a:buNone/>
            </a:pPr>
            <a:r>
              <a:rPr lang="en-AU" sz="2000" dirty="0"/>
              <a:t>A secure Australia and region</a:t>
            </a:r>
          </a:p>
          <a:p>
            <a:pPr marL="0" indent="0">
              <a:spcAft>
                <a:spcPts val="600"/>
              </a:spcAft>
              <a:buNone/>
            </a:pPr>
            <a:r>
              <a:rPr lang="en-AU" sz="2000" dirty="0"/>
              <a:t>Food security and quality </a:t>
            </a:r>
          </a:p>
          <a:p>
            <a:pPr marL="0" indent="0">
              <a:spcAft>
                <a:spcPts val="600"/>
              </a:spcAft>
              <a:buNone/>
            </a:pPr>
            <a:r>
              <a:rPr lang="en-AU" sz="2000" dirty="0"/>
              <a:t>Sustainable energy </a:t>
            </a:r>
            <a:br>
              <a:rPr lang="en-AU" sz="2000" dirty="0"/>
            </a:br>
            <a:r>
              <a:rPr lang="en-AU" sz="2000" dirty="0"/>
              <a:t>and resources</a:t>
            </a:r>
          </a:p>
          <a:p>
            <a:pPr marL="0" indent="0">
              <a:spcAft>
                <a:spcPts val="600"/>
              </a:spcAft>
              <a:buNone/>
            </a:pPr>
            <a:r>
              <a:rPr lang="en-AU" sz="2000" dirty="0"/>
              <a:t>Resilient and valuable environments</a:t>
            </a:r>
          </a:p>
        </p:txBody>
      </p:sp>
    </p:spTree>
    <p:extLst>
      <p:ext uri="{BB962C8B-B14F-4D97-AF65-F5344CB8AC3E}">
        <p14:creationId xmlns:p14="http://schemas.microsoft.com/office/powerpoint/2010/main" val="90378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6617-1244-401B-B346-9C94C1849526}"/>
              </a:ext>
            </a:extLst>
          </p:cNvPr>
          <p:cNvSpPr>
            <a:spLocks noGrp="1"/>
          </p:cNvSpPr>
          <p:nvPr>
            <p:ph type="title"/>
          </p:nvPr>
        </p:nvSpPr>
        <p:spPr>
          <a:xfrm>
            <a:off x="251520" y="950913"/>
            <a:ext cx="4038600" cy="1190228"/>
          </a:xfrm>
        </p:spPr>
        <p:txBody>
          <a:bodyPr>
            <a:normAutofit fontScale="90000"/>
          </a:bodyPr>
          <a:lstStyle/>
          <a:p>
            <a:r>
              <a:rPr lang="en-AU" dirty="0"/>
              <a:t>Our research and development</a:t>
            </a:r>
            <a:br>
              <a:rPr lang="en-AU" dirty="0"/>
            </a:br>
            <a:endParaRPr lang="en-AU" dirty="0"/>
          </a:p>
        </p:txBody>
      </p:sp>
      <p:sp>
        <p:nvSpPr>
          <p:cNvPr id="4" name="Content Placeholder 3">
            <a:extLst>
              <a:ext uri="{FF2B5EF4-FFF2-40B4-BE49-F238E27FC236}">
                <a16:creationId xmlns:a16="http://schemas.microsoft.com/office/drawing/2014/main" id="{F48CA127-E859-4BEF-B7FC-3C5D01220916}"/>
              </a:ext>
            </a:extLst>
          </p:cNvPr>
          <p:cNvSpPr>
            <a:spLocks noGrp="1"/>
          </p:cNvSpPr>
          <p:nvPr>
            <p:ph sz="half" idx="1"/>
          </p:nvPr>
        </p:nvSpPr>
        <p:spPr>
          <a:xfrm>
            <a:off x="251520" y="2571750"/>
            <a:ext cx="4038600" cy="2160240"/>
          </a:xfrm>
        </p:spPr>
        <p:txBody>
          <a:bodyPr>
            <a:noAutofit/>
          </a:bodyPr>
          <a:lstStyle/>
          <a:p>
            <a:pPr marL="0" indent="0">
              <a:lnSpc>
                <a:spcPct val="100000"/>
              </a:lnSpc>
              <a:buNone/>
            </a:pPr>
            <a:r>
              <a:rPr lang="en-AU" sz="2000" dirty="0">
                <a:solidFill>
                  <a:schemeClr val="accent2"/>
                </a:solidFill>
              </a:rPr>
              <a:t>We are one of the largest and most diverse scientific research organisations in the world. </a:t>
            </a:r>
            <a:br>
              <a:rPr lang="en-AU" sz="2000" dirty="0">
                <a:solidFill>
                  <a:schemeClr val="accent2"/>
                </a:solidFill>
              </a:rPr>
            </a:br>
            <a:r>
              <a:rPr lang="en-AU" sz="2000" dirty="0">
                <a:solidFill>
                  <a:schemeClr val="accent2"/>
                </a:solidFill>
              </a:rPr>
              <a:t>Our research focuses on providing solutions in nine core areas.</a:t>
            </a:r>
          </a:p>
        </p:txBody>
      </p:sp>
      <p:sp>
        <p:nvSpPr>
          <p:cNvPr id="3" name="Content Placeholder 2">
            <a:extLst>
              <a:ext uri="{FF2B5EF4-FFF2-40B4-BE49-F238E27FC236}">
                <a16:creationId xmlns:a16="http://schemas.microsoft.com/office/drawing/2014/main" id="{F6AF7304-628B-4AE3-8B67-CC0B41D955E5}"/>
              </a:ext>
            </a:extLst>
          </p:cNvPr>
          <p:cNvSpPr>
            <a:spLocks noGrp="1"/>
          </p:cNvSpPr>
          <p:nvPr>
            <p:ph sz="half" idx="2"/>
          </p:nvPr>
        </p:nvSpPr>
        <p:spPr>
          <a:xfrm>
            <a:off x="5076056" y="1059582"/>
            <a:ext cx="3801244" cy="3672408"/>
          </a:xfrm>
        </p:spPr>
        <p:txBody>
          <a:bodyPr>
            <a:noAutofit/>
          </a:bodyPr>
          <a:lstStyle/>
          <a:p>
            <a:pPr marL="0" indent="0">
              <a:spcAft>
                <a:spcPts val="1200"/>
              </a:spcAft>
              <a:buNone/>
            </a:pPr>
            <a:r>
              <a:rPr lang="en-AU" dirty="0">
                <a:solidFill>
                  <a:schemeClr val="accent1"/>
                </a:solidFill>
              </a:rPr>
              <a:t>Key areas of research</a:t>
            </a:r>
          </a:p>
          <a:p>
            <a:pPr marL="0" indent="0">
              <a:buNone/>
            </a:pPr>
            <a:r>
              <a:rPr lang="en-AU" sz="1800" dirty="0"/>
              <a:t>Animals and plants</a:t>
            </a:r>
          </a:p>
          <a:p>
            <a:pPr marL="0" indent="0">
              <a:buNone/>
            </a:pPr>
            <a:r>
              <a:rPr lang="en-AU" sz="1800" dirty="0"/>
              <a:t>Astronomy and space</a:t>
            </a:r>
          </a:p>
          <a:p>
            <a:pPr marL="0" indent="0">
              <a:buNone/>
            </a:pPr>
            <a:r>
              <a:rPr lang="en-AU" sz="1800" dirty="0"/>
              <a:t>Climate</a:t>
            </a:r>
          </a:p>
          <a:p>
            <a:pPr marL="0" indent="0">
              <a:buNone/>
            </a:pPr>
            <a:r>
              <a:rPr lang="en-AU" sz="1800" dirty="0"/>
              <a:t>Environment</a:t>
            </a:r>
          </a:p>
          <a:p>
            <a:pPr marL="0" indent="0">
              <a:buNone/>
            </a:pPr>
            <a:r>
              <a:rPr lang="en-AU" sz="1800" dirty="0"/>
              <a:t>Farming and food production</a:t>
            </a:r>
          </a:p>
          <a:p>
            <a:pPr marL="0" indent="0">
              <a:buNone/>
            </a:pPr>
            <a:r>
              <a:rPr lang="en-AU" sz="1800" dirty="0"/>
              <a:t>Health</a:t>
            </a:r>
          </a:p>
          <a:p>
            <a:pPr marL="0" indent="0">
              <a:buNone/>
            </a:pPr>
            <a:r>
              <a:rPr lang="en-AU" sz="1800" dirty="0"/>
              <a:t>Information technology</a:t>
            </a:r>
          </a:p>
          <a:p>
            <a:pPr marL="0" indent="0">
              <a:buNone/>
            </a:pPr>
            <a:r>
              <a:rPr lang="en-AU" sz="1800" dirty="0"/>
              <a:t>Mining and manufacturing</a:t>
            </a:r>
          </a:p>
          <a:p>
            <a:pPr marL="0" indent="0">
              <a:buNone/>
            </a:pPr>
            <a:r>
              <a:rPr lang="en-AU" sz="1800" dirty="0"/>
              <a:t>Renewables and energy</a:t>
            </a:r>
          </a:p>
        </p:txBody>
      </p:sp>
    </p:spTree>
    <p:extLst>
      <p:ext uri="{BB962C8B-B14F-4D97-AF65-F5344CB8AC3E}">
        <p14:creationId xmlns:p14="http://schemas.microsoft.com/office/powerpoint/2010/main" val="3806522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2" y="1550788"/>
            <a:ext cx="8640958" cy="3397226"/>
          </a:xfrm>
        </p:spPr>
        <p:txBody>
          <a:bodyPr>
            <a:normAutofit/>
          </a:bodyPr>
          <a:lstStyle/>
          <a:p>
            <a:r>
              <a:rPr lang="en-AU" sz="1800" dirty="0"/>
              <a:t>Slides 1-3: title slide layout options (vertical theme)</a:t>
            </a:r>
          </a:p>
          <a:p>
            <a:r>
              <a:rPr lang="en-AU" sz="1800" dirty="0"/>
              <a:t>Slides 4-7: facts about CSIRO slides you can use within your presentation</a:t>
            </a:r>
          </a:p>
          <a:p>
            <a:r>
              <a:rPr lang="en-AU" sz="1800" dirty="0"/>
              <a:t>Slide 8-9: one column layout plus various bullet levels</a:t>
            </a:r>
          </a:p>
          <a:p>
            <a:r>
              <a:rPr lang="en-AU" sz="1800" dirty="0"/>
              <a:t>Slide 10: two column layout plus 2 heading levels</a:t>
            </a:r>
          </a:p>
          <a:p>
            <a:r>
              <a:rPr lang="en-AU" sz="1800" dirty="0"/>
              <a:t>Slide 11: approved colour palette</a:t>
            </a:r>
          </a:p>
          <a:p>
            <a:r>
              <a:rPr lang="en-AU" sz="1800" dirty="0"/>
              <a:t>Slides 12-14: other layout options (there are more in each theme)</a:t>
            </a:r>
          </a:p>
          <a:p>
            <a:r>
              <a:rPr lang="en-AU" sz="1800" dirty="0"/>
              <a:t>Slides 15-16: section divider slides</a:t>
            </a:r>
          </a:p>
          <a:p>
            <a:r>
              <a:rPr lang="en-AU" sz="1800" dirty="0"/>
              <a:t>Slides 17-18: end slide that must be included in all presentations providing contact details</a:t>
            </a:r>
          </a:p>
          <a:p>
            <a:r>
              <a:rPr lang="en-AU" sz="1800" dirty="0"/>
              <a:t>Slides 19-24: alternative layout (horizontal theme), includes partner logo title slide</a:t>
            </a:r>
          </a:p>
          <a:p>
            <a:r>
              <a:rPr lang="en-AU" sz="1800" dirty="0"/>
              <a:t>Slides 25-35: accessibility information</a:t>
            </a:r>
          </a:p>
        </p:txBody>
      </p:sp>
      <p:sp>
        <p:nvSpPr>
          <p:cNvPr id="2" name="Title 1"/>
          <p:cNvSpPr>
            <a:spLocks noGrp="1"/>
          </p:cNvSpPr>
          <p:nvPr>
            <p:ph type="title"/>
          </p:nvPr>
        </p:nvSpPr>
        <p:spPr/>
        <p:txBody>
          <a:bodyPr>
            <a:normAutofit/>
          </a:bodyPr>
          <a:lstStyle/>
          <a:p>
            <a:r>
              <a:rPr lang="en-AU" dirty="0"/>
              <a:t>Template Information</a:t>
            </a:r>
          </a:p>
        </p:txBody>
      </p:sp>
    </p:spTree>
    <p:extLst>
      <p:ext uri="{BB962C8B-B14F-4D97-AF65-F5344CB8AC3E}">
        <p14:creationId xmlns:p14="http://schemas.microsoft.com/office/powerpoint/2010/main" val="409503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normAutofit lnSpcReduction="10000"/>
          </a:bodyPr>
          <a:lstStyle/>
          <a:p>
            <a:r>
              <a:rPr lang="en-AU" dirty="0">
                <a:solidFill>
                  <a:srgbClr val="00313C"/>
                </a:solidFill>
              </a:rPr>
              <a:t>One column layout</a:t>
            </a:r>
            <a:endParaRPr lang="en-AU" dirty="0"/>
          </a:p>
          <a:p>
            <a:r>
              <a:rPr lang="en-AU" sz="1800" dirty="0">
                <a:solidFill>
                  <a:srgbClr val="007F9B"/>
                </a:solidFill>
              </a:rPr>
              <a:t>Second level</a:t>
            </a:r>
            <a:endParaRPr lang="en-AU" dirty="0"/>
          </a:p>
        </p:txBody>
      </p:sp>
      <p:sp>
        <p:nvSpPr>
          <p:cNvPr id="2" name="Content Placeholder 1"/>
          <p:cNvSpPr>
            <a:spLocks noGrp="1"/>
          </p:cNvSpPr>
          <p:nvPr>
            <p:ph idx="1"/>
          </p:nvPr>
        </p:nvSpPr>
        <p:spPr>
          <a:xfrm>
            <a:off x="251522" y="1707654"/>
            <a:ext cx="8640958" cy="3312368"/>
          </a:xfrm>
        </p:spPr>
        <p:txBody>
          <a:bodyPr>
            <a:normAutofit fontScale="92500" lnSpcReduction="10000"/>
          </a:bodyPr>
          <a:lstStyle/>
          <a:p>
            <a:r>
              <a:rPr lang="en-AU" dirty="0"/>
              <a:t>Text level one (24pt)</a:t>
            </a:r>
          </a:p>
          <a:p>
            <a:pPr lvl="1"/>
            <a:r>
              <a:rPr lang="en-AU" dirty="0"/>
              <a:t>Text level two (20pt)</a:t>
            </a:r>
          </a:p>
          <a:p>
            <a:pPr lvl="2"/>
            <a:r>
              <a:rPr lang="en-AU" dirty="0"/>
              <a:t>Text level three (20pt)</a:t>
            </a:r>
          </a:p>
          <a:p>
            <a:pPr lvl="3"/>
            <a:r>
              <a:rPr lang="en-AU" dirty="0"/>
              <a:t>Text level four (20pt)</a:t>
            </a:r>
          </a:p>
          <a:p>
            <a:pPr lvl="4"/>
            <a:r>
              <a:rPr lang="en-AU" dirty="0"/>
              <a:t>Text level five (18pt)</a:t>
            </a:r>
          </a:p>
          <a:p>
            <a:r>
              <a:rPr lang="en-AU" sz="2200" dirty="0"/>
              <a:t>These font sizes are recommended, font must be Calibri </a:t>
            </a:r>
          </a:p>
          <a:p>
            <a:r>
              <a:rPr lang="en-AU" sz="2200" dirty="0"/>
              <a:t>You can increase font sizes providing the hierarchy of information is maintained (</a:t>
            </a:r>
            <a:r>
              <a:rPr lang="en-AU" sz="2200" dirty="0" err="1"/>
              <a:t>ie</a:t>
            </a:r>
            <a:r>
              <a:rPr lang="en-AU" sz="2200" dirty="0"/>
              <a:t>. slide heading is largest, followed by Level 1, then Level 2 and so on) </a:t>
            </a:r>
          </a:p>
          <a:p>
            <a:r>
              <a:rPr lang="en-AU" sz="2200" dirty="0"/>
              <a:t>Font size must be consistent across all slides</a:t>
            </a:r>
          </a:p>
          <a:p>
            <a:r>
              <a:rPr lang="en-AU" sz="2200" dirty="0"/>
              <a:t>Do not use font sizes smaller than 16pt; if you do not have enough room to fit your text, spread your content over multiple slides</a:t>
            </a:r>
          </a:p>
        </p:txBody>
      </p:sp>
    </p:spTree>
    <p:extLst>
      <p:ext uri="{BB962C8B-B14F-4D97-AF65-F5344CB8AC3E}">
        <p14:creationId xmlns:p14="http://schemas.microsoft.com/office/powerpoint/2010/main" val="2963158570"/>
      </p:ext>
    </p:extLst>
  </p:cSld>
  <p:clrMapOvr>
    <a:masterClrMapping/>
  </p:clrMapOvr>
</p:sld>
</file>

<file path=ppt/theme/theme1.xml><?xml version="1.0" encoding="utf-8"?>
<a:theme xmlns:a="http://schemas.openxmlformats.org/drawingml/2006/main" name="CSIRO vertical">
  <a:themeElements>
    <a:clrScheme name="CSIRO">
      <a:dk1>
        <a:sysClr val="windowText" lastClr="000000"/>
      </a:dk1>
      <a:lt1>
        <a:srgbClr val="FFFFFF"/>
      </a:lt1>
      <a:dk2>
        <a:srgbClr val="000000"/>
      </a:dk2>
      <a:lt2>
        <a:srgbClr val="FFFFFF"/>
      </a:lt2>
      <a:accent1>
        <a:srgbClr val="00A9CE"/>
      </a:accent1>
      <a:accent2>
        <a:srgbClr val="001D34"/>
      </a:accent2>
      <a:accent3>
        <a:srgbClr val="757579"/>
      </a:accent3>
      <a:accent4>
        <a:srgbClr val="1E22AA"/>
      </a:accent4>
      <a:accent5>
        <a:srgbClr val="007377"/>
      </a:accent5>
      <a:accent6>
        <a:srgbClr val="6D2077"/>
      </a:accent6>
      <a:hlink>
        <a:srgbClr val="004B87"/>
      </a:hlink>
      <a:folHlink>
        <a:srgbClr val="007A53"/>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 16.9 Widescreen.potx" id="{A2BDB4D3-95E4-4010-B19E-681ADF5FD2AA}" vid="{43ACC684-2AD5-476E-AF12-014BDF35CF15}"/>
    </a:ext>
  </a:extLst>
</a:theme>
</file>

<file path=ppt/theme/theme2.xml><?xml version="1.0" encoding="utf-8"?>
<a:theme xmlns:a="http://schemas.openxmlformats.org/drawingml/2006/main" name="CSIRO horizontal">
  <a:themeElements>
    <a:clrScheme name="CSIRO">
      <a:dk1>
        <a:sysClr val="windowText" lastClr="000000"/>
      </a:dk1>
      <a:lt1>
        <a:srgbClr val="FFFFFF"/>
      </a:lt1>
      <a:dk2>
        <a:srgbClr val="000000"/>
      </a:dk2>
      <a:lt2>
        <a:srgbClr val="FFFFFF"/>
      </a:lt2>
      <a:accent1>
        <a:srgbClr val="00A9CE"/>
      </a:accent1>
      <a:accent2>
        <a:srgbClr val="001D34"/>
      </a:accent2>
      <a:accent3>
        <a:srgbClr val="757579"/>
      </a:accent3>
      <a:accent4>
        <a:srgbClr val="1E22AA"/>
      </a:accent4>
      <a:accent5>
        <a:srgbClr val="007377"/>
      </a:accent5>
      <a:accent6>
        <a:srgbClr val="6D2077"/>
      </a:accent6>
      <a:hlink>
        <a:srgbClr val="004B87"/>
      </a:hlink>
      <a:folHlink>
        <a:srgbClr val="007A53"/>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 16.9 Widescreen.potx" id="{A2BDB4D3-95E4-4010-B19E-681ADF5FD2AA}" vid="{59B5932C-8BC1-41B2-ABAC-991F2E9FF47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15B2720B6D0741AD14D0EB02ED4ECB" ma:contentTypeVersion="10" ma:contentTypeDescription="Create a new document." ma:contentTypeScope="" ma:versionID="ed00e599cb5c645f0c4a6f5faa58f7fa">
  <xsd:schema xmlns:xsd="http://www.w3.org/2001/XMLSchema" xmlns:xs="http://www.w3.org/2001/XMLSchema" xmlns:p="http://schemas.microsoft.com/office/2006/metadata/properties" xmlns:ns3="ccb08f51-29db-498b-ac0d-717afbe2a397" xmlns:ns4="9f06dfdf-d1fa-48d0-8bee-7e46a95237bd" targetNamespace="http://schemas.microsoft.com/office/2006/metadata/properties" ma:root="true" ma:fieldsID="c2e85dc642f1eafc9b7cdfba45a16242" ns3:_="" ns4:_="">
    <xsd:import namespace="ccb08f51-29db-498b-ac0d-717afbe2a397"/>
    <xsd:import namespace="9f06dfdf-d1fa-48d0-8bee-7e46a95237b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b08f51-29db-498b-ac0d-717afbe2a3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06dfdf-d1fa-48d0-8bee-7e46a95237b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D0AB05-0FDD-4B53-A8EE-D1F0CCD65F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b08f51-29db-498b-ac0d-717afbe2a397"/>
    <ds:schemaRef ds:uri="9f06dfdf-d1fa-48d0-8bee-7e46a95237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B71A24-D377-44CE-B349-85473266C3C3}">
  <ds:schemaRefs>
    <ds:schemaRef ds:uri="http://schemas.microsoft.com/sharepoint/v3/contenttype/forms"/>
  </ds:schemaRefs>
</ds:datastoreItem>
</file>

<file path=customXml/itemProps3.xml><?xml version="1.0" encoding="utf-8"?>
<ds:datastoreItem xmlns:ds="http://schemas.openxmlformats.org/officeDocument/2006/customXml" ds:itemID="{E9C215CA-C01C-451C-A883-4A732914B943}">
  <ds:schemaRefs>
    <ds:schemaRef ds:uri="http://schemas.openxmlformats.org/package/2006/metadata/core-properties"/>
    <ds:schemaRef ds:uri="http://purl.org/dc/terms/"/>
    <ds:schemaRef ds:uri="http://schemas.microsoft.com/office/infopath/2007/PartnerControls"/>
    <ds:schemaRef ds:uri="ccb08f51-29db-498b-ac0d-717afbe2a397"/>
    <ds:schemaRef ds:uri="http://purl.org/dc/dcmitype/"/>
    <ds:schemaRef ds:uri="http://schemas.microsoft.com/office/2006/documentManagement/types"/>
    <ds:schemaRef ds:uri="http://purl.org/dc/elements/1.1/"/>
    <ds:schemaRef ds:uri="http://schemas.microsoft.com/office/2006/metadata/properties"/>
    <ds:schemaRef ds:uri="9f06dfdf-d1fa-48d0-8bee-7e46a95237b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PowerPoint 16.9 Widescreen</Template>
  <TotalTime>0</TotalTime>
  <Words>1516</Words>
  <Application>Microsoft Office PowerPoint</Application>
  <PresentationFormat>On-screen Show (16:9)</PresentationFormat>
  <Paragraphs>275</Paragraphs>
  <Slides>35</Slides>
  <Notes>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35</vt:i4>
      </vt:variant>
    </vt:vector>
  </HeadingPairs>
  <TitlesOfParts>
    <vt:vector size="39" baseType="lpstr">
      <vt:lpstr>Arial</vt:lpstr>
      <vt:lpstr>Calibri</vt:lpstr>
      <vt:lpstr>CSIRO vertical</vt:lpstr>
      <vt:lpstr>CSIRO horizontal</vt:lpstr>
      <vt:lpstr>PowerPoint Presentation</vt:lpstr>
      <vt:lpstr>PowerPoint Presentation</vt:lpstr>
      <vt:lpstr>PowerPoint Presentation</vt:lpstr>
      <vt:lpstr>Your national  science agency</vt:lpstr>
      <vt:lpstr>Australia’s innovation catalyst</vt:lpstr>
      <vt:lpstr>Solving the greatest challenges</vt:lpstr>
      <vt:lpstr>Our research and development </vt:lpstr>
      <vt:lpstr>Template Information</vt:lpstr>
      <vt:lpstr>PowerPoint Presentation</vt:lpstr>
      <vt:lpstr>Two column layout</vt:lpstr>
      <vt:lpstr>Approved colour palette</vt:lpstr>
      <vt:lpstr>Dark background option</vt:lpstr>
      <vt:lpstr>Text and half image</vt:lpstr>
      <vt:lpstr>Text and quarter image</vt:lpstr>
      <vt:lpstr>PowerPoint Presentation</vt:lpstr>
      <vt:lpstr>PowerPoint Presentation</vt:lpstr>
      <vt:lpstr>Thank you</vt:lpstr>
      <vt:lpstr>Thank you</vt:lpstr>
      <vt:lpstr>PowerPoint Presentation</vt:lpstr>
      <vt:lpstr>PowerPoint Presentation</vt:lpstr>
      <vt:lpstr>PowerPoint Presentation</vt:lpstr>
      <vt:lpstr>PowerPoint Presentation</vt:lpstr>
      <vt:lpstr>PowerPoint Presentation</vt:lpstr>
      <vt:lpstr>Thank you</vt:lpstr>
      <vt:lpstr>Accessible presentations</vt:lpstr>
      <vt:lpstr>Accessible layout</vt:lpstr>
      <vt:lpstr>Accessible layout</vt:lpstr>
      <vt:lpstr>Accessible images and multimedia</vt:lpstr>
      <vt:lpstr>Use built-in structuring features</vt:lpstr>
      <vt:lpstr>Use built-in structuring features</vt:lpstr>
      <vt:lpstr>Create accessible charts</vt:lpstr>
      <vt:lpstr>Make content easier to see</vt:lpstr>
      <vt:lpstr>Make the content easy to understand</vt:lpstr>
      <vt:lpstr>Troubleshooting</vt:lpstr>
      <vt:lpstr>Troubleshooting</vt:lpstr>
    </vt:vector>
  </TitlesOfParts>
  <Company>CSIRO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Yialeloglou, Mandy (HSE, Black Mountain)</dc:creator>
  <cp:lastModifiedBy>Yialeloglou, Mandy (HSE, Black Mountain)</cp:lastModifiedBy>
  <cp:revision>1</cp:revision>
  <cp:lastPrinted>2019-07-25T05:14:36Z</cp:lastPrinted>
  <dcterms:created xsi:type="dcterms:W3CDTF">2019-10-16T04:12:54Z</dcterms:created>
  <dcterms:modified xsi:type="dcterms:W3CDTF">2019-10-16T04:13:42Z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0x0101002915B2720B6D0741AD14D0EB02ED4ECB</vt:lpwstr>
  </property>
</Properties>
</file>