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7" r:id="rId2"/>
    <p:sldId id="348" r:id="rId3"/>
    <p:sldId id="349" r:id="rId4"/>
    <p:sldId id="347" r:id="rId5"/>
    <p:sldId id="334" r:id="rId6"/>
    <p:sldId id="335" r:id="rId7"/>
    <p:sldId id="336" r:id="rId8"/>
    <p:sldId id="338" r:id="rId9"/>
    <p:sldId id="339" r:id="rId10"/>
    <p:sldId id="340" r:id="rId11"/>
    <p:sldId id="346" r:id="rId12"/>
    <p:sldId id="326" r:id="rId13"/>
    <p:sldId id="295" r:id="rId14"/>
    <p:sldId id="30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9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60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66C72F-A752-4ACB-94F2-BEF2D6CED1BD}" type="doc">
      <dgm:prSet loTypeId="urn:microsoft.com/office/officeart/2005/8/layout/list1" loCatId="list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EF01C1DA-5D1F-4A01-A37A-862B1781A564}">
      <dgm:prSet phldrT="[文本]"/>
      <dgm:spPr/>
      <dgm:t>
        <a:bodyPr/>
        <a:lstStyle/>
        <a:p>
          <a:r>
            <a:rPr lang="zh-CN" dirty="0" smtClean="0"/>
            <a:t>便捷的当前订阅工作</a:t>
          </a:r>
          <a:endParaRPr lang="zh-CN" altLang="en-US" dirty="0"/>
        </a:p>
      </dgm:t>
    </dgm:pt>
    <dgm:pt modelId="{2965AECD-183A-43B8-9345-99D1EAD7BE8E}" type="parTrans" cxnId="{9464F1D3-D092-482F-AE4F-DB5EE0E51592}">
      <dgm:prSet/>
      <dgm:spPr/>
      <dgm:t>
        <a:bodyPr/>
        <a:lstStyle/>
        <a:p>
          <a:endParaRPr lang="zh-CN" altLang="en-US"/>
        </a:p>
      </dgm:t>
    </dgm:pt>
    <dgm:pt modelId="{FEBBBFE2-1E5F-435A-A87E-475908989828}" type="sibTrans" cxnId="{9464F1D3-D092-482F-AE4F-DB5EE0E51592}">
      <dgm:prSet/>
      <dgm:spPr/>
      <dgm:t>
        <a:bodyPr/>
        <a:lstStyle/>
        <a:p>
          <a:endParaRPr lang="zh-CN" altLang="en-US"/>
        </a:p>
      </dgm:t>
    </dgm:pt>
    <dgm:pt modelId="{1FB7A7A5-92C1-41F6-9D13-41BB46D987A8}">
      <dgm:prSet phldrT="[文本]"/>
      <dgm:spPr/>
      <dgm:t>
        <a:bodyPr/>
        <a:lstStyle/>
        <a:p>
          <a:r>
            <a:rPr lang="zh-CN" dirty="0" smtClean="0"/>
            <a:t>全面的计息以及还款方式</a:t>
          </a:r>
          <a:endParaRPr lang="zh-CN" altLang="en-US" dirty="0"/>
        </a:p>
      </dgm:t>
    </dgm:pt>
    <dgm:pt modelId="{5C9FDD78-DBB1-4F51-9D50-BB592AADA5CD}" type="parTrans" cxnId="{3632AF44-2250-4FA0-9D0B-59DC0FD30075}">
      <dgm:prSet/>
      <dgm:spPr/>
      <dgm:t>
        <a:bodyPr/>
        <a:lstStyle/>
        <a:p>
          <a:endParaRPr lang="zh-CN" altLang="en-US"/>
        </a:p>
      </dgm:t>
    </dgm:pt>
    <dgm:pt modelId="{1E8064D2-A0F0-4D31-93C8-6DD21FEDC6D2}" type="sibTrans" cxnId="{3632AF44-2250-4FA0-9D0B-59DC0FD30075}">
      <dgm:prSet/>
      <dgm:spPr/>
      <dgm:t>
        <a:bodyPr/>
        <a:lstStyle/>
        <a:p>
          <a:endParaRPr lang="zh-CN" altLang="en-US"/>
        </a:p>
      </dgm:t>
    </dgm:pt>
    <dgm:pt modelId="{AB10AFAF-5E6E-4490-8571-39E12A096463}">
      <dgm:prSet phldrT="[文本]"/>
      <dgm:spPr/>
      <dgm:t>
        <a:bodyPr/>
        <a:lstStyle/>
        <a:p>
          <a:r>
            <a:rPr lang="zh-CN" dirty="0" smtClean="0"/>
            <a:t>多样的审批方式</a:t>
          </a:r>
          <a:endParaRPr lang="zh-CN" altLang="en-US" dirty="0"/>
        </a:p>
      </dgm:t>
    </dgm:pt>
    <dgm:pt modelId="{1F2D3240-A44D-4E80-8F51-BD470B901548}" type="parTrans" cxnId="{7892D9BC-6BCF-4FE3-81AD-F7BA73119F1B}">
      <dgm:prSet/>
      <dgm:spPr/>
      <dgm:t>
        <a:bodyPr/>
        <a:lstStyle/>
        <a:p>
          <a:endParaRPr lang="zh-CN" altLang="en-US"/>
        </a:p>
      </dgm:t>
    </dgm:pt>
    <dgm:pt modelId="{2174BC95-98DA-45DF-9422-B7899B578D40}" type="sibTrans" cxnId="{7892D9BC-6BCF-4FE3-81AD-F7BA73119F1B}">
      <dgm:prSet/>
      <dgm:spPr/>
      <dgm:t>
        <a:bodyPr/>
        <a:lstStyle/>
        <a:p>
          <a:endParaRPr lang="zh-CN" altLang="en-US"/>
        </a:p>
      </dgm:t>
    </dgm:pt>
    <dgm:pt modelId="{E6EE410C-0ABE-46DF-93A6-AC2B2FD70E7D}">
      <dgm:prSet phldrT="[文本]"/>
      <dgm:spPr/>
      <dgm:t>
        <a:bodyPr/>
        <a:lstStyle/>
        <a:p>
          <a:r>
            <a:rPr lang="zh-CN" dirty="0" smtClean="0"/>
            <a:t>严格的五级分类</a:t>
          </a:r>
          <a:endParaRPr lang="zh-CN" altLang="en-US" dirty="0"/>
        </a:p>
      </dgm:t>
    </dgm:pt>
    <dgm:pt modelId="{91F344ED-7E61-4F89-B7EC-08CD7ED10BB2}" type="parTrans" cxnId="{AE29FB2E-A981-4E46-AD11-8D84A0DBA3CF}">
      <dgm:prSet/>
      <dgm:spPr/>
      <dgm:t>
        <a:bodyPr/>
        <a:lstStyle/>
        <a:p>
          <a:endParaRPr lang="zh-CN" altLang="en-US"/>
        </a:p>
      </dgm:t>
    </dgm:pt>
    <dgm:pt modelId="{CCA5B669-F581-4426-80B6-735ECC33D356}" type="sibTrans" cxnId="{AE29FB2E-A981-4E46-AD11-8D84A0DBA3CF}">
      <dgm:prSet/>
      <dgm:spPr/>
      <dgm:t>
        <a:bodyPr/>
        <a:lstStyle/>
        <a:p>
          <a:endParaRPr lang="zh-CN" altLang="en-US"/>
        </a:p>
      </dgm:t>
    </dgm:pt>
    <dgm:pt modelId="{119D8E63-BE3F-48FA-B25C-EC7DEBADA3B1}">
      <dgm:prSet phldrT="[文本]"/>
      <dgm:spPr/>
      <dgm:t>
        <a:bodyPr/>
        <a:lstStyle/>
        <a:p>
          <a:r>
            <a:rPr lang="zh-CN" dirty="0" smtClean="0"/>
            <a:t>及时的贷后预警</a:t>
          </a:r>
          <a:endParaRPr lang="zh-CN" altLang="en-US" dirty="0"/>
        </a:p>
      </dgm:t>
    </dgm:pt>
    <dgm:pt modelId="{8558FFF5-0D65-409D-9C8A-AF834372DEB1}" type="parTrans" cxnId="{AA581D14-2FF0-44E6-960E-37FACE02D1C1}">
      <dgm:prSet/>
      <dgm:spPr/>
      <dgm:t>
        <a:bodyPr/>
        <a:lstStyle/>
        <a:p>
          <a:endParaRPr lang="zh-CN" altLang="en-US"/>
        </a:p>
      </dgm:t>
    </dgm:pt>
    <dgm:pt modelId="{8FAD0AD9-6037-4288-BE15-8C86139003C3}" type="sibTrans" cxnId="{AA581D14-2FF0-44E6-960E-37FACE02D1C1}">
      <dgm:prSet/>
      <dgm:spPr/>
      <dgm:t>
        <a:bodyPr/>
        <a:lstStyle/>
        <a:p>
          <a:endParaRPr lang="zh-CN" altLang="en-US"/>
        </a:p>
      </dgm:t>
    </dgm:pt>
    <dgm:pt modelId="{43863296-723C-4ED6-B92A-F424AB9FC421}">
      <dgm:prSet phldrT="[文本]"/>
      <dgm:spPr/>
      <dgm:t>
        <a:bodyPr/>
        <a:lstStyle/>
        <a:p>
          <a:r>
            <a:rPr lang="zh-CN" dirty="0" smtClean="0"/>
            <a:t>完善的财务处理</a:t>
          </a:r>
          <a:endParaRPr lang="zh-CN" altLang="en-US" dirty="0"/>
        </a:p>
      </dgm:t>
    </dgm:pt>
    <dgm:pt modelId="{B9D2DFFB-EBEC-46BD-9434-C503ADE60B61}" type="parTrans" cxnId="{1EFE38BC-6855-44A7-A868-492CFB45E590}">
      <dgm:prSet/>
      <dgm:spPr/>
      <dgm:t>
        <a:bodyPr/>
        <a:lstStyle/>
        <a:p>
          <a:endParaRPr lang="zh-CN" altLang="en-US"/>
        </a:p>
      </dgm:t>
    </dgm:pt>
    <dgm:pt modelId="{71887106-B48E-4BCD-A381-454A1716FC53}" type="sibTrans" cxnId="{1EFE38BC-6855-44A7-A868-492CFB45E590}">
      <dgm:prSet/>
      <dgm:spPr/>
      <dgm:t>
        <a:bodyPr/>
        <a:lstStyle/>
        <a:p>
          <a:endParaRPr lang="zh-CN" altLang="en-US"/>
        </a:p>
      </dgm:t>
    </dgm:pt>
    <dgm:pt modelId="{A00010B3-4D39-40D5-A225-559971360159}" type="pres">
      <dgm:prSet presAssocID="{3366C72F-A752-4ACB-94F2-BEF2D6CED1B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BD7503E-7A41-4235-8B66-62267F0ED3E6}" type="pres">
      <dgm:prSet presAssocID="{EF01C1DA-5D1F-4A01-A37A-862B1781A564}" presName="parentLin" presStyleCnt="0"/>
      <dgm:spPr/>
    </dgm:pt>
    <dgm:pt modelId="{04D094F2-45DD-4AE0-B94D-987525F0F2ED}" type="pres">
      <dgm:prSet presAssocID="{EF01C1DA-5D1F-4A01-A37A-862B1781A564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768DD679-715E-416F-90A2-8C5B3B07533A}" type="pres">
      <dgm:prSet presAssocID="{EF01C1DA-5D1F-4A01-A37A-862B1781A564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283B18-A13C-47CC-AA3A-8CA63BBF6F11}" type="pres">
      <dgm:prSet presAssocID="{EF01C1DA-5D1F-4A01-A37A-862B1781A564}" presName="negativeSpace" presStyleCnt="0"/>
      <dgm:spPr/>
    </dgm:pt>
    <dgm:pt modelId="{FB767300-CC30-4084-BAC7-E3734CF115FB}" type="pres">
      <dgm:prSet presAssocID="{EF01C1DA-5D1F-4A01-A37A-862B1781A564}" presName="childText" presStyleLbl="conFgAcc1" presStyleIdx="0" presStyleCnt="6">
        <dgm:presLayoutVars>
          <dgm:bulletEnabled val="1"/>
        </dgm:presLayoutVars>
      </dgm:prSet>
      <dgm:spPr/>
    </dgm:pt>
    <dgm:pt modelId="{E0C5A687-AB95-43CE-B947-EA871DFADBC5}" type="pres">
      <dgm:prSet presAssocID="{FEBBBFE2-1E5F-435A-A87E-475908989828}" presName="spaceBetweenRectangles" presStyleCnt="0"/>
      <dgm:spPr/>
    </dgm:pt>
    <dgm:pt modelId="{5A9B3B07-7A47-448E-AF09-457889D6A26B}" type="pres">
      <dgm:prSet presAssocID="{1FB7A7A5-92C1-41F6-9D13-41BB46D987A8}" presName="parentLin" presStyleCnt="0"/>
      <dgm:spPr/>
    </dgm:pt>
    <dgm:pt modelId="{35BBE2B3-6259-465B-9038-DC7D908C6E60}" type="pres">
      <dgm:prSet presAssocID="{1FB7A7A5-92C1-41F6-9D13-41BB46D987A8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199FEBB8-9599-4E10-9933-DCAA9D201785}" type="pres">
      <dgm:prSet presAssocID="{1FB7A7A5-92C1-41F6-9D13-41BB46D987A8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F865BC-80C1-406D-85DF-731F82D9908E}" type="pres">
      <dgm:prSet presAssocID="{1FB7A7A5-92C1-41F6-9D13-41BB46D987A8}" presName="negativeSpace" presStyleCnt="0"/>
      <dgm:spPr/>
    </dgm:pt>
    <dgm:pt modelId="{B62AB4D0-A65E-4CA1-AA92-6F2FEFB53F18}" type="pres">
      <dgm:prSet presAssocID="{1FB7A7A5-92C1-41F6-9D13-41BB46D987A8}" presName="childText" presStyleLbl="conFgAcc1" presStyleIdx="1" presStyleCnt="6">
        <dgm:presLayoutVars>
          <dgm:bulletEnabled val="1"/>
        </dgm:presLayoutVars>
      </dgm:prSet>
      <dgm:spPr/>
    </dgm:pt>
    <dgm:pt modelId="{C83EE4D7-7F1A-4EB3-868B-33F7538FE0CC}" type="pres">
      <dgm:prSet presAssocID="{1E8064D2-A0F0-4D31-93C8-6DD21FEDC6D2}" presName="spaceBetweenRectangles" presStyleCnt="0"/>
      <dgm:spPr/>
    </dgm:pt>
    <dgm:pt modelId="{844C055A-B276-40DA-A8D8-5A1120928F92}" type="pres">
      <dgm:prSet presAssocID="{AB10AFAF-5E6E-4490-8571-39E12A096463}" presName="parentLin" presStyleCnt="0"/>
      <dgm:spPr/>
    </dgm:pt>
    <dgm:pt modelId="{9944DF72-A9B0-4F98-9155-BD6F4E4552D0}" type="pres">
      <dgm:prSet presAssocID="{AB10AFAF-5E6E-4490-8571-39E12A096463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75201883-4301-4320-BD5D-DE203529B87E}" type="pres">
      <dgm:prSet presAssocID="{AB10AFAF-5E6E-4490-8571-39E12A096463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DF0BFF-15C5-4FA9-A114-04CF6C1A8678}" type="pres">
      <dgm:prSet presAssocID="{AB10AFAF-5E6E-4490-8571-39E12A096463}" presName="negativeSpace" presStyleCnt="0"/>
      <dgm:spPr/>
    </dgm:pt>
    <dgm:pt modelId="{8DDFD51B-C386-4837-9D6A-BCF995A7CA1D}" type="pres">
      <dgm:prSet presAssocID="{AB10AFAF-5E6E-4490-8571-39E12A096463}" presName="childText" presStyleLbl="conFgAcc1" presStyleIdx="2" presStyleCnt="6">
        <dgm:presLayoutVars>
          <dgm:bulletEnabled val="1"/>
        </dgm:presLayoutVars>
      </dgm:prSet>
      <dgm:spPr/>
    </dgm:pt>
    <dgm:pt modelId="{A69372CF-D29E-4F91-BB76-5643D01E7279}" type="pres">
      <dgm:prSet presAssocID="{2174BC95-98DA-45DF-9422-B7899B578D40}" presName="spaceBetweenRectangles" presStyleCnt="0"/>
      <dgm:spPr/>
    </dgm:pt>
    <dgm:pt modelId="{112CA438-2995-4BA7-82B8-553232EAF5C0}" type="pres">
      <dgm:prSet presAssocID="{E6EE410C-0ABE-46DF-93A6-AC2B2FD70E7D}" presName="parentLin" presStyleCnt="0"/>
      <dgm:spPr/>
    </dgm:pt>
    <dgm:pt modelId="{24C8FDF3-0FD9-49E0-8ED2-7C32EB3ECE76}" type="pres">
      <dgm:prSet presAssocID="{E6EE410C-0ABE-46DF-93A6-AC2B2FD70E7D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975C8591-93FF-4046-8C63-E7ECF58248D2}" type="pres">
      <dgm:prSet presAssocID="{E6EE410C-0ABE-46DF-93A6-AC2B2FD70E7D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6E5DD0-1000-4CDB-BE3C-375A796DB61B}" type="pres">
      <dgm:prSet presAssocID="{E6EE410C-0ABE-46DF-93A6-AC2B2FD70E7D}" presName="negativeSpace" presStyleCnt="0"/>
      <dgm:spPr/>
    </dgm:pt>
    <dgm:pt modelId="{D00919F0-3363-4C04-9B48-8A0D30488BD3}" type="pres">
      <dgm:prSet presAssocID="{E6EE410C-0ABE-46DF-93A6-AC2B2FD70E7D}" presName="childText" presStyleLbl="conFgAcc1" presStyleIdx="3" presStyleCnt="6">
        <dgm:presLayoutVars>
          <dgm:bulletEnabled val="1"/>
        </dgm:presLayoutVars>
      </dgm:prSet>
      <dgm:spPr/>
    </dgm:pt>
    <dgm:pt modelId="{D47B1B98-EDD3-4F69-8014-4379659A7821}" type="pres">
      <dgm:prSet presAssocID="{CCA5B669-F581-4426-80B6-735ECC33D356}" presName="spaceBetweenRectangles" presStyleCnt="0"/>
      <dgm:spPr/>
    </dgm:pt>
    <dgm:pt modelId="{370CBEF1-7502-4793-93B1-2C81CC031978}" type="pres">
      <dgm:prSet presAssocID="{119D8E63-BE3F-48FA-B25C-EC7DEBADA3B1}" presName="parentLin" presStyleCnt="0"/>
      <dgm:spPr/>
    </dgm:pt>
    <dgm:pt modelId="{AE1ABDE9-6DFF-44A1-9345-D283D15347D6}" type="pres">
      <dgm:prSet presAssocID="{119D8E63-BE3F-48FA-B25C-EC7DEBADA3B1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CE5E5AAA-7E4D-45BC-9101-A2C471A0F8EF}" type="pres">
      <dgm:prSet presAssocID="{119D8E63-BE3F-48FA-B25C-EC7DEBADA3B1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B714F7-57B8-49E4-95D1-1B464A6FD120}" type="pres">
      <dgm:prSet presAssocID="{119D8E63-BE3F-48FA-B25C-EC7DEBADA3B1}" presName="negativeSpace" presStyleCnt="0"/>
      <dgm:spPr/>
    </dgm:pt>
    <dgm:pt modelId="{2CDF4824-EBEE-4761-B219-E26E99CB6095}" type="pres">
      <dgm:prSet presAssocID="{119D8E63-BE3F-48FA-B25C-EC7DEBADA3B1}" presName="childText" presStyleLbl="conFgAcc1" presStyleIdx="4" presStyleCnt="6">
        <dgm:presLayoutVars>
          <dgm:bulletEnabled val="1"/>
        </dgm:presLayoutVars>
      </dgm:prSet>
      <dgm:spPr/>
    </dgm:pt>
    <dgm:pt modelId="{3746CED8-2BB3-4336-AC5D-127E7B7C0CF7}" type="pres">
      <dgm:prSet presAssocID="{8FAD0AD9-6037-4288-BE15-8C86139003C3}" presName="spaceBetweenRectangles" presStyleCnt="0"/>
      <dgm:spPr/>
    </dgm:pt>
    <dgm:pt modelId="{B6625B7A-5F0B-4DC3-8AAE-780848F57EB3}" type="pres">
      <dgm:prSet presAssocID="{43863296-723C-4ED6-B92A-F424AB9FC421}" presName="parentLin" presStyleCnt="0"/>
      <dgm:spPr/>
    </dgm:pt>
    <dgm:pt modelId="{FD0A768C-FD21-4066-906E-09B5BAA463F7}" type="pres">
      <dgm:prSet presAssocID="{43863296-723C-4ED6-B92A-F424AB9FC421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DCA33115-8535-4FB5-B36A-C7CBC45A6CF7}" type="pres">
      <dgm:prSet presAssocID="{43863296-723C-4ED6-B92A-F424AB9FC421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389552-CF88-4699-81DA-5168D50209F2}" type="pres">
      <dgm:prSet presAssocID="{43863296-723C-4ED6-B92A-F424AB9FC421}" presName="negativeSpace" presStyleCnt="0"/>
      <dgm:spPr/>
    </dgm:pt>
    <dgm:pt modelId="{2B06C324-A6C1-49ED-BD7B-1808D5555A92}" type="pres">
      <dgm:prSet presAssocID="{43863296-723C-4ED6-B92A-F424AB9FC421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9464F1D3-D092-482F-AE4F-DB5EE0E51592}" srcId="{3366C72F-A752-4ACB-94F2-BEF2D6CED1BD}" destId="{EF01C1DA-5D1F-4A01-A37A-862B1781A564}" srcOrd="0" destOrd="0" parTransId="{2965AECD-183A-43B8-9345-99D1EAD7BE8E}" sibTransId="{FEBBBFE2-1E5F-435A-A87E-475908989828}"/>
    <dgm:cxn modelId="{A30B20DC-7B67-41E6-941C-0D253097AF0D}" type="presOf" srcId="{E6EE410C-0ABE-46DF-93A6-AC2B2FD70E7D}" destId="{24C8FDF3-0FD9-49E0-8ED2-7C32EB3ECE76}" srcOrd="0" destOrd="0" presId="urn:microsoft.com/office/officeart/2005/8/layout/list1"/>
    <dgm:cxn modelId="{3632AF44-2250-4FA0-9D0B-59DC0FD30075}" srcId="{3366C72F-A752-4ACB-94F2-BEF2D6CED1BD}" destId="{1FB7A7A5-92C1-41F6-9D13-41BB46D987A8}" srcOrd="1" destOrd="0" parTransId="{5C9FDD78-DBB1-4F51-9D50-BB592AADA5CD}" sibTransId="{1E8064D2-A0F0-4D31-93C8-6DD21FEDC6D2}"/>
    <dgm:cxn modelId="{5EF24259-4BC6-45B4-90A1-784D8D2E4978}" type="presOf" srcId="{AB10AFAF-5E6E-4490-8571-39E12A096463}" destId="{75201883-4301-4320-BD5D-DE203529B87E}" srcOrd="1" destOrd="0" presId="urn:microsoft.com/office/officeart/2005/8/layout/list1"/>
    <dgm:cxn modelId="{7892D9BC-6BCF-4FE3-81AD-F7BA73119F1B}" srcId="{3366C72F-A752-4ACB-94F2-BEF2D6CED1BD}" destId="{AB10AFAF-5E6E-4490-8571-39E12A096463}" srcOrd="2" destOrd="0" parTransId="{1F2D3240-A44D-4E80-8F51-BD470B901548}" sibTransId="{2174BC95-98DA-45DF-9422-B7899B578D40}"/>
    <dgm:cxn modelId="{07BA9070-2940-45DC-948A-EC83AC91FA74}" type="presOf" srcId="{119D8E63-BE3F-48FA-B25C-EC7DEBADA3B1}" destId="{CE5E5AAA-7E4D-45BC-9101-A2C471A0F8EF}" srcOrd="1" destOrd="0" presId="urn:microsoft.com/office/officeart/2005/8/layout/list1"/>
    <dgm:cxn modelId="{0DF69F96-B5CE-4A73-8104-E5F08C396A85}" type="presOf" srcId="{1FB7A7A5-92C1-41F6-9D13-41BB46D987A8}" destId="{35BBE2B3-6259-465B-9038-DC7D908C6E60}" srcOrd="0" destOrd="0" presId="urn:microsoft.com/office/officeart/2005/8/layout/list1"/>
    <dgm:cxn modelId="{AA581D14-2FF0-44E6-960E-37FACE02D1C1}" srcId="{3366C72F-A752-4ACB-94F2-BEF2D6CED1BD}" destId="{119D8E63-BE3F-48FA-B25C-EC7DEBADA3B1}" srcOrd="4" destOrd="0" parTransId="{8558FFF5-0D65-409D-9C8A-AF834372DEB1}" sibTransId="{8FAD0AD9-6037-4288-BE15-8C86139003C3}"/>
    <dgm:cxn modelId="{4A2221B9-E471-4FBB-B90C-12B8D589F0E8}" type="presOf" srcId="{119D8E63-BE3F-48FA-B25C-EC7DEBADA3B1}" destId="{AE1ABDE9-6DFF-44A1-9345-D283D15347D6}" srcOrd="0" destOrd="0" presId="urn:microsoft.com/office/officeart/2005/8/layout/list1"/>
    <dgm:cxn modelId="{76B455D5-0F94-4BD2-AF7D-EA9AAFCF87C6}" type="presOf" srcId="{E6EE410C-0ABE-46DF-93A6-AC2B2FD70E7D}" destId="{975C8591-93FF-4046-8C63-E7ECF58248D2}" srcOrd="1" destOrd="0" presId="urn:microsoft.com/office/officeart/2005/8/layout/list1"/>
    <dgm:cxn modelId="{0DBCF264-42DD-4967-9D29-D36A24079E39}" type="presOf" srcId="{EF01C1DA-5D1F-4A01-A37A-862B1781A564}" destId="{768DD679-715E-416F-90A2-8C5B3B07533A}" srcOrd="1" destOrd="0" presId="urn:microsoft.com/office/officeart/2005/8/layout/list1"/>
    <dgm:cxn modelId="{AE29FB2E-A981-4E46-AD11-8D84A0DBA3CF}" srcId="{3366C72F-A752-4ACB-94F2-BEF2D6CED1BD}" destId="{E6EE410C-0ABE-46DF-93A6-AC2B2FD70E7D}" srcOrd="3" destOrd="0" parTransId="{91F344ED-7E61-4F89-B7EC-08CD7ED10BB2}" sibTransId="{CCA5B669-F581-4426-80B6-735ECC33D356}"/>
    <dgm:cxn modelId="{83A3CB81-F93C-4E70-B8B2-D370FA3597E5}" type="presOf" srcId="{3366C72F-A752-4ACB-94F2-BEF2D6CED1BD}" destId="{A00010B3-4D39-40D5-A225-559971360159}" srcOrd="0" destOrd="0" presId="urn:microsoft.com/office/officeart/2005/8/layout/list1"/>
    <dgm:cxn modelId="{2833CB89-2330-46CB-8F85-5B0DE5097273}" type="presOf" srcId="{43863296-723C-4ED6-B92A-F424AB9FC421}" destId="{DCA33115-8535-4FB5-B36A-C7CBC45A6CF7}" srcOrd="1" destOrd="0" presId="urn:microsoft.com/office/officeart/2005/8/layout/list1"/>
    <dgm:cxn modelId="{FD2E21DC-D13A-4434-AFD4-B93DDD9106FC}" type="presOf" srcId="{43863296-723C-4ED6-B92A-F424AB9FC421}" destId="{FD0A768C-FD21-4066-906E-09B5BAA463F7}" srcOrd="0" destOrd="0" presId="urn:microsoft.com/office/officeart/2005/8/layout/list1"/>
    <dgm:cxn modelId="{A50BFD59-87AA-4955-840B-A6A479C3F441}" type="presOf" srcId="{EF01C1DA-5D1F-4A01-A37A-862B1781A564}" destId="{04D094F2-45DD-4AE0-B94D-987525F0F2ED}" srcOrd="0" destOrd="0" presId="urn:microsoft.com/office/officeart/2005/8/layout/list1"/>
    <dgm:cxn modelId="{1EFE38BC-6855-44A7-A868-492CFB45E590}" srcId="{3366C72F-A752-4ACB-94F2-BEF2D6CED1BD}" destId="{43863296-723C-4ED6-B92A-F424AB9FC421}" srcOrd="5" destOrd="0" parTransId="{B9D2DFFB-EBEC-46BD-9434-C503ADE60B61}" sibTransId="{71887106-B48E-4BCD-A381-454A1716FC53}"/>
    <dgm:cxn modelId="{A51A9578-4FD0-4A82-8FBE-800CB364ADB8}" type="presOf" srcId="{AB10AFAF-5E6E-4490-8571-39E12A096463}" destId="{9944DF72-A9B0-4F98-9155-BD6F4E4552D0}" srcOrd="0" destOrd="0" presId="urn:microsoft.com/office/officeart/2005/8/layout/list1"/>
    <dgm:cxn modelId="{4CA9F298-2FD4-41FE-BC97-CD5C055F388B}" type="presOf" srcId="{1FB7A7A5-92C1-41F6-9D13-41BB46D987A8}" destId="{199FEBB8-9599-4E10-9933-DCAA9D201785}" srcOrd="1" destOrd="0" presId="urn:microsoft.com/office/officeart/2005/8/layout/list1"/>
    <dgm:cxn modelId="{FFE33BA1-8A33-4755-B8DF-E38BC29AE5A2}" type="presParOf" srcId="{A00010B3-4D39-40D5-A225-559971360159}" destId="{8BD7503E-7A41-4235-8B66-62267F0ED3E6}" srcOrd="0" destOrd="0" presId="urn:microsoft.com/office/officeart/2005/8/layout/list1"/>
    <dgm:cxn modelId="{9CEAE355-31FB-438D-B131-78C10BDE4857}" type="presParOf" srcId="{8BD7503E-7A41-4235-8B66-62267F0ED3E6}" destId="{04D094F2-45DD-4AE0-B94D-987525F0F2ED}" srcOrd="0" destOrd="0" presId="urn:microsoft.com/office/officeart/2005/8/layout/list1"/>
    <dgm:cxn modelId="{22C7D6A1-AB57-4F2B-80AA-69C7C456227A}" type="presParOf" srcId="{8BD7503E-7A41-4235-8B66-62267F0ED3E6}" destId="{768DD679-715E-416F-90A2-8C5B3B07533A}" srcOrd="1" destOrd="0" presId="urn:microsoft.com/office/officeart/2005/8/layout/list1"/>
    <dgm:cxn modelId="{F50F37B6-DE00-485E-8594-81BA6C8730F1}" type="presParOf" srcId="{A00010B3-4D39-40D5-A225-559971360159}" destId="{EB283B18-A13C-47CC-AA3A-8CA63BBF6F11}" srcOrd="1" destOrd="0" presId="urn:microsoft.com/office/officeart/2005/8/layout/list1"/>
    <dgm:cxn modelId="{D8E5F4C2-FDF8-4453-9418-034D6EB857E2}" type="presParOf" srcId="{A00010B3-4D39-40D5-A225-559971360159}" destId="{FB767300-CC30-4084-BAC7-E3734CF115FB}" srcOrd="2" destOrd="0" presId="urn:microsoft.com/office/officeart/2005/8/layout/list1"/>
    <dgm:cxn modelId="{73DBB5E3-BABC-497E-AD55-C3394535B986}" type="presParOf" srcId="{A00010B3-4D39-40D5-A225-559971360159}" destId="{E0C5A687-AB95-43CE-B947-EA871DFADBC5}" srcOrd="3" destOrd="0" presId="urn:microsoft.com/office/officeart/2005/8/layout/list1"/>
    <dgm:cxn modelId="{ED505EF9-AB9D-4901-B889-323B2E4BA828}" type="presParOf" srcId="{A00010B3-4D39-40D5-A225-559971360159}" destId="{5A9B3B07-7A47-448E-AF09-457889D6A26B}" srcOrd="4" destOrd="0" presId="urn:microsoft.com/office/officeart/2005/8/layout/list1"/>
    <dgm:cxn modelId="{59495BAD-ED35-4FA6-8FFF-8A5E007070BF}" type="presParOf" srcId="{5A9B3B07-7A47-448E-AF09-457889D6A26B}" destId="{35BBE2B3-6259-465B-9038-DC7D908C6E60}" srcOrd="0" destOrd="0" presId="urn:microsoft.com/office/officeart/2005/8/layout/list1"/>
    <dgm:cxn modelId="{870F7772-DFEC-423D-A21E-D234B6E25D8E}" type="presParOf" srcId="{5A9B3B07-7A47-448E-AF09-457889D6A26B}" destId="{199FEBB8-9599-4E10-9933-DCAA9D201785}" srcOrd="1" destOrd="0" presId="urn:microsoft.com/office/officeart/2005/8/layout/list1"/>
    <dgm:cxn modelId="{FE493E19-8526-409D-89B7-83C1B5DCD937}" type="presParOf" srcId="{A00010B3-4D39-40D5-A225-559971360159}" destId="{E1F865BC-80C1-406D-85DF-731F82D9908E}" srcOrd="5" destOrd="0" presId="urn:microsoft.com/office/officeart/2005/8/layout/list1"/>
    <dgm:cxn modelId="{7AEA21C9-A10B-49E1-BC50-DD502652BB19}" type="presParOf" srcId="{A00010B3-4D39-40D5-A225-559971360159}" destId="{B62AB4D0-A65E-4CA1-AA92-6F2FEFB53F18}" srcOrd="6" destOrd="0" presId="urn:microsoft.com/office/officeart/2005/8/layout/list1"/>
    <dgm:cxn modelId="{515FB321-2F98-415D-96CA-53E9B5FBC0EE}" type="presParOf" srcId="{A00010B3-4D39-40D5-A225-559971360159}" destId="{C83EE4D7-7F1A-4EB3-868B-33F7538FE0CC}" srcOrd="7" destOrd="0" presId="urn:microsoft.com/office/officeart/2005/8/layout/list1"/>
    <dgm:cxn modelId="{68088C22-B75E-4EC6-BF29-078D3202C983}" type="presParOf" srcId="{A00010B3-4D39-40D5-A225-559971360159}" destId="{844C055A-B276-40DA-A8D8-5A1120928F92}" srcOrd="8" destOrd="0" presId="urn:microsoft.com/office/officeart/2005/8/layout/list1"/>
    <dgm:cxn modelId="{9C9588D0-7541-4167-BD36-C3E1B3939172}" type="presParOf" srcId="{844C055A-B276-40DA-A8D8-5A1120928F92}" destId="{9944DF72-A9B0-4F98-9155-BD6F4E4552D0}" srcOrd="0" destOrd="0" presId="urn:microsoft.com/office/officeart/2005/8/layout/list1"/>
    <dgm:cxn modelId="{19CADD3F-3DF4-4EF9-9E84-2934E29671A2}" type="presParOf" srcId="{844C055A-B276-40DA-A8D8-5A1120928F92}" destId="{75201883-4301-4320-BD5D-DE203529B87E}" srcOrd="1" destOrd="0" presId="urn:microsoft.com/office/officeart/2005/8/layout/list1"/>
    <dgm:cxn modelId="{5C8B1226-45CB-4269-93BD-F905F25FFF3A}" type="presParOf" srcId="{A00010B3-4D39-40D5-A225-559971360159}" destId="{4BDF0BFF-15C5-4FA9-A114-04CF6C1A8678}" srcOrd="9" destOrd="0" presId="urn:microsoft.com/office/officeart/2005/8/layout/list1"/>
    <dgm:cxn modelId="{420A4C6F-6B20-4229-9226-2DD884135E31}" type="presParOf" srcId="{A00010B3-4D39-40D5-A225-559971360159}" destId="{8DDFD51B-C386-4837-9D6A-BCF995A7CA1D}" srcOrd="10" destOrd="0" presId="urn:microsoft.com/office/officeart/2005/8/layout/list1"/>
    <dgm:cxn modelId="{27C04021-84A6-443B-AADF-AB56DA386DED}" type="presParOf" srcId="{A00010B3-4D39-40D5-A225-559971360159}" destId="{A69372CF-D29E-4F91-BB76-5643D01E7279}" srcOrd="11" destOrd="0" presId="urn:microsoft.com/office/officeart/2005/8/layout/list1"/>
    <dgm:cxn modelId="{41C27D12-4098-4A47-B9A7-EC47193EC7BA}" type="presParOf" srcId="{A00010B3-4D39-40D5-A225-559971360159}" destId="{112CA438-2995-4BA7-82B8-553232EAF5C0}" srcOrd="12" destOrd="0" presId="urn:microsoft.com/office/officeart/2005/8/layout/list1"/>
    <dgm:cxn modelId="{5ABD9CF9-7FF9-4E7F-AD38-269B34DD3E8B}" type="presParOf" srcId="{112CA438-2995-4BA7-82B8-553232EAF5C0}" destId="{24C8FDF3-0FD9-49E0-8ED2-7C32EB3ECE76}" srcOrd="0" destOrd="0" presId="urn:microsoft.com/office/officeart/2005/8/layout/list1"/>
    <dgm:cxn modelId="{5B77814D-B38E-459A-976F-14A1E833A02D}" type="presParOf" srcId="{112CA438-2995-4BA7-82B8-553232EAF5C0}" destId="{975C8591-93FF-4046-8C63-E7ECF58248D2}" srcOrd="1" destOrd="0" presId="urn:microsoft.com/office/officeart/2005/8/layout/list1"/>
    <dgm:cxn modelId="{C8BEFE24-A2F8-41AB-9CCC-04CDAC0C3DC7}" type="presParOf" srcId="{A00010B3-4D39-40D5-A225-559971360159}" destId="{D66E5DD0-1000-4CDB-BE3C-375A796DB61B}" srcOrd="13" destOrd="0" presId="urn:microsoft.com/office/officeart/2005/8/layout/list1"/>
    <dgm:cxn modelId="{4965D106-FDFF-43D0-840C-8502B8B12817}" type="presParOf" srcId="{A00010B3-4D39-40D5-A225-559971360159}" destId="{D00919F0-3363-4C04-9B48-8A0D30488BD3}" srcOrd="14" destOrd="0" presId="urn:microsoft.com/office/officeart/2005/8/layout/list1"/>
    <dgm:cxn modelId="{04E97E16-EEEF-4874-BB2F-437DC264FA43}" type="presParOf" srcId="{A00010B3-4D39-40D5-A225-559971360159}" destId="{D47B1B98-EDD3-4F69-8014-4379659A7821}" srcOrd="15" destOrd="0" presId="urn:microsoft.com/office/officeart/2005/8/layout/list1"/>
    <dgm:cxn modelId="{FB66FD76-346F-4020-9D1B-E9AB63577C74}" type="presParOf" srcId="{A00010B3-4D39-40D5-A225-559971360159}" destId="{370CBEF1-7502-4793-93B1-2C81CC031978}" srcOrd="16" destOrd="0" presId="urn:microsoft.com/office/officeart/2005/8/layout/list1"/>
    <dgm:cxn modelId="{6BC80228-D9CF-4A45-B008-354507031A22}" type="presParOf" srcId="{370CBEF1-7502-4793-93B1-2C81CC031978}" destId="{AE1ABDE9-6DFF-44A1-9345-D283D15347D6}" srcOrd="0" destOrd="0" presId="urn:microsoft.com/office/officeart/2005/8/layout/list1"/>
    <dgm:cxn modelId="{F3609DF7-E020-41F2-8DCD-1016EBCE4E8A}" type="presParOf" srcId="{370CBEF1-7502-4793-93B1-2C81CC031978}" destId="{CE5E5AAA-7E4D-45BC-9101-A2C471A0F8EF}" srcOrd="1" destOrd="0" presId="urn:microsoft.com/office/officeart/2005/8/layout/list1"/>
    <dgm:cxn modelId="{461C1998-1ED7-4682-918B-7A2B809E250B}" type="presParOf" srcId="{A00010B3-4D39-40D5-A225-559971360159}" destId="{68B714F7-57B8-49E4-95D1-1B464A6FD120}" srcOrd="17" destOrd="0" presId="urn:microsoft.com/office/officeart/2005/8/layout/list1"/>
    <dgm:cxn modelId="{939DE8F3-1E9C-4896-AA83-2A409E5AF58A}" type="presParOf" srcId="{A00010B3-4D39-40D5-A225-559971360159}" destId="{2CDF4824-EBEE-4761-B219-E26E99CB6095}" srcOrd="18" destOrd="0" presId="urn:microsoft.com/office/officeart/2005/8/layout/list1"/>
    <dgm:cxn modelId="{7FDE4EA4-CED8-4B11-8A09-D09C4D3BE92E}" type="presParOf" srcId="{A00010B3-4D39-40D5-A225-559971360159}" destId="{3746CED8-2BB3-4336-AC5D-127E7B7C0CF7}" srcOrd="19" destOrd="0" presId="urn:microsoft.com/office/officeart/2005/8/layout/list1"/>
    <dgm:cxn modelId="{871DB2CC-0A3B-4603-9D39-D732ABFEE1F8}" type="presParOf" srcId="{A00010B3-4D39-40D5-A225-559971360159}" destId="{B6625B7A-5F0B-4DC3-8AAE-780848F57EB3}" srcOrd="20" destOrd="0" presId="urn:microsoft.com/office/officeart/2005/8/layout/list1"/>
    <dgm:cxn modelId="{CD562A85-1D4C-451E-AB5C-01BE87E790F4}" type="presParOf" srcId="{B6625B7A-5F0B-4DC3-8AAE-780848F57EB3}" destId="{FD0A768C-FD21-4066-906E-09B5BAA463F7}" srcOrd="0" destOrd="0" presId="urn:microsoft.com/office/officeart/2005/8/layout/list1"/>
    <dgm:cxn modelId="{8267F174-A26B-4335-8131-CD9601A66C14}" type="presParOf" srcId="{B6625B7A-5F0B-4DC3-8AAE-780848F57EB3}" destId="{DCA33115-8535-4FB5-B36A-C7CBC45A6CF7}" srcOrd="1" destOrd="0" presId="urn:microsoft.com/office/officeart/2005/8/layout/list1"/>
    <dgm:cxn modelId="{08D71F1C-A734-4951-B05B-B9FBF1674D37}" type="presParOf" srcId="{A00010B3-4D39-40D5-A225-559971360159}" destId="{78389552-CF88-4699-81DA-5168D50209F2}" srcOrd="21" destOrd="0" presId="urn:microsoft.com/office/officeart/2005/8/layout/list1"/>
    <dgm:cxn modelId="{AC7CDC61-E6BD-4635-9C3F-835C6DE6A884}" type="presParOf" srcId="{A00010B3-4D39-40D5-A225-559971360159}" destId="{2B06C324-A6C1-49ED-BD7B-1808D5555A92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53F187-3370-442C-90F7-FDF2B22B7432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EA818E4E-EC69-4EE3-9C1D-A1E966259183}">
      <dgm:prSet phldrT="[文本]"/>
      <dgm:spPr/>
      <dgm:t>
        <a:bodyPr/>
        <a:lstStyle/>
        <a:p>
          <a:r>
            <a:rPr lang="zh-CN" altLang="en-US" dirty="0" smtClean="0"/>
            <a:t>灵活的定制方式</a:t>
          </a:r>
          <a:endParaRPr lang="zh-CN" altLang="en-US" dirty="0"/>
        </a:p>
      </dgm:t>
    </dgm:pt>
    <dgm:pt modelId="{7852A060-BED5-4FCB-8026-9A1D4BE13503}" type="parTrans" cxnId="{CB9C6F7D-DD18-4FDC-A629-3C82664694DB}">
      <dgm:prSet/>
      <dgm:spPr/>
      <dgm:t>
        <a:bodyPr/>
        <a:lstStyle/>
        <a:p>
          <a:endParaRPr lang="zh-CN" altLang="en-US"/>
        </a:p>
      </dgm:t>
    </dgm:pt>
    <dgm:pt modelId="{57A37AEE-1D8D-4CD2-A9A3-A26CE5C11191}" type="sibTrans" cxnId="{CB9C6F7D-DD18-4FDC-A629-3C82664694DB}">
      <dgm:prSet/>
      <dgm:spPr/>
      <dgm:t>
        <a:bodyPr/>
        <a:lstStyle/>
        <a:p>
          <a:endParaRPr lang="zh-CN" altLang="en-US"/>
        </a:p>
      </dgm:t>
    </dgm:pt>
    <dgm:pt modelId="{FE6A586D-CFE3-4189-B605-79906F906438}">
      <dgm:prSet phldrT="[文本]"/>
      <dgm:spPr/>
      <dgm:t>
        <a:bodyPr/>
        <a:lstStyle/>
        <a:p>
          <a:r>
            <a:rPr lang="zh-CN" altLang="en-US" dirty="0" smtClean="0"/>
            <a:t>涵盖全面的快捷模块</a:t>
          </a:r>
          <a:endParaRPr lang="zh-CN" altLang="en-US" dirty="0"/>
        </a:p>
      </dgm:t>
    </dgm:pt>
    <dgm:pt modelId="{5C479DA6-188D-4478-A2BA-C79134CDCA0A}" type="parTrans" cxnId="{FBDE0D56-32FF-4B83-A064-21F0D8ADEB94}">
      <dgm:prSet/>
      <dgm:spPr/>
      <dgm:t>
        <a:bodyPr/>
        <a:lstStyle/>
        <a:p>
          <a:endParaRPr lang="zh-CN" altLang="en-US"/>
        </a:p>
      </dgm:t>
    </dgm:pt>
    <dgm:pt modelId="{9A40584C-49B0-4181-97E1-D9464652CF57}" type="sibTrans" cxnId="{FBDE0D56-32FF-4B83-A064-21F0D8ADEB94}">
      <dgm:prSet/>
      <dgm:spPr/>
      <dgm:t>
        <a:bodyPr/>
        <a:lstStyle/>
        <a:p>
          <a:endParaRPr lang="zh-CN" altLang="en-US"/>
        </a:p>
      </dgm:t>
    </dgm:pt>
    <dgm:pt modelId="{3B61E5DF-DFED-4B7A-A009-24774ACCC20F}">
      <dgm:prSet phldrT="[文本]"/>
      <dgm:spPr/>
      <dgm:t>
        <a:bodyPr/>
        <a:lstStyle/>
        <a:p>
          <a:r>
            <a:rPr lang="zh-CN" altLang="en-US" dirty="0" smtClean="0"/>
            <a:t>自由任意的位置摆放</a:t>
          </a:r>
          <a:endParaRPr lang="zh-CN" altLang="en-US" dirty="0"/>
        </a:p>
      </dgm:t>
    </dgm:pt>
    <dgm:pt modelId="{13BF133D-9857-4531-B067-67BEF0A97B17}" type="parTrans" cxnId="{82106BC2-C981-4E6E-A60A-E8B99BE64887}">
      <dgm:prSet/>
      <dgm:spPr/>
      <dgm:t>
        <a:bodyPr/>
        <a:lstStyle/>
        <a:p>
          <a:endParaRPr lang="zh-CN" altLang="en-US"/>
        </a:p>
      </dgm:t>
    </dgm:pt>
    <dgm:pt modelId="{132495D4-0B8B-4DD0-A148-56E741B542D3}" type="sibTrans" cxnId="{82106BC2-C981-4E6E-A60A-E8B99BE64887}">
      <dgm:prSet/>
      <dgm:spPr/>
      <dgm:t>
        <a:bodyPr/>
        <a:lstStyle/>
        <a:p>
          <a:endParaRPr lang="zh-CN" altLang="en-US"/>
        </a:p>
      </dgm:t>
    </dgm:pt>
    <dgm:pt modelId="{BB6A51B4-FD28-403C-8088-D55D4E44DADF}" type="pres">
      <dgm:prSet presAssocID="{D353F187-3370-442C-90F7-FDF2B22B743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8C72030-8440-4284-A748-E239360BDA03}" type="pres">
      <dgm:prSet presAssocID="{EA818E4E-EC69-4EE3-9C1D-A1E966259183}" presName="parentText" presStyleLbl="node1" presStyleIdx="0" presStyleCnt="3" custLinFactNeighborY="-900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3107AD-644C-4A56-9CDC-3FACEB6CF4F5}" type="pres">
      <dgm:prSet presAssocID="{57A37AEE-1D8D-4CD2-A9A3-A26CE5C11191}" presName="spacer" presStyleCnt="0"/>
      <dgm:spPr/>
    </dgm:pt>
    <dgm:pt modelId="{624D7BD4-9F6F-4184-83C5-17AC7867B6FD}" type="pres">
      <dgm:prSet presAssocID="{FE6A586D-CFE3-4189-B605-79906F90643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C071DF-646D-497E-8C09-F8B73E3E6457}" type="pres">
      <dgm:prSet presAssocID="{9A40584C-49B0-4181-97E1-D9464652CF57}" presName="spacer" presStyleCnt="0"/>
      <dgm:spPr/>
    </dgm:pt>
    <dgm:pt modelId="{BBAA63D4-80AF-4232-8780-6D52A8E1F0E1}" type="pres">
      <dgm:prSet presAssocID="{3B61E5DF-DFED-4B7A-A009-24774ACCC20F}" presName="parentText" presStyleLbl="node1" presStyleIdx="2" presStyleCnt="3" custLinFactNeighborY="9001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BDE0D56-32FF-4B83-A064-21F0D8ADEB94}" srcId="{D353F187-3370-442C-90F7-FDF2B22B7432}" destId="{FE6A586D-CFE3-4189-B605-79906F906438}" srcOrd="1" destOrd="0" parTransId="{5C479DA6-188D-4478-A2BA-C79134CDCA0A}" sibTransId="{9A40584C-49B0-4181-97E1-D9464652CF57}"/>
    <dgm:cxn modelId="{1F0D54ED-166C-4B47-9C4A-C1B279378E56}" type="presOf" srcId="{FE6A586D-CFE3-4189-B605-79906F906438}" destId="{624D7BD4-9F6F-4184-83C5-17AC7867B6FD}" srcOrd="0" destOrd="0" presId="urn:microsoft.com/office/officeart/2005/8/layout/vList2"/>
    <dgm:cxn modelId="{EEC179E6-A556-475A-BA65-8C6057DA8A14}" type="presOf" srcId="{D353F187-3370-442C-90F7-FDF2B22B7432}" destId="{BB6A51B4-FD28-403C-8088-D55D4E44DADF}" srcOrd="0" destOrd="0" presId="urn:microsoft.com/office/officeart/2005/8/layout/vList2"/>
    <dgm:cxn modelId="{958F42AD-54EC-4EC7-BDBD-322ED57C81D7}" type="presOf" srcId="{EA818E4E-EC69-4EE3-9C1D-A1E966259183}" destId="{38C72030-8440-4284-A748-E239360BDA03}" srcOrd="0" destOrd="0" presId="urn:microsoft.com/office/officeart/2005/8/layout/vList2"/>
    <dgm:cxn modelId="{CB9C6F7D-DD18-4FDC-A629-3C82664694DB}" srcId="{D353F187-3370-442C-90F7-FDF2B22B7432}" destId="{EA818E4E-EC69-4EE3-9C1D-A1E966259183}" srcOrd="0" destOrd="0" parTransId="{7852A060-BED5-4FCB-8026-9A1D4BE13503}" sibTransId="{57A37AEE-1D8D-4CD2-A9A3-A26CE5C11191}"/>
    <dgm:cxn modelId="{82106BC2-C981-4E6E-A60A-E8B99BE64887}" srcId="{D353F187-3370-442C-90F7-FDF2B22B7432}" destId="{3B61E5DF-DFED-4B7A-A009-24774ACCC20F}" srcOrd="2" destOrd="0" parTransId="{13BF133D-9857-4531-B067-67BEF0A97B17}" sibTransId="{132495D4-0B8B-4DD0-A148-56E741B542D3}"/>
    <dgm:cxn modelId="{584B8EC9-AF5B-4279-9CA2-0DACBA219CD0}" type="presOf" srcId="{3B61E5DF-DFED-4B7A-A009-24774ACCC20F}" destId="{BBAA63D4-80AF-4232-8780-6D52A8E1F0E1}" srcOrd="0" destOrd="0" presId="urn:microsoft.com/office/officeart/2005/8/layout/vList2"/>
    <dgm:cxn modelId="{551FDBBD-6C1D-4D21-9132-3372F01AD2A8}" type="presParOf" srcId="{BB6A51B4-FD28-403C-8088-D55D4E44DADF}" destId="{38C72030-8440-4284-A748-E239360BDA03}" srcOrd="0" destOrd="0" presId="urn:microsoft.com/office/officeart/2005/8/layout/vList2"/>
    <dgm:cxn modelId="{B3F233CF-C7D9-4273-A2B9-DC7B98B909A5}" type="presParOf" srcId="{BB6A51B4-FD28-403C-8088-D55D4E44DADF}" destId="{E53107AD-644C-4A56-9CDC-3FACEB6CF4F5}" srcOrd="1" destOrd="0" presId="urn:microsoft.com/office/officeart/2005/8/layout/vList2"/>
    <dgm:cxn modelId="{251F082B-4F8C-4A0A-ACE1-54C8AEBB42C9}" type="presParOf" srcId="{BB6A51B4-FD28-403C-8088-D55D4E44DADF}" destId="{624D7BD4-9F6F-4184-83C5-17AC7867B6FD}" srcOrd="2" destOrd="0" presId="urn:microsoft.com/office/officeart/2005/8/layout/vList2"/>
    <dgm:cxn modelId="{E3C84481-00B7-4CA8-9D01-D73B89A6FD2F}" type="presParOf" srcId="{BB6A51B4-FD28-403C-8088-D55D4E44DADF}" destId="{57C071DF-646D-497E-8C09-F8B73E3E6457}" srcOrd="3" destOrd="0" presId="urn:microsoft.com/office/officeart/2005/8/layout/vList2"/>
    <dgm:cxn modelId="{5575DF55-DC18-40AE-AA29-872F43492ECA}" type="presParOf" srcId="{BB6A51B4-FD28-403C-8088-D55D4E44DADF}" destId="{BBAA63D4-80AF-4232-8780-6D52A8E1F0E1}" srcOrd="4" destOrd="0" presId="urn:microsoft.com/office/officeart/2005/8/layout/vList2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A0D6C7-8E61-4A37-AB38-07586273D6CC}" type="doc">
      <dgm:prSet loTypeId="urn:microsoft.com/office/officeart/2005/8/layout/vList5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5E133EC8-11A7-4952-AE2D-E32F4DC5D4B0}">
      <dgm:prSet phldrT="[文本]"/>
      <dgm:spPr/>
      <dgm:t>
        <a:bodyPr/>
        <a:lstStyle/>
        <a:p>
          <a:r>
            <a:rPr lang="zh-CN" b="1" dirty="0" smtClean="0"/>
            <a:t>等额本息</a:t>
          </a:r>
          <a:endParaRPr lang="zh-CN" altLang="en-US" dirty="0"/>
        </a:p>
      </dgm:t>
    </dgm:pt>
    <dgm:pt modelId="{D1AD5183-B01D-4810-BF70-4D5B7E9EF588}" type="parTrans" cxnId="{517AB828-7EE7-4E55-9A3A-D87496EDBA16}">
      <dgm:prSet/>
      <dgm:spPr/>
      <dgm:t>
        <a:bodyPr/>
        <a:lstStyle/>
        <a:p>
          <a:endParaRPr lang="zh-CN" altLang="en-US"/>
        </a:p>
      </dgm:t>
    </dgm:pt>
    <dgm:pt modelId="{079D3C56-002B-4416-A838-D046A3ACA592}" type="sibTrans" cxnId="{517AB828-7EE7-4E55-9A3A-D87496EDBA16}">
      <dgm:prSet/>
      <dgm:spPr/>
      <dgm:t>
        <a:bodyPr/>
        <a:lstStyle/>
        <a:p>
          <a:endParaRPr lang="zh-CN" altLang="en-US"/>
        </a:p>
      </dgm:t>
    </dgm:pt>
    <dgm:pt modelId="{4F25F83F-FAC2-4763-AC0F-9CE53F96DD93}">
      <dgm:prSet phldrT="[文本]"/>
      <dgm:spPr/>
      <dgm:t>
        <a:bodyPr/>
        <a:lstStyle/>
        <a:p>
          <a:r>
            <a:rPr lang="zh-CN" dirty="0" smtClean="0"/>
            <a:t>每期以相等的金额偿还贷款</a:t>
          </a:r>
          <a:endParaRPr lang="zh-CN" altLang="en-US" dirty="0"/>
        </a:p>
      </dgm:t>
    </dgm:pt>
    <dgm:pt modelId="{58E1C558-344C-4C23-B8F0-34A211BC8DD2}" type="parTrans" cxnId="{7E0337D1-3B75-4660-8184-BFECA2B25D31}">
      <dgm:prSet/>
      <dgm:spPr/>
      <dgm:t>
        <a:bodyPr/>
        <a:lstStyle/>
        <a:p>
          <a:endParaRPr lang="zh-CN" altLang="en-US"/>
        </a:p>
      </dgm:t>
    </dgm:pt>
    <dgm:pt modelId="{8B4719DD-4D8D-4901-B264-9EEA7D4AC7CE}" type="sibTrans" cxnId="{7E0337D1-3B75-4660-8184-BFECA2B25D31}">
      <dgm:prSet/>
      <dgm:spPr/>
      <dgm:t>
        <a:bodyPr/>
        <a:lstStyle/>
        <a:p>
          <a:endParaRPr lang="zh-CN" altLang="en-US"/>
        </a:p>
      </dgm:t>
    </dgm:pt>
    <dgm:pt modelId="{5BD057EF-53F3-4DC1-8421-FC2B5C9A7CAB}">
      <dgm:prSet phldrT="[文本]"/>
      <dgm:spPr/>
      <dgm:t>
        <a:bodyPr/>
        <a:lstStyle/>
        <a:p>
          <a:r>
            <a:rPr lang="zh-CN" b="1" dirty="0" smtClean="0"/>
            <a:t>等额本金</a:t>
          </a:r>
          <a:endParaRPr lang="zh-CN" altLang="en-US" dirty="0"/>
        </a:p>
      </dgm:t>
    </dgm:pt>
    <dgm:pt modelId="{A79C427E-B0C3-45E9-AC65-2E87EB3047DC}" type="parTrans" cxnId="{402265CC-3AA1-4EC2-B7ED-66FF34DEFE1F}">
      <dgm:prSet/>
      <dgm:spPr/>
      <dgm:t>
        <a:bodyPr/>
        <a:lstStyle/>
        <a:p>
          <a:endParaRPr lang="zh-CN" altLang="en-US"/>
        </a:p>
      </dgm:t>
    </dgm:pt>
    <dgm:pt modelId="{ADFA8174-1450-4AD2-AEB8-540D22FFE6CA}" type="sibTrans" cxnId="{402265CC-3AA1-4EC2-B7ED-66FF34DEFE1F}">
      <dgm:prSet/>
      <dgm:spPr/>
      <dgm:t>
        <a:bodyPr/>
        <a:lstStyle/>
        <a:p>
          <a:endParaRPr lang="zh-CN" altLang="en-US"/>
        </a:p>
      </dgm:t>
    </dgm:pt>
    <dgm:pt modelId="{55FADD18-F411-4A62-A102-0D8D81FE39C0}">
      <dgm:prSet phldrT="[文本]"/>
      <dgm:spPr/>
      <dgm:t>
        <a:bodyPr/>
        <a:lstStyle/>
        <a:p>
          <a:r>
            <a:rPr lang="zh-CN" dirty="0" smtClean="0"/>
            <a:t>每期偿还等额的本金</a:t>
          </a:r>
          <a:endParaRPr lang="zh-CN" altLang="en-US" dirty="0"/>
        </a:p>
      </dgm:t>
    </dgm:pt>
    <dgm:pt modelId="{DEC3BE9D-26D7-48A5-9678-03C6E3A8BC7F}" type="parTrans" cxnId="{FAD0D7F6-8E63-4FBF-98FB-BC81CC4B9474}">
      <dgm:prSet/>
      <dgm:spPr/>
      <dgm:t>
        <a:bodyPr/>
        <a:lstStyle/>
        <a:p>
          <a:endParaRPr lang="zh-CN" altLang="en-US"/>
        </a:p>
      </dgm:t>
    </dgm:pt>
    <dgm:pt modelId="{A4A9B09D-4F11-435C-8677-6C31293C6DBD}" type="sibTrans" cxnId="{FAD0D7F6-8E63-4FBF-98FB-BC81CC4B9474}">
      <dgm:prSet/>
      <dgm:spPr/>
      <dgm:t>
        <a:bodyPr/>
        <a:lstStyle/>
        <a:p>
          <a:endParaRPr lang="zh-CN" altLang="en-US"/>
        </a:p>
      </dgm:t>
    </dgm:pt>
    <dgm:pt modelId="{4E7B3DA9-30B1-4007-ACE2-A629C27909C9}">
      <dgm:prSet phldrT="[文本]"/>
      <dgm:spPr/>
      <dgm:t>
        <a:bodyPr/>
        <a:lstStyle/>
        <a:p>
          <a:r>
            <a:rPr lang="zh-CN" b="1" dirty="0" smtClean="0"/>
            <a:t>到期还本按季结息</a:t>
          </a:r>
          <a:endParaRPr lang="zh-CN" altLang="en-US" dirty="0"/>
        </a:p>
      </dgm:t>
    </dgm:pt>
    <dgm:pt modelId="{053A23CD-F21E-4052-83DB-C72A3F9BE8C2}" type="parTrans" cxnId="{E52D47D4-CC48-46DE-BAF3-C42B94094036}">
      <dgm:prSet/>
      <dgm:spPr/>
      <dgm:t>
        <a:bodyPr/>
        <a:lstStyle/>
        <a:p>
          <a:endParaRPr lang="zh-CN" altLang="en-US"/>
        </a:p>
      </dgm:t>
    </dgm:pt>
    <dgm:pt modelId="{6BC30E63-C2D6-48D3-A8EB-4DB04EA7AF43}" type="sibTrans" cxnId="{E52D47D4-CC48-46DE-BAF3-C42B94094036}">
      <dgm:prSet/>
      <dgm:spPr/>
      <dgm:t>
        <a:bodyPr/>
        <a:lstStyle/>
        <a:p>
          <a:endParaRPr lang="zh-CN" altLang="en-US"/>
        </a:p>
      </dgm:t>
    </dgm:pt>
    <dgm:pt modelId="{7239DA38-9D05-481D-B13B-2EA3C15AFA3B}">
      <dgm:prSet phldrT="[文本]"/>
      <dgm:spPr/>
      <dgm:t>
        <a:bodyPr/>
        <a:lstStyle/>
        <a:p>
          <a:r>
            <a:rPr lang="zh-CN" dirty="0" smtClean="0"/>
            <a:t>按照申请时填写的还款计划，按期归还</a:t>
          </a:r>
          <a:endParaRPr lang="zh-CN" altLang="en-US" dirty="0"/>
        </a:p>
      </dgm:t>
    </dgm:pt>
    <dgm:pt modelId="{A7C1FBEF-78C0-42FC-98B3-1E303E88A243}" type="parTrans" cxnId="{165CA798-3AD0-45C2-8517-780CCC05D440}">
      <dgm:prSet/>
      <dgm:spPr/>
      <dgm:t>
        <a:bodyPr/>
        <a:lstStyle/>
        <a:p>
          <a:endParaRPr lang="zh-CN" altLang="en-US"/>
        </a:p>
      </dgm:t>
    </dgm:pt>
    <dgm:pt modelId="{03477474-3A8B-4588-B458-8A636E8370C2}" type="sibTrans" cxnId="{165CA798-3AD0-45C2-8517-780CCC05D440}">
      <dgm:prSet/>
      <dgm:spPr/>
      <dgm:t>
        <a:bodyPr/>
        <a:lstStyle/>
        <a:p>
          <a:endParaRPr lang="zh-CN" altLang="en-US"/>
        </a:p>
      </dgm:t>
    </dgm:pt>
    <dgm:pt modelId="{DE50A84C-3F94-4C63-9267-5171F270B88C}">
      <dgm:prSet phldrT="[文本]"/>
      <dgm:spPr/>
      <dgm:t>
        <a:bodyPr/>
        <a:lstStyle/>
        <a:p>
          <a:r>
            <a:rPr lang="zh-CN" dirty="0" smtClean="0"/>
            <a:t>每月归还贷款利息，到期归还全部本金</a:t>
          </a:r>
          <a:endParaRPr lang="zh-CN" altLang="en-US" dirty="0"/>
        </a:p>
      </dgm:t>
    </dgm:pt>
    <dgm:pt modelId="{6BF04581-8383-458F-8C97-447FE65F246E}" type="parTrans" cxnId="{533A8FCC-57DA-40A5-A26F-3692C059EE82}">
      <dgm:prSet/>
      <dgm:spPr/>
      <dgm:t>
        <a:bodyPr/>
        <a:lstStyle/>
        <a:p>
          <a:endParaRPr lang="zh-CN" altLang="en-US"/>
        </a:p>
      </dgm:t>
    </dgm:pt>
    <dgm:pt modelId="{234732C3-DB20-4C26-B349-187FA1CB0FE6}" type="sibTrans" cxnId="{533A8FCC-57DA-40A5-A26F-3692C059EE82}">
      <dgm:prSet/>
      <dgm:spPr/>
      <dgm:t>
        <a:bodyPr/>
        <a:lstStyle/>
        <a:p>
          <a:endParaRPr lang="zh-CN" altLang="en-US"/>
        </a:p>
      </dgm:t>
    </dgm:pt>
    <dgm:pt modelId="{A77A688E-2921-474B-87B2-88064B993823}">
      <dgm:prSet phldrT="[文本]"/>
      <dgm:spPr/>
      <dgm:t>
        <a:bodyPr/>
        <a:lstStyle/>
        <a:p>
          <a:r>
            <a:rPr lang="zh-CN" b="1" dirty="0" smtClean="0"/>
            <a:t>到期还本按月结息</a:t>
          </a:r>
          <a:endParaRPr lang="zh-CN" altLang="en-US" dirty="0"/>
        </a:p>
      </dgm:t>
    </dgm:pt>
    <dgm:pt modelId="{F67203A1-C652-43C0-A601-7725302931FD}" type="parTrans" cxnId="{E69D9FCF-B3BE-41CD-B5C1-590BACCD8B61}">
      <dgm:prSet/>
      <dgm:spPr/>
      <dgm:t>
        <a:bodyPr/>
        <a:lstStyle/>
        <a:p>
          <a:endParaRPr lang="zh-CN" altLang="en-US"/>
        </a:p>
      </dgm:t>
    </dgm:pt>
    <dgm:pt modelId="{6B4CED70-9F97-4339-B64E-0DF89C9A458C}" type="sibTrans" cxnId="{E69D9FCF-B3BE-41CD-B5C1-590BACCD8B61}">
      <dgm:prSet/>
      <dgm:spPr/>
      <dgm:t>
        <a:bodyPr/>
        <a:lstStyle/>
        <a:p>
          <a:endParaRPr lang="zh-CN" altLang="en-US"/>
        </a:p>
      </dgm:t>
    </dgm:pt>
    <dgm:pt modelId="{58F4BF7A-EF77-40CF-88A7-B1E4BADFD166}">
      <dgm:prSet phldrT="[文本]"/>
      <dgm:spPr/>
      <dgm:t>
        <a:bodyPr/>
        <a:lstStyle/>
        <a:p>
          <a:r>
            <a:rPr lang="zh-CN" b="1" dirty="0" smtClean="0"/>
            <a:t>按计划</a:t>
          </a:r>
          <a:endParaRPr lang="zh-CN" altLang="en-US" dirty="0"/>
        </a:p>
      </dgm:t>
    </dgm:pt>
    <dgm:pt modelId="{04E208A8-E11A-42EC-A2CC-312A962F8C43}" type="parTrans" cxnId="{BA536DC2-BEE5-4124-9139-5316658AED3E}">
      <dgm:prSet/>
      <dgm:spPr/>
      <dgm:t>
        <a:bodyPr/>
        <a:lstStyle/>
        <a:p>
          <a:endParaRPr lang="zh-CN" altLang="en-US"/>
        </a:p>
      </dgm:t>
    </dgm:pt>
    <dgm:pt modelId="{00410D4F-8706-47DE-BF0C-7000320149C2}" type="sibTrans" cxnId="{BA536DC2-BEE5-4124-9139-5316658AED3E}">
      <dgm:prSet/>
      <dgm:spPr/>
      <dgm:t>
        <a:bodyPr/>
        <a:lstStyle/>
        <a:p>
          <a:endParaRPr lang="zh-CN" altLang="en-US"/>
        </a:p>
      </dgm:t>
    </dgm:pt>
    <dgm:pt modelId="{9A504CFC-6E4B-4258-BFD7-B7439117AB20}">
      <dgm:prSet phldrT="[文本]"/>
      <dgm:spPr/>
      <dgm:t>
        <a:bodyPr/>
        <a:lstStyle/>
        <a:p>
          <a:r>
            <a:rPr lang="zh-CN" dirty="0" smtClean="0"/>
            <a:t>每季度归还贷款利息，到期归还全部本金</a:t>
          </a:r>
          <a:endParaRPr lang="zh-CN" altLang="en-US" dirty="0"/>
        </a:p>
      </dgm:t>
    </dgm:pt>
    <dgm:pt modelId="{F240A739-C1D6-4C32-8721-60BD40875E78}" type="parTrans" cxnId="{A2B7827A-3FC9-41CF-93EB-B7BB5A422259}">
      <dgm:prSet/>
      <dgm:spPr/>
      <dgm:t>
        <a:bodyPr/>
        <a:lstStyle/>
        <a:p>
          <a:endParaRPr lang="zh-CN" altLang="en-US"/>
        </a:p>
      </dgm:t>
    </dgm:pt>
    <dgm:pt modelId="{A2720FD5-E3BC-4DF5-A51B-3D05C465E4D2}" type="sibTrans" cxnId="{A2B7827A-3FC9-41CF-93EB-B7BB5A422259}">
      <dgm:prSet/>
      <dgm:spPr/>
      <dgm:t>
        <a:bodyPr/>
        <a:lstStyle/>
        <a:p>
          <a:endParaRPr lang="zh-CN" altLang="en-US"/>
        </a:p>
      </dgm:t>
    </dgm:pt>
    <dgm:pt modelId="{BA95ADE2-4869-442F-A29D-2B01FD1CB7DB}">
      <dgm:prSet phldrT="[文本]"/>
      <dgm:spPr/>
      <dgm:t>
        <a:bodyPr/>
        <a:lstStyle/>
        <a:p>
          <a:r>
            <a:rPr lang="zh-CN" b="1" dirty="0" smtClean="0"/>
            <a:t>利随本清</a:t>
          </a:r>
          <a:endParaRPr lang="zh-CN" altLang="en-US" dirty="0"/>
        </a:p>
      </dgm:t>
    </dgm:pt>
    <dgm:pt modelId="{00027BBE-46EF-4A63-ACDB-CF7EDCA25293}" type="parTrans" cxnId="{69F1C912-A948-42E5-B03C-BEA687601DA7}">
      <dgm:prSet/>
      <dgm:spPr/>
      <dgm:t>
        <a:bodyPr/>
        <a:lstStyle/>
        <a:p>
          <a:endParaRPr lang="zh-CN" altLang="en-US"/>
        </a:p>
      </dgm:t>
    </dgm:pt>
    <dgm:pt modelId="{07AAC55D-D3BE-444D-81EB-9C118342CE40}" type="sibTrans" cxnId="{69F1C912-A948-42E5-B03C-BEA687601DA7}">
      <dgm:prSet/>
      <dgm:spPr/>
      <dgm:t>
        <a:bodyPr/>
        <a:lstStyle/>
        <a:p>
          <a:endParaRPr lang="zh-CN" altLang="en-US"/>
        </a:p>
      </dgm:t>
    </dgm:pt>
    <dgm:pt modelId="{52FEF060-6EBE-4306-8CFE-8DB3F7992D28}">
      <dgm:prSet phldrT="[文本]"/>
      <dgm:spPr/>
      <dgm:t>
        <a:bodyPr/>
        <a:lstStyle/>
        <a:p>
          <a:r>
            <a:rPr lang="zh-CN" dirty="0" smtClean="0"/>
            <a:t>借款到期日一次性还清贷款本金和利息</a:t>
          </a:r>
          <a:endParaRPr lang="zh-CN" altLang="en-US" dirty="0"/>
        </a:p>
      </dgm:t>
    </dgm:pt>
    <dgm:pt modelId="{AB6484E0-01B0-4716-983D-5656C0C9D525}" type="parTrans" cxnId="{F0B07504-BF91-4733-9C89-B42A5C894F8F}">
      <dgm:prSet/>
      <dgm:spPr/>
      <dgm:t>
        <a:bodyPr/>
        <a:lstStyle/>
        <a:p>
          <a:endParaRPr lang="zh-CN" altLang="en-US"/>
        </a:p>
      </dgm:t>
    </dgm:pt>
    <dgm:pt modelId="{EB45E7B9-A24F-4F9E-870E-503808AC5F0B}" type="sibTrans" cxnId="{F0B07504-BF91-4733-9C89-B42A5C894F8F}">
      <dgm:prSet/>
      <dgm:spPr/>
      <dgm:t>
        <a:bodyPr/>
        <a:lstStyle/>
        <a:p>
          <a:endParaRPr lang="zh-CN" altLang="en-US"/>
        </a:p>
      </dgm:t>
    </dgm:pt>
    <dgm:pt modelId="{005C4F89-9DEC-420C-ADC8-6B0AB920CBF6}" type="pres">
      <dgm:prSet presAssocID="{91A0D6C7-8E61-4A37-AB38-07586273D6C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B6D80F4-5957-46E7-9D09-DBDD291672F1}" type="pres">
      <dgm:prSet presAssocID="{5E133EC8-11A7-4952-AE2D-E32F4DC5D4B0}" presName="linNode" presStyleCnt="0"/>
      <dgm:spPr/>
    </dgm:pt>
    <dgm:pt modelId="{73AD6468-F313-46D7-BF74-991BC0664333}" type="pres">
      <dgm:prSet presAssocID="{5E133EC8-11A7-4952-AE2D-E32F4DC5D4B0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40A65E-E950-409B-A253-BB2CCB4133F5}" type="pres">
      <dgm:prSet presAssocID="{5E133EC8-11A7-4952-AE2D-E32F4DC5D4B0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CA34F5-EBD4-4575-8C94-CBFE1B235D8E}" type="pres">
      <dgm:prSet presAssocID="{079D3C56-002B-4416-A838-D046A3ACA592}" presName="sp" presStyleCnt="0"/>
      <dgm:spPr/>
    </dgm:pt>
    <dgm:pt modelId="{132F577B-2936-4F9F-951B-3B9B59CA6122}" type="pres">
      <dgm:prSet presAssocID="{5BD057EF-53F3-4DC1-8421-FC2B5C9A7CAB}" presName="linNode" presStyleCnt="0"/>
      <dgm:spPr/>
    </dgm:pt>
    <dgm:pt modelId="{2FFC3002-34F3-4E4C-B4A7-6CD8AB4F7980}" type="pres">
      <dgm:prSet presAssocID="{5BD057EF-53F3-4DC1-8421-FC2B5C9A7CAB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F1E094-42DA-4CDE-85A3-CC7C9B3D9C39}" type="pres">
      <dgm:prSet presAssocID="{5BD057EF-53F3-4DC1-8421-FC2B5C9A7CAB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1DE0C2-CE2F-4A05-8860-D7FB7F8FA8FE}" type="pres">
      <dgm:prSet presAssocID="{ADFA8174-1450-4AD2-AEB8-540D22FFE6CA}" presName="sp" presStyleCnt="0"/>
      <dgm:spPr/>
    </dgm:pt>
    <dgm:pt modelId="{F4D0509A-EC61-4B82-8D9B-ECF447526E2B}" type="pres">
      <dgm:prSet presAssocID="{A77A688E-2921-474B-87B2-88064B993823}" presName="linNode" presStyleCnt="0"/>
      <dgm:spPr/>
    </dgm:pt>
    <dgm:pt modelId="{DAB776FD-9E11-4BA0-B4A2-26E94E53783E}" type="pres">
      <dgm:prSet presAssocID="{A77A688E-2921-474B-87B2-88064B993823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D29B15-4947-49A1-A750-81F0477D18E3}" type="pres">
      <dgm:prSet presAssocID="{A77A688E-2921-474B-87B2-88064B993823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7E9672-9B1D-4D4E-A7F6-5E0DFD86FE23}" type="pres">
      <dgm:prSet presAssocID="{6B4CED70-9F97-4339-B64E-0DF89C9A458C}" presName="sp" presStyleCnt="0"/>
      <dgm:spPr/>
    </dgm:pt>
    <dgm:pt modelId="{0270153E-94A2-4753-8556-B57A557A44E6}" type="pres">
      <dgm:prSet presAssocID="{4E7B3DA9-30B1-4007-ACE2-A629C27909C9}" presName="linNode" presStyleCnt="0"/>
      <dgm:spPr/>
    </dgm:pt>
    <dgm:pt modelId="{F67FA7EA-3B50-40DC-A2D0-E385508F3B0A}" type="pres">
      <dgm:prSet presAssocID="{4E7B3DA9-30B1-4007-ACE2-A629C27909C9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5DB6BF-BEB7-476F-B254-35F6CA381964}" type="pres">
      <dgm:prSet presAssocID="{4E7B3DA9-30B1-4007-ACE2-A629C27909C9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909AB5-0C37-403F-901E-AA9449E0B703}" type="pres">
      <dgm:prSet presAssocID="{6BC30E63-C2D6-48D3-A8EB-4DB04EA7AF43}" presName="sp" presStyleCnt="0"/>
      <dgm:spPr/>
    </dgm:pt>
    <dgm:pt modelId="{1482C173-4683-4A9C-A524-54CEDC1008A7}" type="pres">
      <dgm:prSet presAssocID="{BA95ADE2-4869-442F-A29D-2B01FD1CB7DB}" presName="linNode" presStyleCnt="0"/>
      <dgm:spPr/>
    </dgm:pt>
    <dgm:pt modelId="{040645CB-9110-41CC-8448-59157EA69EC9}" type="pres">
      <dgm:prSet presAssocID="{BA95ADE2-4869-442F-A29D-2B01FD1CB7DB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BE5550-C401-4C92-8F94-BDDA9968285F}" type="pres">
      <dgm:prSet presAssocID="{BA95ADE2-4869-442F-A29D-2B01FD1CB7DB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5517C6-8FEE-4A9A-B874-BC1A9C495DC5}" type="pres">
      <dgm:prSet presAssocID="{07AAC55D-D3BE-444D-81EB-9C118342CE40}" presName="sp" presStyleCnt="0"/>
      <dgm:spPr/>
    </dgm:pt>
    <dgm:pt modelId="{8064E269-E5D8-47A2-84C2-4A4BDBAC69A0}" type="pres">
      <dgm:prSet presAssocID="{58F4BF7A-EF77-40CF-88A7-B1E4BADFD166}" presName="linNode" presStyleCnt="0"/>
      <dgm:spPr/>
    </dgm:pt>
    <dgm:pt modelId="{2EAB02AA-A540-45CE-BD49-DE205194B098}" type="pres">
      <dgm:prSet presAssocID="{58F4BF7A-EF77-40CF-88A7-B1E4BADFD166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DD9F66-CDE5-419F-946A-08998A505415}" type="pres">
      <dgm:prSet presAssocID="{58F4BF7A-EF77-40CF-88A7-B1E4BADFD166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65CA798-3AD0-45C2-8517-780CCC05D440}" srcId="{58F4BF7A-EF77-40CF-88A7-B1E4BADFD166}" destId="{7239DA38-9D05-481D-B13B-2EA3C15AFA3B}" srcOrd="0" destOrd="0" parTransId="{A7C1FBEF-78C0-42FC-98B3-1E303E88A243}" sibTransId="{03477474-3A8B-4588-B458-8A636E8370C2}"/>
    <dgm:cxn modelId="{BA536DC2-BEE5-4124-9139-5316658AED3E}" srcId="{91A0D6C7-8E61-4A37-AB38-07586273D6CC}" destId="{58F4BF7A-EF77-40CF-88A7-B1E4BADFD166}" srcOrd="5" destOrd="0" parTransId="{04E208A8-E11A-42EC-A2CC-312A962F8C43}" sibTransId="{00410D4F-8706-47DE-BF0C-7000320149C2}"/>
    <dgm:cxn modelId="{5D59F055-F793-4CB7-8BB3-2AB69A8475E5}" type="presOf" srcId="{7239DA38-9D05-481D-B13B-2EA3C15AFA3B}" destId="{89DD9F66-CDE5-419F-946A-08998A505415}" srcOrd="0" destOrd="0" presId="urn:microsoft.com/office/officeart/2005/8/layout/vList5"/>
    <dgm:cxn modelId="{7E0337D1-3B75-4660-8184-BFECA2B25D31}" srcId="{5E133EC8-11A7-4952-AE2D-E32F4DC5D4B0}" destId="{4F25F83F-FAC2-4763-AC0F-9CE53F96DD93}" srcOrd="0" destOrd="0" parTransId="{58E1C558-344C-4C23-B8F0-34A211BC8DD2}" sibTransId="{8B4719DD-4D8D-4901-B264-9EEA7D4AC7CE}"/>
    <dgm:cxn modelId="{517AB828-7EE7-4E55-9A3A-D87496EDBA16}" srcId="{91A0D6C7-8E61-4A37-AB38-07586273D6CC}" destId="{5E133EC8-11A7-4952-AE2D-E32F4DC5D4B0}" srcOrd="0" destOrd="0" parTransId="{D1AD5183-B01D-4810-BF70-4D5B7E9EF588}" sibTransId="{079D3C56-002B-4416-A838-D046A3ACA592}"/>
    <dgm:cxn modelId="{9212BCB2-B19F-41B3-9EF7-99EB4B4CC4B3}" type="presOf" srcId="{91A0D6C7-8E61-4A37-AB38-07586273D6CC}" destId="{005C4F89-9DEC-420C-ADC8-6B0AB920CBF6}" srcOrd="0" destOrd="0" presId="urn:microsoft.com/office/officeart/2005/8/layout/vList5"/>
    <dgm:cxn modelId="{1E2F4B23-F0D0-4B43-9291-0772872FA23A}" type="presOf" srcId="{9A504CFC-6E4B-4258-BFD7-B7439117AB20}" destId="{A65DB6BF-BEB7-476F-B254-35F6CA381964}" srcOrd="0" destOrd="0" presId="urn:microsoft.com/office/officeart/2005/8/layout/vList5"/>
    <dgm:cxn modelId="{776044D2-A360-4875-BC66-2C466C4AF467}" type="presOf" srcId="{BA95ADE2-4869-442F-A29D-2B01FD1CB7DB}" destId="{040645CB-9110-41CC-8448-59157EA69EC9}" srcOrd="0" destOrd="0" presId="urn:microsoft.com/office/officeart/2005/8/layout/vList5"/>
    <dgm:cxn modelId="{F0B07504-BF91-4733-9C89-B42A5C894F8F}" srcId="{BA95ADE2-4869-442F-A29D-2B01FD1CB7DB}" destId="{52FEF060-6EBE-4306-8CFE-8DB3F7992D28}" srcOrd="0" destOrd="0" parTransId="{AB6484E0-01B0-4716-983D-5656C0C9D525}" sibTransId="{EB45E7B9-A24F-4F9E-870E-503808AC5F0B}"/>
    <dgm:cxn modelId="{C7B24148-38FC-458E-BC77-D3856CE797DC}" type="presOf" srcId="{52FEF060-6EBE-4306-8CFE-8DB3F7992D28}" destId="{54BE5550-C401-4C92-8F94-BDDA9968285F}" srcOrd="0" destOrd="0" presId="urn:microsoft.com/office/officeart/2005/8/layout/vList5"/>
    <dgm:cxn modelId="{7585DBBB-BAF4-4398-94EE-21C840DA2FAF}" type="presOf" srcId="{58F4BF7A-EF77-40CF-88A7-B1E4BADFD166}" destId="{2EAB02AA-A540-45CE-BD49-DE205194B098}" srcOrd="0" destOrd="0" presId="urn:microsoft.com/office/officeart/2005/8/layout/vList5"/>
    <dgm:cxn modelId="{B43A13B0-6936-4E93-8957-442CEA807819}" type="presOf" srcId="{5BD057EF-53F3-4DC1-8421-FC2B5C9A7CAB}" destId="{2FFC3002-34F3-4E4C-B4A7-6CD8AB4F7980}" srcOrd="0" destOrd="0" presId="urn:microsoft.com/office/officeart/2005/8/layout/vList5"/>
    <dgm:cxn modelId="{A2B7827A-3FC9-41CF-93EB-B7BB5A422259}" srcId="{4E7B3DA9-30B1-4007-ACE2-A629C27909C9}" destId="{9A504CFC-6E4B-4258-BFD7-B7439117AB20}" srcOrd="0" destOrd="0" parTransId="{F240A739-C1D6-4C32-8721-60BD40875E78}" sibTransId="{A2720FD5-E3BC-4DF5-A51B-3D05C465E4D2}"/>
    <dgm:cxn modelId="{98F94744-DF06-4CDC-98E6-056BAF58E0A9}" type="presOf" srcId="{4E7B3DA9-30B1-4007-ACE2-A629C27909C9}" destId="{F67FA7EA-3B50-40DC-A2D0-E385508F3B0A}" srcOrd="0" destOrd="0" presId="urn:microsoft.com/office/officeart/2005/8/layout/vList5"/>
    <dgm:cxn modelId="{0631B9BD-0351-4B2B-AD4D-24369AF1EEA5}" type="presOf" srcId="{4F25F83F-FAC2-4763-AC0F-9CE53F96DD93}" destId="{BA40A65E-E950-409B-A253-BB2CCB4133F5}" srcOrd="0" destOrd="0" presId="urn:microsoft.com/office/officeart/2005/8/layout/vList5"/>
    <dgm:cxn modelId="{FAD0D7F6-8E63-4FBF-98FB-BC81CC4B9474}" srcId="{5BD057EF-53F3-4DC1-8421-FC2B5C9A7CAB}" destId="{55FADD18-F411-4A62-A102-0D8D81FE39C0}" srcOrd="0" destOrd="0" parTransId="{DEC3BE9D-26D7-48A5-9678-03C6E3A8BC7F}" sibTransId="{A4A9B09D-4F11-435C-8677-6C31293C6DBD}"/>
    <dgm:cxn modelId="{01D88D61-10B3-4841-AAC4-0B6B2F5937C7}" type="presOf" srcId="{A77A688E-2921-474B-87B2-88064B993823}" destId="{DAB776FD-9E11-4BA0-B4A2-26E94E53783E}" srcOrd="0" destOrd="0" presId="urn:microsoft.com/office/officeart/2005/8/layout/vList5"/>
    <dgm:cxn modelId="{533A8FCC-57DA-40A5-A26F-3692C059EE82}" srcId="{A77A688E-2921-474B-87B2-88064B993823}" destId="{DE50A84C-3F94-4C63-9267-5171F270B88C}" srcOrd="0" destOrd="0" parTransId="{6BF04581-8383-458F-8C97-447FE65F246E}" sibTransId="{234732C3-DB20-4C26-B349-187FA1CB0FE6}"/>
    <dgm:cxn modelId="{E69D9FCF-B3BE-41CD-B5C1-590BACCD8B61}" srcId="{91A0D6C7-8E61-4A37-AB38-07586273D6CC}" destId="{A77A688E-2921-474B-87B2-88064B993823}" srcOrd="2" destOrd="0" parTransId="{F67203A1-C652-43C0-A601-7725302931FD}" sibTransId="{6B4CED70-9F97-4339-B64E-0DF89C9A458C}"/>
    <dgm:cxn modelId="{402265CC-3AA1-4EC2-B7ED-66FF34DEFE1F}" srcId="{91A0D6C7-8E61-4A37-AB38-07586273D6CC}" destId="{5BD057EF-53F3-4DC1-8421-FC2B5C9A7CAB}" srcOrd="1" destOrd="0" parTransId="{A79C427E-B0C3-45E9-AC65-2E87EB3047DC}" sibTransId="{ADFA8174-1450-4AD2-AEB8-540D22FFE6CA}"/>
    <dgm:cxn modelId="{11358816-2666-4BFA-8F1F-181FBA62B061}" type="presOf" srcId="{5E133EC8-11A7-4952-AE2D-E32F4DC5D4B0}" destId="{73AD6468-F313-46D7-BF74-991BC0664333}" srcOrd="0" destOrd="0" presId="urn:microsoft.com/office/officeart/2005/8/layout/vList5"/>
    <dgm:cxn modelId="{8E8D48A6-0323-4D1E-B005-AD74778DEE83}" type="presOf" srcId="{DE50A84C-3F94-4C63-9267-5171F270B88C}" destId="{A7D29B15-4947-49A1-A750-81F0477D18E3}" srcOrd="0" destOrd="0" presId="urn:microsoft.com/office/officeart/2005/8/layout/vList5"/>
    <dgm:cxn modelId="{69F1C912-A948-42E5-B03C-BEA687601DA7}" srcId="{91A0D6C7-8E61-4A37-AB38-07586273D6CC}" destId="{BA95ADE2-4869-442F-A29D-2B01FD1CB7DB}" srcOrd="4" destOrd="0" parTransId="{00027BBE-46EF-4A63-ACDB-CF7EDCA25293}" sibTransId="{07AAC55D-D3BE-444D-81EB-9C118342CE40}"/>
    <dgm:cxn modelId="{E52D47D4-CC48-46DE-BAF3-C42B94094036}" srcId="{91A0D6C7-8E61-4A37-AB38-07586273D6CC}" destId="{4E7B3DA9-30B1-4007-ACE2-A629C27909C9}" srcOrd="3" destOrd="0" parTransId="{053A23CD-F21E-4052-83DB-C72A3F9BE8C2}" sibTransId="{6BC30E63-C2D6-48D3-A8EB-4DB04EA7AF43}"/>
    <dgm:cxn modelId="{BC538CDC-9BD6-4680-849B-0D32DA75CC32}" type="presOf" srcId="{55FADD18-F411-4A62-A102-0D8D81FE39C0}" destId="{68F1E094-42DA-4CDE-85A3-CC7C9B3D9C39}" srcOrd="0" destOrd="0" presId="urn:microsoft.com/office/officeart/2005/8/layout/vList5"/>
    <dgm:cxn modelId="{266C58E5-A424-4D80-BEDD-6787D8826EE1}" type="presParOf" srcId="{005C4F89-9DEC-420C-ADC8-6B0AB920CBF6}" destId="{2B6D80F4-5957-46E7-9D09-DBDD291672F1}" srcOrd="0" destOrd="0" presId="urn:microsoft.com/office/officeart/2005/8/layout/vList5"/>
    <dgm:cxn modelId="{0572D899-5293-4E29-8AB8-9072EB2879D9}" type="presParOf" srcId="{2B6D80F4-5957-46E7-9D09-DBDD291672F1}" destId="{73AD6468-F313-46D7-BF74-991BC0664333}" srcOrd="0" destOrd="0" presId="urn:microsoft.com/office/officeart/2005/8/layout/vList5"/>
    <dgm:cxn modelId="{FDCB812D-942F-4409-B38F-85378C7BA089}" type="presParOf" srcId="{2B6D80F4-5957-46E7-9D09-DBDD291672F1}" destId="{BA40A65E-E950-409B-A253-BB2CCB4133F5}" srcOrd="1" destOrd="0" presId="urn:microsoft.com/office/officeart/2005/8/layout/vList5"/>
    <dgm:cxn modelId="{65C78152-4565-4773-8C16-8A6B0F6C4205}" type="presParOf" srcId="{005C4F89-9DEC-420C-ADC8-6B0AB920CBF6}" destId="{8CCA34F5-EBD4-4575-8C94-CBFE1B235D8E}" srcOrd="1" destOrd="0" presId="urn:microsoft.com/office/officeart/2005/8/layout/vList5"/>
    <dgm:cxn modelId="{3A15FB81-139E-4E81-B2FD-4E03348A9075}" type="presParOf" srcId="{005C4F89-9DEC-420C-ADC8-6B0AB920CBF6}" destId="{132F577B-2936-4F9F-951B-3B9B59CA6122}" srcOrd="2" destOrd="0" presId="urn:microsoft.com/office/officeart/2005/8/layout/vList5"/>
    <dgm:cxn modelId="{2C30A6F3-256C-4D24-AE4A-D89538459D56}" type="presParOf" srcId="{132F577B-2936-4F9F-951B-3B9B59CA6122}" destId="{2FFC3002-34F3-4E4C-B4A7-6CD8AB4F7980}" srcOrd="0" destOrd="0" presId="urn:microsoft.com/office/officeart/2005/8/layout/vList5"/>
    <dgm:cxn modelId="{2D53C832-04C2-466D-AAD7-1466B786C527}" type="presParOf" srcId="{132F577B-2936-4F9F-951B-3B9B59CA6122}" destId="{68F1E094-42DA-4CDE-85A3-CC7C9B3D9C39}" srcOrd="1" destOrd="0" presId="urn:microsoft.com/office/officeart/2005/8/layout/vList5"/>
    <dgm:cxn modelId="{A60625EA-56CB-4FA0-A43B-FDB030378FB9}" type="presParOf" srcId="{005C4F89-9DEC-420C-ADC8-6B0AB920CBF6}" destId="{0B1DE0C2-CE2F-4A05-8860-D7FB7F8FA8FE}" srcOrd="3" destOrd="0" presId="urn:microsoft.com/office/officeart/2005/8/layout/vList5"/>
    <dgm:cxn modelId="{44175BC6-9B31-4E45-82D7-BFDEFE5E12D6}" type="presParOf" srcId="{005C4F89-9DEC-420C-ADC8-6B0AB920CBF6}" destId="{F4D0509A-EC61-4B82-8D9B-ECF447526E2B}" srcOrd="4" destOrd="0" presId="urn:microsoft.com/office/officeart/2005/8/layout/vList5"/>
    <dgm:cxn modelId="{C1E99388-99C8-4099-9609-2CA02AA85A24}" type="presParOf" srcId="{F4D0509A-EC61-4B82-8D9B-ECF447526E2B}" destId="{DAB776FD-9E11-4BA0-B4A2-26E94E53783E}" srcOrd="0" destOrd="0" presId="urn:microsoft.com/office/officeart/2005/8/layout/vList5"/>
    <dgm:cxn modelId="{6DA2EF7C-3F53-416F-8931-AA969327DBD7}" type="presParOf" srcId="{F4D0509A-EC61-4B82-8D9B-ECF447526E2B}" destId="{A7D29B15-4947-49A1-A750-81F0477D18E3}" srcOrd="1" destOrd="0" presId="urn:microsoft.com/office/officeart/2005/8/layout/vList5"/>
    <dgm:cxn modelId="{267CAB00-2C71-4834-9F79-496C9E8E121A}" type="presParOf" srcId="{005C4F89-9DEC-420C-ADC8-6B0AB920CBF6}" destId="{C37E9672-9B1D-4D4E-A7F6-5E0DFD86FE23}" srcOrd="5" destOrd="0" presId="urn:microsoft.com/office/officeart/2005/8/layout/vList5"/>
    <dgm:cxn modelId="{E0BD40E1-D70E-4FDE-B6CD-EF84742C1D1F}" type="presParOf" srcId="{005C4F89-9DEC-420C-ADC8-6B0AB920CBF6}" destId="{0270153E-94A2-4753-8556-B57A557A44E6}" srcOrd="6" destOrd="0" presId="urn:microsoft.com/office/officeart/2005/8/layout/vList5"/>
    <dgm:cxn modelId="{52EDBCE9-4457-458E-9B3F-61958DBAD559}" type="presParOf" srcId="{0270153E-94A2-4753-8556-B57A557A44E6}" destId="{F67FA7EA-3B50-40DC-A2D0-E385508F3B0A}" srcOrd="0" destOrd="0" presId="urn:microsoft.com/office/officeart/2005/8/layout/vList5"/>
    <dgm:cxn modelId="{E67D6284-8A23-4D2F-8E38-42AE3B44A60B}" type="presParOf" srcId="{0270153E-94A2-4753-8556-B57A557A44E6}" destId="{A65DB6BF-BEB7-476F-B254-35F6CA381964}" srcOrd="1" destOrd="0" presId="urn:microsoft.com/office/officeart/2005/8/layout/vList5"/>
    <dgm:cxn modelId="{FA79EA7B-DA36-4A65-8D8F-AF0C2BA3F4A2}" type="presParOf" srcId="{005C4F89-9DEC-420C-ADC8-6B0AB920CBF6}" destId="{4D909AB5-0C37-403F-901E-AA9449E0B703}" srcOrd="7" destOrd="0" presId="urn:microsoft.com/office/officeart/2005/8/layout/vList5"/>
    <dgm:cxn modelId="{C1455B01-E144-40CD-9C4E-0C4789FD7B04}" type="presParOf" srcId="{005C4F89-9DEC-420C-ADC8-6B0AB920CBF6}" destId="{1482C173-4683-4A9C-A524-54CEDC1008A7}" srcOrd="8" destOrd="0" presId="urn:microsoft.com/office/officeart/2005/8/layout/vList5"/>
    <dgm:cxn modelId="{D699CD31-3876-4232-8C4E-24AC0D8CDFFE}" type="presParOf" srcId="{1482C173-4683-4A9C-A524-54CEDC1008A7}" destId="{040645CB-9110-41CC-8448-59157EA69EC9}" srcOrd="0" destOrd="0" presId="urn:microsoft.com/office/officeart/2005/8/layout/vList5"/>
    <dgm:cxn modelId="{D6022354-DDFB-4E6C-9329-30D4A47DE86B}" type="presParOf" srcId="{1482C173-4683-4A9C-A524-54CEDC1008A7}" destId="{54BE5550-C401-4C92-8F94-BDDA9968285F}" srcOrd="1" destOrd="0" presId="urn:microsoft.com/office/officeart/2005/8/layout/vList5"/>
    <dgm:cxn modelId="{AE7E4DC6-35B7-4BC4-9E08-2457D80E6BF0}" type="presParOf" srcId="{005C4F89-9DEC-420C-ADC8-6B0AB920CBF6}" destId="{B35517C6-8FEE-4A9A-B874-BC1A9C495DC5}" srcOrd="9" destOrd="0" presId="urn:microsoft.com/office/officeart/2005/8/layout/vList5"/>
    <dgm:cxn modelId="{05DB49AB-B77F-4BEC-8D37-9AC31B31D5AE}" type="presParOf" srcId="{005C4F89-9DEC-420C-ADC8-6B0AB920CBF6}" destId="{8064E269-E5D8-47A2-84C2-4A4BDBAC69A0}" srcOrd="10" destOrd="0" presId="urn:microsoft.com/office/officeart/2005/8/layout/vList5"/>
    <dgm:cxn modelId="{84DD662C-3CED-4133-BB4A-11D43380FD3D}" type="presParOf" srcId="{8064E269-E5D8-47A2-84C2-4A4BDBAC69A0}" destId="{2EAB02AA-A540-45CE-BD49-DE205194B098}" srcOrd="0" destOrd="0" presId="urn:microsoft.com/office/officeart/2005/8/layout/vList5"/>
    <dgm:cxn modelId="{902D259E-DE5A-40A4-B1DB-885D666B62B6}" type="presParOf" srcId="{8064E269-E5D8-47A2-84C2-4A4BDBAC69A0}" destId="{89DD9F66-CDE5-419F-946A-08998A50541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9A8C53-BAB3-4DEC-93FE-8FB6014C0BE8}" type="doc">
      <dgm:prSet loTypeId="urn:microsoft.com/office/officeart/2005/8/layout/default#1" loCatId="list" qsTypeId="urn:microsoft.com/office/officeart/2005/8/quickstyle/3d9" qsCatId="3D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0BE52487-FF2F-4D0B-BEA9-33A6DB2A7115}">
      <dgm:prSet phldrT="[文本]"/>
      <dgm:spPr/>
      <dgm:t>
        <a:bodyPr/>
        <a:lstStyle/>
        <a:p>
          <a:r>
            <a:rPr lang="zh-CN" b="1" dirty="0" smtClean="0"/>
            <a:t>固定利率</a:t>
          </a:r>
          <a:endParaRPr lang="zh-CN" altLang="en-US" dirty="0"/>
        </a:p>
      </dgm:t>
    </dgm:pt>
    <dgm:pt modelId="{1F45D860-264D-4CDD-9F20-672E1EC06316}" type="parTrans" cxnId="{B9C6CDF5-4BEC-40EF-B091-0156EB2B47FD}">
      <dgm:prSet/>
      <dgm:spPr/>
      <dgm:t>
        <a:bodyPr/>
        <a:lstStyle/>
        <a:p>
          <a:endParaRPr lang="zh-CN" altLang="en-US"/>
        </a:p>
      </dgm:t>
    </dgm:pt>
    <dgm:pt modelId="{3ADE28D4-EB3E-4E24-B20F-DCA1C5947CE8}" type="sibTrans" cxnId="{B9C6CDF5-4BEC-40EF-B091-0156EB2B47FD}">
      <dgm:prSet/>
      <dgm:spPr/>
      <dgm:t>
        <a:bodyPr/>
        <a:lstStyle/>
        <a:p>
          <a:endParaRPr lang="zh-CN" altLang="en-US"/>
        </a:p>
      </dgm:t>
    </dgm:pt>
    <dgm:pt modelId="{3A86EEDD-DC8E-47F5-8BCF-FDE447479F2D}">
      <dgm:prSet phldrT="[文本]"/>
      <dgm:spPr/>
      <dgm:t>
        <a:bodyPr/>
        <a:lstStyle/>
        <a:p>
          <a:r>
            <a:rPr lang="zh-CN" b="1" dirty="0" smtClean="0"/>
            <a:t>按月浮动</a:t>
          </a:r>
          <a:endParaRPr lang="zh-CN" altLang="en-US" dirty="0"/>
        </a:p>
      </dgm:t>
    </dgm:pt>
    <dgm:pt modelId="{465B46B2-52D1-481B-A9EA-EE7AB2750F33}" type="parTrans" cxnId="{D4C38D05-6065-45EA-BC99-7E33013D9944}">
      <dgm:prSet/>
      <dgm:spPr/>
      <dgm:t>
        <a:bodyPr/>
        <a:lstStyle/>
        <a:p>
          <a:endParaRPr lang="zh-CN" altLang="en-US"/>
        </a:p>
      </dgm:t>
    </dgm:pt>
    <dgm:pt modelId="{0093DFC8-F5B3-4544-9D64-9F927B9EFCEE}" type="sibTrans" cxnId="{D4C38D05-6065-45EA-BC99-7E33013D9944}">
      <dgm:prSet/>
      <dgm:spPr/>
      <dgm:t>
        <a:bodyPr/>
        <a:lstStyle/>
        <a:p>
          <a:endParaRPr lang="zh-CN" altLang="en-US"/>
        </a:p>
      </dgm:t>
    </dgm:pt>
    <dgm:pt modelId="{F7E42EA2-88FC-4A83-AAD2-4E519A9C1DCD}">
      <dgm:prSet phldrT="[文本]"/>
      <dgm:spPr/>
      <dgm:t>
        <a:bodyPr/>
        <a:lstStyle/>
        <a:p>
          <a:r>
            <a:rPr lang="zh-CN" b="1" dirty="0" smtClean="0"/>
            <a:t>按月对日浮动</a:t>
          </a:r>
          <a:endParaRPr lang="zh-CN" altLang="en-US" dirty="0"/>
        </a:p>
      </dgm:t>
    </dgm:pt>
    <dgm:pt modelId="{235E9549-081A-4F27-9B54-84C7040A3FE3}" type="parTrans" cxnId="{AE8739CC-EF63-4F27-87A1-9E1E296412E6}">
      <dgm:prSet/>
      <dgm:spPr/>
      <dgm:t>
        <a:bodyPr/>
        <a:lstStyle/>
        <a:p>
          <a:endParaRPr lang="zh-CN" altLang="en-US"/>
        </a:p>
      </dgm:t>
    </dgm:pt>
    <dgm:pt modelId="{D9AF7AD9-0D03-495B-8D25-03F177CE07B1}" type="sibTrans" cxnId="{AE8739CC-EF63-4F27-87A1-9E1E296412E6}">
      <dgm:prSet/>
      <dgm:spPr/>
      <dgm:t>
        <a:bodyPr/>
        <a:lstStyle/>
        <a:p>
          <a:endParaRPr lang="zh-CN" altLang="en-US"/>
        </a:p>
      </dgm:t>
    </dgm:pt>
    <dgm:pt modelId="{3D5EFFBC-DF3F-44B4-9A42-5DEE3271DA43}">
      <dgm:prSet phldrT="[文本]"/>
      <dgm:spPr/>
      <dgm:t>
        <a:bodyPr/>
        <a:lstStyle/>
        <a:p>
          <a:r>
            <a:rPr lang="zh-CN" b="1" dirty="0" smtClean="0"/>
            <a:t>按季浮动</a:t>
          </a:r>
          <a:endParaRPr lang="zh-CN" altLang="en-US" dirty="0"/>
        </a:p>
      </dgm:t>
    </dgm:pt>
    <dgm:pt modelId="{B2D40221-2BF2-413F-B394-98CFAF8FBBB9}" type="parTrans" cxnId="{42A91C32-3930-4542-B9A2-E9A495A7A25B}">
      <dgm:prSet/>
      <dgm:spPr/>
      <dgm:t>
        <a:bodyPr/>
        <a:lstStyle/>
        <a:p>
          <a:endParaRPr lang="zh-CN" altLang="en-US"/>
        </a:p>
      </dgm:t>
    </dgm:pt>
    <dgm:pt modelId="{6149A046-649B-446E-AE87-36EF865F822E}" type="sibTrans" cxnId="{42A91C32-3930-4542-B9A2-E9A495A7A25B}">
      <dgm:prSet/>
      <dgm:spPr/>
      <dgm:t>
        <a:bodyPr/>
        <a:lstStyle/>
        <a:p>
          <a:endParaRPr lang="zh-CN" altLang="en-US"/>
        </a:p>
      </dgm:t>
    </dgm:pt>
    <dgm:pt modelId="{BE518901-0E03-4CA8-A36D-F1487AB120AA}">
      <dgm:prSet phldrT="[文本]"/>
      <dgm:spPr/>
      <dgm:t>
        <a:bodyPr/>
        <a:lstStyle/>
        <a:p>
          <a:r>
            <a:rPr lang="zh-CN" b="1" dirty="0" smtClean="0"/>
            <a:t>按季对日浮动</a:t>
          </a:r>
          <a:endParaRPr lang="zh-CN" altLang="en-US" dirty="0"/>
        </a:p>
      </dgm:t>
    </dgm:pt>
    <dgm:pt modelId="{9123FED6-7A55-48B2-814C-E528A78AD51F}" type="parTrans" cxnId="{D29C4AEF-5379-4968-B6F4-2D7E829B80A7}">
      <dgm:prSet/>
      <dgm:spPr/>
      <dgm:t>
        <a:bodyPr/>
        <a:lstStyle/>
        <a:p>
          <a:endParaRPr lang="zh-CN" altLang="en-US"/>
        </a:p>
      </dgm:t>
    </dgm:pt>
    <dgm:pt modelId="{7E5CECD8-F7AB-45F3-A4FB-EFEC4B5D8758}" type="sibTrans" cxnId="{D29C4AEF-5379-4968-B6F4-2D7E829B80A7}">
      <dgm:prSet/>
      <dgm:spPr/>
      <dgm:t>
        <a:bodyPr/>
        <a:lstStyle/>
        <a:p>
          <a:endParaRPr lang="zh-CN" altLang="en-US"/>
        </a:p>
      </dgm:t>
    </dgm:pt>
    <dgm:pt modelId="{D6060176-A8E3-4A03-A40B-99F6B1D2C846}">
      <dgm:prSet phldrT="[文本]"/>
      <dgm:spPr/>
      <dgm:t>
        <a:bodyPr/>
        <a:lstStyle/>
        <a:p>
          <a:r>
            <a:rPr lang="zh-CN" b="1" dirty="0" smtClean="0"/>
            <a:t>固定利息</a:t>
          </a:r>
          <a:endParaRPr lang="zh-CN" altLang="en-US" dirty="0"/>
        </a:p>
      </dgm:t>
    </dgm:pt>
    <dgm:pt modelId="{57769163-3FCD-42B8-BB7F-F373BBBE7E2E}" type="parTrans" cxnId="{BCC3079A-82D1-4F03-B624-D70E26928712}">
      <dgm:prSet/>
      <dgm:spPr/>
      <dgm:t>
        <a:bodyPr/>
        <a:lstStyle/>
        <a:p>
          <a:endParaRPr lang="zh-CN" altLang="en-US"/>
        </a:p>
      </dgm:t>
    </dgm:pt>
    <dgm:pt modelId="{12E885A4-EA2A-452B-84EC-C79B8D66FD1F}" type="sibTrans" cxnId="{BCC3079A-82D1-4F03-B624-D70E26928712}">
      <dgm:prSet/>
      <dgm:spPr/>
      <dgm:t>
        <a:bodyPr/>
        <a:lstStyle/>
        <a:p>
          <a:endParaRPr lang="zh-CN" altLang="en-US"/>
        </a:p>
      </dgm:t>
    </dgm:pt>
    <dgm:pt modelId="{D5BABFC1-10AF-4590-A981-236548E4AFE2}">
      <dgm:prSet phldrT="[文本]"/>
      <dgm:spPr/>
      <dgm:t>
        <a:bodyPr/>
        <a:lstStyle/>
        <a:p>
          <a:r>
            <a:rPr lang="zh-CN" b="1" dirty="0" smtClean="0"/>
            <a:t>按年</a:t>
          </a:r>
          <a:endParaRPr lang="zh-CN" altLang="en-US" dirty="0"/>
        </a:p>
      </dgm:t>
    </dgm:pt>
    <dgm:pt modelId="{E4651F6E-AF31-4283-8324-1E65F93B7D83}" type="parTrans" cxnId="{2C7DEAAE-A744-4809-86CB-56112B892C49}">
      <dgm:prSet/>
      <dgm:spPr/>
      <dgm:t>
        <a:bodyPr/>
        <a:lstStyle/>
        <a:p>
          <a:endParaRPr lang="zh-CN" altLang="en-US"/>
        </a:p>
      </dgm:t>
    </dgm:pt>
    <dgm:pt modelId="{258F61D4-C1E1-4CDE-A3B7-DDEC26770B18}" type="sibTrans" cxnId="{2C7DEAAE-A744-4809-86CB-56112B892C49}">
      <dgm:prSet/>
      <dgm:spPr/>
      <dgm:t>
        <a:bodyPr/>
        <a:lstStyle/>
        <a:p>
          <a:endParaRPr lang="zh-CN" altLang="en-US"/>
        </a:p>
      </dgm:t>
    </dgm:pt>
    <dgm:pt modelId="{CA5A131E-6C28-462C-980C-FBC6ED81B06C}">
      <dgm:prSet phldrT="[文本]"/>
      <dgm:spPr/>
      <dgm:t>
        <a:bodyPr/>
        <a:lstStyle/>
        <a:p>
          <a:r>
            <a:rPr lang="zh-CN" b="1" dirty="0" smtClean="0"/>
            <a:t>按年对月对日</a:t>
          </a:r>
          <a:endParaRPr lang="zh-CN" altLang="en-US" dirty="0"/>
        </a:p>
      </dgm:t>
    </dgm:pt>
    <dgm:pt modelId="{05BF11B9-A4B3-4EC3-8BA2-DD3DDE4F8D27}" type="parTrans" cxnId="{2F8E3D51-90FB-42A8-BC80-42B4FC9DB1A4}">
      <dgm:prSet/>
      <dgm:spPr/>
      <dgm:t>
        <a:bodyPr/>
        <a:lstStyle/>
        <a:p>
          <a:endParaRPr lang="zh-CN" altLang="en-US"/>
        </a:p>
      </dgm:t>
    </dgm:pt>
    <dgm:pt modelId="{AD3CD21D-E71F-475C-AE00-D25B1D88DF6A}" type="sibTrans" cxnId="{2F8E3D51-90FB-42A8-BC80-42B4FC9DB1A4}">
      <dgm:prSet/>
      <dgm:spPr/>
      <dgm:t>
        <a:bodyPr/>
        <a:lstStyle/>
        <a:p>
          <a:endParaRPr lang="zh-CN" altLang="en-US"/>
        </a:p>
      </dgm:t>
    </dgm:pt>
    <dgm:pt modelId="{DCD9D336-67C0-4A76-9E12-100D0AF4F877}">
      <dgm:prSet phldrT="[文本]"/>
      <dgm:spPr/>
      <dgm:t>
        <a:bodyPr/>
        <a:lstStyle/>
        <a:p>
          <a:r>
            <a:rPr lang="zh-CN" b="1" dirty="0" smtClean="0"/>
            <a:t>立即调整</a:t>
          </a:r>
          <a:endParaRPr lang="zh-CN" altLang="en-US" dirty="0"/>
        </a:p>
      </dgm:t>
    </dgm:pt>
    <dgm:pt modelId="{5B28BA5F-CD74-41B1-9CD3-B54E24121890}" type="parTrans" cxnId="{6D54701D-1043-4449-BB03-901C86112993}">
      <dgm:prSet/>
      <dgm:spPr/>
      <dgm:t>
        <a:bodyPr/>
        <a:lstStyle/>
        <a:p>
          <a:endParaRPr lang="zh-CN" altLang="en-US"/>
        </a:p>
      </dgm:t>
    </dgm:pt>
    <dgm:pt modelId="{7365250B-C721-4480-90F7-68B8CF4E2CC3}" type="sibTrans" cxnId="{6D54701D-1043-4449-BB03-901C86112993}">
      <dgm:prSet/>
      <dgm:spPr/>
      <dgm:t>
        <a:bodyPr/>
        <a:lstStyle/>
        <a:p>
          <a:endParaRPr lang="zh-CN" altLang="en-US"/>
        </a:p>
      </dgm:t>
    </dgm:pt>
    <dgm:pt modelId="{2FE717CB-93BC-4B3B-AFC3-3117DC327EB0}" type="pres">
      <dgm:prSet presAssocID="{739A8C53-BAB3-4DEC-93FE-8FB6014C0BE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03D8F1E-B64C-45FB-851F-9DD318D3B3F0}" type="pres">
      <dgm:prSet presAssocID="{0BE52487-FF2F-4D0B-BEA9-33A6DB2A7115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D42E1E-D527-4989-80AE-C14D1E8D05E2}" type="pres">
      <dgm:prSet presAssocID="{3ADE28D4-EB3E-4E24-B20F-DCA1C5947CE8}" presName="sibTrans" presStyleCnt="0"/>
      <dgm:spPr/>
    </dgm:pt>
    <dgm:pt modelId="{98F86998-5DAD-4F67-A4DD-BDE1F3767AC1}" type="pres">
      <dgm:prSet presAssocID="{3A86EEDD-DC8E-47F5-8BCF-FDE447479F2D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E8AEDD-19EE-484D-AD73-608778972998}" type="pres">
      <dgm:prSet presAssocID="{0093DFC8-F5B3-4544-9D64-9F927B9EFCEE}" presName="sibTrans" presStyleCnt="0"/>
      <dgm:spPr/>
    </dgm:pt>
    <dgm:pt modelId="{9A90D406-320D-4F8D-80A2-2DAA1677BB83}" type="pres">
      <dgm:prSet presAssocID="{F7E42EA2-88FC-4A83-AAD2-4E519A9C1DCD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24E711-A9AA-43FF-B451-06ADF92E5C94}" type="pres">
      <dgm:prSet presAssocID="{D9AF7AD9-0D03-495B-8D25-03F177CE07B1}" presName="sibTrans" presStyleCnt="0"/>
      <dgm:spPr/>
    </dgm:pt>
    <dgm:pt modelId="{9C83EBC5-B58B-43FD-8BD7-9F5142272DDF}" type="pres">
      <dgm:prSet presAssocID="{3D5EFFBC-DF3F-44B4-9A42-5DEE3271DA43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5DE670-8BA1-48F4-BF9A-99C9F575FBD8}" type="pres">
      <dgm:prSet presAssocID="{6149A046-649B-446E-AE87-36EF865F822E}" presName="sibTrans" presStyleCnt="0"/>
      <dgm:spPr/>
    </dgm:pt>
    <dgm:pt modelId="{60355D97-F31C-4AF5-9A76-216EE15731D3}" type="pres">
      <dgm:prSet presAssocID="{BE518901-0E03-4CA8-A36D-F1487AB120AA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7C960D-8E93-4E55-8564-042E9C412F30}" type="pres">
      <dgm:prSet presAssocID="{7E5CECD8-F7AB-45F3-A4FB-EFEC4B5D8758}" presName="sibTrans" presStyleCnt="0"/>
      <dgm:spPr/>
    </dgm:pt>
    <dgm:pt modelId="{BDE18D06-761C-4444-87A9-23D8AB048E55}" type="pres">
      <dgm:prSet presAssocID="{D5BABFC1-10AF-4590-A981-236548E4AFE2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E978CA-7251-418B-B06B-1B84A0459110}" type="pres">
      <dgm:prSet presAssocID="{258F61D4-C1E1-4CDE-A3B7-DDEC26770B18}" presName="sibTrans" presStyleCnt="0"/>
      <dgm:spPr/>
    </dgm:pt>
    <dgm:pt modelId="{3E2BD8CE-A820-4B1B-8784-FFBFEAADA997}" type="pres">
      <dgm:prSet presAssocID="{CA5A131E-6C28-462C-980C-FBC6ED81B06C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D38CA1-4F5C-4FF4-9B00-B051C473B9CC}" type="pres">
      <dgm:prSet presAssocID="{AD3CD21D-E71F-475C-AE00-D25B1D88DF6A}" presName="sibTrans" presStyleCnt="0"/>
      <dgm:spPr/>
    </dgm:pt>
    <dgm:pt modelId="{55A73914-F01B-444C-9C19-36824CC8C979}" type="pres">
      <dgm:prSet presAssocID="{DCD9D336-67C0-4A76-9E12-100D0AF4F877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D789AB-FA49-4B52-8DF9-912055E68E80}" type="pres">
      <dgm:prSet presAssocID="{7365250B-C721-4480-90F7-68B8CF4E2CC3}" presName="sibTrans" presStyleCnt="0"/>
      <dgm:spPr/>
    </dgm:pt>
    <dgm:pt modelId="{B88040BB-6B09-423B-AF29-DBA5F1BB2FA5}" type="pres">
      <dgm:prSet presAssocID="{D6060176-A8E3-4A03-A40B-99F6B1D2C846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D54701D-1043-4449-BB03-901C86112993}" srcId="{739A8C53-BAB3-4DEC-93FE-8FB6014C0BE8}" destId="{DCD9D336-67C0-4A76-9E12-100D0AF4F877}" srcOrd="7" destOrd="0" parTransId="{5B28BA5F-CD74-41B1-9CD3-B54E24121890}" sibTransId="{7365250B-C721-4480-90F7-68B8CF4E2CC3}"/>
    <dgm:cxn modelId="{FDFB5C82-4D6E-421D-910E-4D1856C4CF10}" type="presOf" srcId="{0BE52487-FF2F-4D0B-BEA9-33A6DB2A7115}" destId="{B03D8F1E-B64C-45FB-851F-9DD318D3B3F0}" srcOrd="0" destOrd="0" presId="urn:microsoft.com/office/officeart/2005/8/layout/default#1"/>
    <dgm:cxn modelId="{8F5176C7-1EBB-4BAB-A12A-146128ED4DB3}" type="presOf" srcId="{CA5A131E-6C28-462C-980C-FBC6ED81B06C}" destId="{3E2BD8CE-A820-4B1B-8784-FFBFEAADA997}" srcOrd="0" destOrd="0" presId="urn:microsoft.com/office/officeart/2005/8/layout/default#1"/>
    <dgm:cxn modelId="{5C404641-83AF-49EE-9F5A-CF776F58E217}" type="presOf" srcId="{3D5EFFBC-DF3F-44B4-9A42-5DEE3271DA43}" destId="{9C83EBC5-B58B-43FD-8BD7-9F5142272DDF}" srcOrd="0" destOrd="0" presId="urn:microsoft.com/office/officeart/2005/8/layout/default#1"/>
    <dgm:cxn modelId="{8374D13E-8265-4DF3-8A52-E67A19C8D173}" type="presOf" srcId="{D5BABFC1-10AF-4590-A981-236548E4AFE2}" destId="{BDE18D06-761C-4444-87A9-23D8AB048E55}" srcOrd="0" destOrd="0" presId="urn:microsoft.com/office/officeart/2005/8/layout/default#1"/>
    <dgm:cxn modelId="{B9C6CDF5-4BEC-40EF-B091-0156EB2B47FD}" srcId="{739A8C53-BAB3-4DEC-93FE-8FB6014C0BE8}" destId="{0BE52487-FF2F-4D0B-BEA9-33A6DB2A7115}" srcOrd="0" destOrd="0" parTransId="{1F45D860-264D-4CDD-9F20-672E1EC06316}" sibTransId="{3ADE28D4-EB3E-4E24-B20F-DCA1C5947CE8}"/>
    <dgm:cxn modelId="{F792F57F-8246-4551-8765-8314F343F6C8}" type="presOf" srcId="{DCD9D336-67C0-4A76-9E12-100D0AF4F877}" destId="{55A73914-F01B-444C-9C19-36824CC8C979}" srcOrd="0" destOrd="0" presId="urn:microsoft.com/office/officeart/2005/8/layout/default#1"/>
    <dgm:cxn modelId="{D4C38D05-6065-45EA-BC99-7E33013D9944}" srcId="{739A8C53-BAB3-4DEC-93FE-8FB6014C0BE8}" destId="{3A86EEDD-DC8E-47F5-8BCF-FDE447479F2D}" srcOrd="1" destOrd="0" parTransId="{465B46B2-52D1-481B-A9EA-EE7AB2750F33}" sibTransId="{0093DFC8-F5B3-4544-9D64-9F927B9EFCEE}"/>
    <dgm:cxn modelId="{AE8739CC-EF63-4F27-87A1-9E1E296412E6}" srcId="{739A8C53-BAB3-4DEC-93FE-8FB6014C0BE8}" destId="{F7E42EA2-88FC-4A83-AAD2-4E519A9C1DCD}" srcOrd="2" destOrd="0" parTransId="{235E9549-081A-4F27-9B54-84C7040A3FE3}" sibTransId="{D9AF7AD9-0D03-495B-8D25-03F177CE07B1}"/>
    <dgm:cxn modelId="{42A91C32-3930-4542-B9A2-E9A495A7A25B}" srcId="{739A8C53-BAB3-4DEC-93FE-8FB6014C0BE8}" destId="{3D5EFFBC-DF3F-44B4-9A42-5DEE3271DA43}" srcOrd="3" destOrd="0" parTransId="{B2D40221-2BF2-413F-B394-98CFAF8FBBB9}" sibTransId="{6149A046-649B-446E-AE87-36EF865F822E}"/>
    <dgm:cxn modelId="{BCC3079A-82D1-4F03-B624-D70E26928712}" srcId="{739A8C53-BAB3-4DEC-93FE-8FB6014C0BE8}" destId="{D6060176-A8E3-4A03-A40B-99F6B1D2C846}" srcOrd="8" destOrd="0" parTransId="{57769163-3FCD-42B8-BB7F-F373BBBE7E2E}" sibTransId="{12E885A4-EA2A-452B-84EC-C79B8D66FD1F}"/>
    <dgm:cxn modelId="{2F8E3D51-90FB-42A8-BC80-42B4FC9DB1A4}" srcId="{739A8C53-BAB3-4DEC-93FE-8FB6014C0BE8}" destId="{CA5A131E-6C28-462C-980C-FBC6ED81B06C}" srcOrd="6" destOrd="0" parTransId="{05BF11B9-A4B3-4EC3-8BA2-DD3DDE4F8D27}" sibTransId="{AD3CD21D-E71F-475C-AE00-D25B1D88DF6A}"/>
    <dgm:cxn modelId="{D29C4AEF-5379-4968-B6F4-2D7E829B80A7}" srcId="{739A8C53-BAB3-4DEC-93FE-8FB6014C0BE8}" destId="{BE518901-0E03-4CA8-A36D-F1487AB120AA}" srcOrd="4" destOrd="0" parTransId="{9123FED6-7A55-48B2-814C-E528A78AD51F}" sibTransId="{7E5CECD8-F7AB-45F3-A4FB-EFEC4B5D8758}"/>
    <dgm:cxn modelId="{2C7DEAAE-A744-4809-86CB-56112B892C49}" srcId="{739A8C53-BAB3-4DEC-93FE-8FB6014C0BE8}" destId="{D5BABFC1-10AF-4590-A981-236548E4AFE2}" srcOrd="5" destOrd="0" parTransId="{E4651F6E-AF31-4283-8324-1E65F93B7D83}" sibTransId="{258F61D4-C1E1-4CDE-A3B7-DDEC26770B18}"/>
    <dgm:cxn modelId="{13C6778C-FB3A-4B4D-9727-635C7E9EC874}" type="presOf" srcId="{3A86EEDD-DC8E-47F5-8BCF-FDE447479F2D}" destId="{98F86998-5DAD-4F67-A4DD-BDE1F3767AC1}" srcOrd="0" destOrd="0" presId="urn:microsoft.com/office/officeart/2005/8/layout/default#1"/>
    <dgm:cxn modelId="{3F6E7FDE-24F8-476B-8925-80B1A8B87663}" type="presOf" srcId="{D6060176-A8E3-4A03-A40B-99F6B1D2C846}" destId="{B88040BB-6B09-423B-AF29-DBA5F1BB2FA5}" srcOrd="0" destOrd="0" presId="urn:microsoft.com/office/officeart/2005/8/layout/default#1"/>
    <dgm:cxn modelId="{7F481A58-ED87-466A-ABAC-770EDA549073}" type="presOf" srcId="{739A8C53-BAB3-4DEC-93FE-8FB6014C0BE8}" destId="{2FE717CB-93BC-4B3B-AFC3-3117DC327EB0}" srcOrd="0" destOrd="0" presId="urn:microsoft.com/office/officeart/2005/8/layout/default#1"/>
    <dgm:cxn modelId="{9553DD0A-E6EF-4CDE-91E1-A0D34D9E9658}" type="presOf" srcId="{BE518901-0E03-4CA8-A36D-F1487AB120AA}" destId="{60355D97-F31C-4AF5-9A76-216EE15731D3}" srcOrd="0" destOrd="0" presId="urn:microsoft.com/office/officeart/2005/8/layout/default#1"/>
    <dgm:cxn modelId="{FAFFAD4E-3154-4D9B-A8CF-63F4C5B565DC}" type="presOf" srcId="{F7E42EA2-88FC-4A83-AAD2-4E519A9C1DCD}" destId="{9A90D406-320D-4F8D-80A2-2DAA1677BB83}" srcOrd="0" destOrd="0" presId="urn:microsoft.com/office/officeart/2005/8/layout/default#1"/>
    <dgm:cxn modelId="{70659769-5510-4F98-9BC4-6D610E1E9C4A}" type="presParOf" srcId="{2FE717CB-93BC-4B3B-AFC3-3117DC327EB0}" destId="{B03D8F1E-B64C-45FB-851F-9DD318D3B3F0}" srcOrd="0" destOrd="0" presId="urn:microsoft.com/office/officeart/2005/8/layout/default#1"/>
    <dgm:cxn modelId="{D7F9B4BE-1882-4807-A698-F0F46399EDDE}" type="presParOf" srcId="{2FE717CB-93BC-4B3B-AFC3-3117DC327EB0}" destId="{FED42E1E-D527-4989-80AE-C14D1E8D05E2}" srcOrd="1" destOrd="0" presId="urn:microsoft.com/office/officeart/2005/8/layout/default#1"/>
    <dgm:cxn modelId="{6CAAEA75-BF17-46A9-94FA-4E89218AB621}" type="presParOf" srcId="{2FE717CB-93BC-4B3B-AFC3-3117DC327EB0}" destId="{98F86998-5DAD-4F67-A4DD-BDE1F3767AC1}" srcOrd="2" destOrd="0" presId="urn:microsoft.com/office/officeart/2005/8/layout/default#1"/>
    <dgm:cxn modelId="{246ADE70-5601-41CE-BD4C-14C3A02ADB81}" type="presParOf" srcId="{2FE717CB-93BC-4B3B-AFC3-3117DC327EB0}" destId="{90E8AEDD-19EE-484D-AD73-608778972998}" srcOrd="3" destOrd="0" presId="urn:microsoft.com/office/officeart/2005/8/layout/default#1"/>
    <dgm:cxn modelId="{BF4899CF-B617-4A13-85C6-3462A180BA4C}" type="presParOf" srcId="{2FE717CB-93BC-4B3B-AFC3-3117DC327EB0}" destId="{9A90D406-320D-4F8D-80A2-2DAA1677BB83}" srcOrd="4" destOrd="0" presId="urn:microsoft.com/office/officeart/2005/8/layout/default#1"/>
    <dgm:cxn modelId="{1B3CCE79-C28A-4EBC-8F9E-FF1E55987C8F}" type="presParOf" srcId="{2FE717CB-93BC-4B3B-AFC3-3117DC327EB0}" destId="{9B24E711-A9AA-43FF-B451-06ADF92E5C94}" srcOrd="5" destOrd="0" presId="urn:microsoft.com/office/officeart/2005/8/layout/default#1"/>
    <dgm:cxn modelId="{6F8232A2-2DAB-4918-9A90-0B731F7B67B5}" type="presParOf" srcId="{2FE717CB-93BC-4B3B-AFC3-3117DC327EB0}" destId="{9C83EBC5-B58B-43FD-8BD7-9F5142272DDF}" srcOrd="6" destOrd="0" presId="urn:microsoft.com/office/officeart/2005/8/layout/default#1"/>
    <dgm:cxn modelId="{E366DC00-2F73-42D2-AB0B-DC92477E9A5A}" type="presParOf" srcId="{2FE717CB-93BC-4B3B-AFC3-3117DC327EB0}" destId="{B85DE670-8BA1-48F4-BF9A-99C9F575FBD8}" srcOrd="7" destOrd="0" presId="urn:microsoft.com/office/officeart/2005/8/layout/default#1"/>
    <dgm:cxn modelId="{1F442471-B1B4-4D3E-ADA6-02D2F2C7B47C}" type="presParOf" srcId="{2FE717CB-93BC-4B3B-AFC3-3117DC327EB0}" destId="{60355D97-F31C-4AF5-9A76-216EE15731D3}" srcOrd="8" destOrd="0" presId="urn:microsoft.com/office/officeart/2005/8/layout/default#1"/>
    <dgm:cxn modelId="{ADD34F0C-7FF9-44CD-91B2-1D30346EC09B}" type="presParOf" srcId="{2FE717CB-93BC-4B3B-AFC3-3117DC327EB0}" destId="{9B7C960D-8E93-4E55-8564-042E9C412F30}" srcOrd="9" destOrd="0" presId="urn:microsoft.com/office/officeart/2005/8/layout/default#1"/>
    <dgm:cxn modelId="{BDC6D0B2-B125-4904-A4A9-D935C74F2080}" type="presParOf" srcId="{2FE717CB-93BC-4B3B-AFC3-3117DC327EB0}" destId="{BDE18D06-761C-4444-87A9-23D8AB048E55}" srcOrd="10" destOrd="0" presId="urn:microsoft.com/office/officeart/2005/8/layout/default#1"/>
    <dgm:cxn modelId="{A5266DED-E9E3-4870-99CA-D9A557BEF634}" type="presParOf" srcId="{2FE717CB-93BC-4B3B-AFC3-3117DC327EB0}" destId="{90E978CA-7251-418B-B06B-1B84A0459110}" srcOrd="11" destOrd="0" presId="urn:microsoft.com/office/officeart/2005/8/layout/default#1"/>
    <dgm:cxn modelId="{02B5FF1C-E204-410D-A7D1-5B290A714256}" type="presParOf" srcId="{2FE717CB-93BC-4B3B-AFC3-3117DC327EB0}" destId="{3E2BD8CE-A820-4B1B-8784-FFBFEAADA997}" srcOrd="12" destOrd="0" presId="urn:microsoft.com/office/officeart/2005/8/layout/default#1"/>
    <dgm:cxn modelId="{5273EFBE-3C46-4131-9F80-5F4229BDB9F7}" type="presParOf" srcId="{2FE717CB-93BC-4B3B-AFC3-3117DC327EB0}" destId="{40D38CA1-4F5C-4FF4-9B00-B051C473B9CC}" srcOrd="13" destOrd="0" presId="urn:microsoft.com/office/officeart/2005/8/layout/default#1"/>
    <dgm:cxn modelId="{1352B391-5741-4415-B604-24562D500B0F}" type="presParOf" srcId="{2FE717CB-93BC-4B3B-AFC3-3117DC327EB0}" destId="{55A73914-F01B-444C-9C19-36824CC8C979}" srcOrd="14" destOrd="0" presId="urn:microsoft.com/office/officeart/2005/8/layout/default#1"/>
    <dgm:cxn modelId="{F6CAA7B3-4158-40FB-A1AD-20A44108161F}" type="presParOf" srcId="{2FE717CB-93BC-4B3B-AFC3-3117DC327EB0}" destId="{18D789AB-FA49-4B52-8DF9-912055E68E80}" srcOrd="15" destOrd="0" presId="urn:microsoft.com/office/officeart/2005/8/layout/default#1"/>
    <dgm:cxn modelId="{80967ACB-D0AA-4DA9-B50B-F7F21FBD02C6}" type="presParOf" srcId="{2FE717CB-93BC-4B3B-AFC3-3117DC327EB0}" destId="{B88040BB-6B09-423B-AF29-DBA5F1BB2FA5}" srcOrd="16" destOrd="0" presId="urn:microsoft.com/office/officeart/2005/8/layout/default#1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20DA74-51D9-47BB-88BE-5913C26923A0}" type="doc">
      <dgm:prSet loTypeId="urn:microsoft.com/office/officeart/2005/8/layout/hList1" loCatId="list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AD0BD47A-37D6-4440-AE28-B94443FBCAD1}">
      <dgm:prSet phldrT="[文本]"/>
      <dgm:spPr/>
      <dgm:t>
        <a:bodyPr/>
        <a:lstStyle/>
        <a:p>
          <a:r>
            <a:rPr lang="zh-CN" dirty="0" smtClean="0"/>
            <a:t>流程审批</a:t>
          </a:r>
          <a:endParaRPr lang="zh-CN" altLang="en-US" dirty="0"/>
        </a:p>
      </dgm:t>
    </dgm:pt>
    <dgm:pt modelId="{C3438D4F-D38D-42BF-84B8-B2DFABFB97A1}" type="parTrans" cxnId="{E5427E68-F45E-4161-B0F3-64E165421380}">
      <dgm:prSet/>
      <dgm:spPr/>
      <dgm:t>
        <a:bodyPr/>
        <a:lstStyle/>
        <a:p>
          <a:endParaRPr lang="zh-CN" altLang="en-US"/>
        </a:p>
      </dgm:t>
    </dgm:pt>
    <dgm:pt modelId="{9CF92B40-8CE4-4533-8B10-1F57ACDBF059}" type="sibTrans" cxnId="{E5427E68-F45E-4161-B0F3-64E165421380}">
      <dgm:prSet/>
      <dgm:spPr/>
      <dgm:t>
        <a:bodyPr/>
        <a:lstStyle/>
        <a:p>
          <a:endParaRPr lang="zh-CN" altLang="en-US"/>
        </a:p>
      </dgm:t>
    </dgm:pt>
    <dgm:pt modelId="{939E65DB-F3A9-4B55-8056-C5D7C53FEAA3}">
      <dgm:prSet phldrT="[文本]"/>
      <dgm:spPr/>
      <dgm:t>
        <a:bodyPr/>
        <a:lstStyle/>
        <a:p>
          <a:r>
            <a:rPr lang="zh-CN" altLang="en-US" dirty="0" smtClean="0"/>
            <a:t>通过设置审批岗位，以及审批岗位的顺序，进行审批</a:t>
          </a:r>
          <a:endParaRPr lang="zh-CN" altLang="en-US" dirty="0"/>
        </a:p>
      </dgm:t>
    </dgm:pt>
    <dgm:pt modelId="{469967EB-39FD-4365-BC5F-C4B1B7809B4D}" type="parTrans" cxnId="{7225BECC-541E-4CA0-813B-4B52A8D5FC26}">
      <dgm:prSet/>
      <dgm:spPr/>
      <dgm:t>
        <a:bodyPr/>
        <a:lstStyle/>
        <a:p>
          <a:endParaRPr lang="zh-CN" altLang="en-US"/>
        </a:p>
      </dgm:t>
    </dgm:pt>
    <dgm:pt modelId="{27F526BF-650E-412B-B4BA-FEC9E931CB73}" type="sibTrans" cxnId="{7225BECC-541E-4CA0-813B-4B52A8D5FC26}">
      <dgm:prSet/>
      <dgm:spPr/>
      <dgm:t>
        <a:bodyPr/>
        <a:lstStyle/>
        <a:p>
          <a:endParaRPr lang="zh-CN" altLang="en-US"/>
        </a:p>
      </dgm:t>
    </dgm:pt>
    <dgm:pt modelId="{022A6B02-9EB4-4AFF-A894-836EEF5C3161}">
      <dgm:prSet phldrT="[文本]"/>
      <dgm:spPr/>
      <dgm:t>
        <a:bodyPr/>
        <a:lstStyle/>
        <a:p>
          <a:r>
            <a:rPr lang="zh-CN" dirty="0" smtClean="0"/>
            <a:t>审贷会审批</a:t>
          </a:r>
          <a:endParaRPr lang="zh-CN" altLang="en-US" dirty="0"/>
        </a:p>
      </dgm:t>
    </dgm:pt>
    <dgm:pt modelId="{BA0A5F02-1523-4A12-BEE9-622C29613854}" type="parTrans" cxnId="{64908D43-D255-44F2-B684-0AD6E099CEA6}">
      <dgm:prSet/>
      <dgm:spPr/>
      <dgm:t>
        <a:bodyPr/>
        <a:lstStyle/>
        <a:p>
          <a:endParaRPr lang="zh-CN" altLang="en-US"/>
        </a:p>
      </dgm:t>
    </dgm:pt>
    <dgm:pt modelId="{900DA5F7-8149-49B1-9EBA-20498436916C}" type="sibTrans" cxnId="{64908D43-D255-44F2-B684-0AD6E099CEA6}">
      <dgm:prSet/>
      <dgm:spPr/>
      <dgm:t>
        <a:bodyPr/>
        <a:lstStyle/>
        <a:p>
          <a:endParaRPr lang="zh-CN" altLang="en-US"/>
        </a:p>
      </dgm:t>
    </dgm:pt>
    <dgm:pt modelId="{BC0E4511-AC0E-4C55-B73E-538C621B6414}">
      <dgm:prSet phldrT="[文本]"/>
      <dgm:spPr/>
      <dgm:t>
        <a:bodyPr/>
        <a:lstStyle/>
        <a:p>
          <a:r>
            <a:rPr lang="zh-CN" altLang="en-US" dirty="0" smtClean="0"/>
            <a:t>通过设置审贷会成员，以及审贷会通过比例，进行审批</a:t>
          </a:r>
          <a:endParaRPr lang="zh-CN" altLang="en-US" dirty="0"/>
        </a:p>
      </dgm:t>
    </dgm:pt>
    <dgm:pt modelId="{4C321977-0527-4032-B0F4-28F210C7F72E}" type="parTrans" cxnId="{2CAAA0A8-C66D-4238-BF4F-8576AB47C96C}">
      <dgm:prSet/>
      <dgm:spPr/>
      <dgm:t>
        <a:bodyPr/>
        <a:lstStyle/>
        <a:p>
          <a:endParaRPr lang="zh-CN" altLang="en-US"/>
        </a:p>
      </dgm:t>
    </dgm:pt>
    <dgm:pt modelId="{40BE0CC3-BC68-43E7-8FA0-8314BBC82408}" type="sibTrans" cxnId="{2CAAA0A8-C66D-4238-BF4F-8576AB47C96C}">
      <dgm:prSet/>
      <dgm:spPr/>
      <dgm:t>
        <a:bodyPr/>
        <a:lstStyle/>
        <a:p>
          <a:endParaRPr lang="zh-CN" altLang="en-US"/>
        </a:p>
      </dgm:t>
    </dgm:pt>
    <dgm:pt modelId="{2C125B7A-C012-4CB4-8392-53B79CD85B7B}" type="pres">
      <dgm:prSet presAssocID="{DD20DA74-51D9-47BB-88BE-5913C26923A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783D0E-D472-4747-9769-8DDD09339424}" type="pres">
      <dgm:prSet presAssocID="{AD0BD47A-37D6-4440-AE28-B94443FBCAD1}" presName="composite" presStyleCnt="0"/>
      <dgm:spPr/>
    </dgm:pt>
    <dgm:pt modelId="{C4F1996C-4CF0-4BB9-BDFD-DFF1A237F8D5}" type="pres">
      <dgm:prSet presAssocID="{AD0BD47A-37D6-4440-AE28-B94443FBCAD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969E41-0A7F-46BF-A8AC-E91D74176769}" type="pres">
      <dgm:prSet presAssocID="{AD0BD47A-37D6-4440-AE28-B94443FBCAD1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187551-8358-42D9-9CAB-19DACAF6A938}" type="pres">
      <dgm:prSet presAssocID="{9CF92B40-8CE4-4533-8B10-1F57ACDBF059}" presName="space" presStyleCnt="0"/>
      <dgm:spPr/>
    </dgm:pt>
    <dgm:pt modelId="{72E4443D-9A38-4C79-8DAD-335EF5F3FCF5}" type="pres">
      <dgm:prSet presAssocID="{022A6B02-9EB4-4AFF-A894-836EEF5C3161}" presName="composite" presStyleCnt="0"/>
      <dgm:spPr/>
    </dgm:pt>
    <dgm:pt modelId="{5504231C-0AB7-4602-BDCD-14C6B2CDA7CF}" type="pres">
      <dgm:prSet presAssocID="{022A6B02-9EB4-4AFF-A894-836EEF5C316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003925-CA93-4140-8F7A-777446E81F11}" type="pres">
      <dgm:prSet presAssocID="{022A6B02-9EB4-4AFF-A894-836EEF5C3161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CAAA0A8-C66D-4238-BF4F-8576AB47C96C}" srcId="{022A6B02-9EB4-4AFF-A894-836EEF5C3161}" destId="{BC0E4511-AC0E-4C55-B73E-538C621B6414}" srcOrd="0" destOrd="0" parTransId="{4C321977-0527-4032-B0F4-28F210C7F72E}" sibTransId="{40BE0CC3-BC68-43E7-8FA0-8314BBC82408}"/>
    <dgm:cxn modelId="{64908D43-D255-44F2-B684-0AD6E099CEA6}" srcId="{DD20DA74-51D9-47BB-88BE-5913C26923A0}" destId="{022A6B02-9EB4-4AFF-A894-836EEF5C3161}" srcOrd="1" destOrd="0" parTransId="{BA0A5F02-1523-4A12-BEE9-622C29613854}" sibTransId="{900DA5F7-8149-49B1-9EBA-20498436916C}"/>
    <dgm:cxn modelId="{79632BC5-D7EB-446E-BD67-D4D8A84300FD}" type="presOf" srcId="{022A6B02-9EB4-4AFF-A894-836EEF5C3161}" destId="{5504231C-0AB7-4602-BDCD-14C6B2CDA7CF}" srcOrd="0" destOrd="0" presId="urn:microsoft.com/office/officeart/2005/8/layout/hList1"/>
    <dgm:cxn modelId="{9A414431-081D-462B-BF5F-FEDB969506A1}" type="presOf" srcId="{BC0E4511-AC0E-4C55-B73E-538C621B6414}" destId="{18003925-CA93-4140-8F7A-777446E81F11}" srcOrd="0" destOrd="0" presId="urn:microsoft.com/office/officeart/2005/8/layout/hList1"/>
    <dgm:cxn modelId="{B41A9BC1-4F88-469C-90BA-A6BB8E217395}" type="presOf" srcId="{939E65DB-F3A9-4B55-8056-C5D7C53FEAA3}" destId="{06969E41-0A7F-46BF-A8AC-E91D74176769}" srcOrd="0" destOrd="0" presId="urn:microsoft.com/office/officeart/2005/8/layout/hList1"/>
    <dgm:cxn modelId="{4834B7C0-AA2F-4E32-984B-218A44B11255}" type="presOf" srcId="{DD20DA74-51D9-47BB-88BE-5913C26923A0}" destId="{2C125B7A-C012-4CB4-8392-53B79CD85B7B}" srcOrd="0" destOrd="0" presId="urn:microsoft.com/office/officeart/2005/8/layout/hList1"/>
    <dgm:cxn modelId="{E5427E68-F45E-4161-B0F3-64E165421380}" srcId="{DD20DA74-51D9-47BB-88BE-5913C26923A0}" destId="{AD0BD47A-37D6-4440-AE28-B94443FBCAD1}" srcOrd="0" destOrd="0" parTransId="{C3438D4F-D38D-42BF-84B8-B2DFABFB97A1}" sibTransId="{9CF92B40-8CE4-4533-8B10-1F57ACDBF059}"/>
    <dgm:cxn modelId="{17AE03BA-FFBF-46FD-B92E-79ECB25099C3}" type="presOf" srcId="{AD0BD47A-37D6-4440-AE28-B94443FBCAD1}" destId="{C4F1996C-4CF0-4BB9-BDFD-DFF1A237F8D5}" srcOrd="0" destOrd="0" presId="urn:microsoft.com/office/officeart/2005/8/layout/hList1"/>
    <dgm:cxn modelId="{7225BECC-541E-4CA0-813B-4B52A8D5FC26}" srcId="{AD0BD47A-37D6-4440-AE28-B94443FBCAD1}" destId="{939E65DB-F3A9-4B55-8056-C5D7C53FEAA3}" srcOrd="0" destOrd="0" parTransId="{469967EB-39FD-4365-BC5F-C4B1B7809B4D}" sibTransId="{27F526BF-650E-412B-B4BA-FEC9E931CB73}"/>
    <dgm:cxn modelId="{D02B0F2C-88D3-4DEE-86AD-52BC1E059F68}" type="presParOf" srcId="{2C125B7A-C012-4CB4-8392-53B79CD85B7B}" destId="{33783D0E-D472-4747-9769-8DDD09339424}" srcOrd="0" destOrd="0" presId="urn:microsoft.com/office/officeart/2005/8/layout/hList1"/>
    <dgm:cxn modelId="{ADA58BC0-0EFE-4643-A6E9-C49B25C9F120}" type="presParOf" srcId="{33783D0E-D472-4747-9769-8DDD09339424}" destId="{C4F1996C-4CF0-4BB9-BDFD-DFF1A237F8D5}" srcOrd="0" destOrd="0" presId="urn:microsoft.com/office/officeart/2005/8/layout/hList1"/>
    <dgm:cxn modelId="{0B560F7B-30E9-41CC-9C4C-531D568144B9}" type="presParOf" srcId="{33783D0E-D472-4747-9769-8DDD09339424}" destId="{06969E41-0A7F-46BF-A8AC-E91D74176769}" srcOrd="1" destOrd="0" presId="urn:microsoft.com/office/officeart/2005/8/layout/hList1"/>
    <dgm:cxn modelId="{6B56EC1F-D310-4BF0-9F76-9DB554FA9015}" type="presParOf" srcId="{2C125B7A-C012-4CB4-8392-53B79CD85B7B}" destId="{FD187551-8358-42D9-9CAB-19DACAF6A938}" srcOrd="1" destOrd="0" presId="urn:microsoft.com/office/officeart/2005/8/layout/hList1"/>
    <dgm:cxn modelId="{2C96AF13-D822-42E3-9CC6-29AF3CB919DE}" type="presParOf" srcId="{2C125B7A-C012-4CB4-8392-53B79CD85B7B}" destId="{72E4443D-9A38-4C79-8DAD-335EF5F3FCF5}" srcOrd="2" destOrd="0" presId="urn:microsoft.com/office/officeart/2005/8/layout/hList1"/>
    <dgm:cxn modelId="{C196745A-C0D0-4424-B263-19A5E0CDC6A1}" type="presParOf" srcId="{72E4443D-9A38-4C79-8DAD-335EF5F3FCF5}" destId="{5504231C-0AB7-4602-BDCD-14C6B2CDA7CF}" srcOrd="0" destOrd="0" presId="urn:microsoft.com/office/officeart/2005/8/layout/hList1"/>
    <dgm:cxn modelId="{065C574B-D971-404D-BC0E-81358A5866BE}" type="presParOf" srcId="{72E4443D-9A38-4C79-8DAD-335EF5F3FCF5}" destId="{18003925-CA93-4140-8F7A-777446E81F1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FEFCC4-E0A3-4CAA-A00E-B213878BD0E2}" type="doc">
      <dgm:prSet loTypeId="urn:microsoft.com/office/officeart/2005/8/layout/vList6" loCatId="list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5D861943-F7A1-4A13-8361-6916BBF21403}">
      <dgm:prSet phldrT="[文本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zh-CN" altLang="en-US" dirty="0" smtClean="0"/>
            <a:t>机器分类</a:t>
          </a:r>
          <a:endParaRPr lang="zh-CN" altLang="en-US" dirty="0"/>
        </a:p>
      </dgm:t>
    </dgm:pt>
    <dgm:pt modelId="{144CA35E-9E35-4D20-BA7C-3721FE0F29AE}" type="parTrans" cxnId="{1F324748-9480-446A-A001-430ACADD2815}">
      <dgm:prSet/>
      <dgm:spPr/>
      <dgm:t>
        <a:bodyPr/>
        <a:lstStyle/>
        <a:p>
          <a:endParaRPr lang="zh-CN" altLang="en-US"/>
        </a:p>
      </dgm:t>
    </dgm:pt>
    <dgm:pt modelId="{841DB96A-8EE9-44A8-AA02-06F4E606D55A}" type="sibTrans" cxnId="{1F324748-9480-446A-A001-430ACADD2815}">
      <dgm:prSet/>
      <dgm:spPr/>
      <dgm:t>
        <a:bodyPr/>
        <a:lstStyle/>
        <a:p>
          <a:endParaRPr lang="zh-CN" altLang="en-US"/>
        </a:p>
      </dgm:t>
    </dgm:pt>
    <dgm:pt modelId="{93AD21B0-50DD-4E55-9B08-B420D509AA48}">
      <dgm:prSet phldrT="[文本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zh-CN" dirty="0" smtClean="0"/>
            <a:t>按照贷款逾期天数进行自动分类</a:t>
          </a:r>
          <a:endParaRPr lang="zh-CN" altLang="en-US" dirty="0"/>
        </a:p>
      </dgm:t>
    </dgm:pt>
    <dgm:pt modelId="{CEC59792-C261-49E3-9F5D-5C69D15F3554}" type="parTrans" cxnId="{D3A5EFA2-7841-4ED6-AB33-38AE1F0DAC2F}">
      <dgm:prSet/>
      <dgm:spPr/>
      <dgm:t>
        <a:bodyPr/>
        <a:lstStyle/>
        <a:p>
          <a:endParaRPr lang="zh-CN" altLang="en-US"/>
        </a:p>
      </dgm:t>
    </dgm:pt>
    <dgm:pt modelId="{3C84B6B3-782C-4607-A218-6BA055B73FBE}" type="sibTrans" cxnId="{D3A5EFA2-7841-4ED6-AB33-38AE1F0DAC2F}">
      <dgm:prSet/>
      <dgm:spPr/>
      <dgm:t>
        <a:bodyPr/>
        <a:lstStyle/>
        <a:p>
          <a:endParaRPr lang="zh-CN" altLang="en-US"/>
        </a:p>
      </dgm:t>
    </dgm:pt>
    <dgm:pt modelId="{79FE3C3F-9F44-4D0D-9948-C86B128E28FB}">
      <dgm:prSet phldrT="[文本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zh-CN" altLang="en-US" dirty="0" smtClean="0"/>
            <a:t>人工分类</a:t>
          </a:r>
          <a:endParaRPr lang="zh-CN" altLang="en-US" dirty="0"/>
        </a:p>
      </dgm:t>
    </dgm:pt>
    <dgm:pt modelId="{AE042DE8-B741-461B-83DC-F9075ABBD9F1}" type="parTrans" cxnId="{459FFAFF-64EC-4A44-882E-E1484929C3A7}">
      <dgm:prSet/>
      <dgm:spPr/>
      <dgm:t>
        <a:bodyPr/>
        <a:lstStyle/>
        <a:p>
          <a:endParaRPr lang="zh-CN" altLang="en-US"/>
        </a:p>
      </dgm:t>
    </dgm:pt>
    <dgm:pt modelId="{48F7AF82-F8AD-41CC-8637-5E86FAAFDD4C}" type="sibTrans" cxnId="{459FFAFF-64EC-4A44-882E-E1484929C3A7}">
      <dgm:prSet/>
      <dgm:spPr/>
      <dgm:t>
        <a:bodyPr/>
        <a:lstStyle/>
        <a:p>
          <a:endParaRPr lang="zh-CN" altLang="en-US"/>
        </a:p>
      </dgm:t>
    </dgm:pt>
    <dgm:pt modelId="{EA252667-8457-4EEF-A79D-4A69A01E3E84}">
      <dgm:prSet phldrT="[文本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zh-CN" altLang="en-US" dirty="0" smtClean="0"/>
            <a:t>人工手动进行分类</a:t>
          </a:r>
          <a:endParaRPr lang="zh-CN" altLang="en-US" dirty="0"/>
        </a:p>
      </dgm:t>
    </dgm:pt>
    <dgm:pt modelId="{4B0D632A-7687-4B09-B9B4-CEA1E512550D}" type="parTrans" cxnId="{63D2A15B-6CFB-42A2-B0A8-6C2B6CE65A69}">
      <dgm:prSet/>
      <dgm:spPr/>
      <dgm:t>
        <a:bodyPr/>
        <a:lstStyle/>
        <a:p>
          <a:endParaRPr lang="zh-CN" altLang="en-US"/>
        </a:p>
      </dgm:t>
    </dgm:pt>
    <dgm:pt modelId="{DC242838-6592-4BA1-9F49-D61D503A954B}" type="sibTrans" cxnId="{63D2A15B-6CFB-42A2-B0A8-6C2B6CE65A69}">
      <dgm:prSet/>
      <dgm:spPr/>
      <dgm:t>
        <a:bodyPr/>
        <a:lstStyle/>
        <a:p>
          <a:endParaRPr lang="zh-CN" altLang="en-US"/>
        </a:p>
      </dgm:t>
    </dgm:pt>
    <dgm:pt modelId="{E7CF3C69-BA1D-4DC3-9F5F-A29CF7FBA985}" type="pres">
      <dgm:prSet presAssocID="{72FEFCC4-E0A3-4CAA-A00E-B213878BD0E2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32A29FD-479C-4242-A9D9-84546C0BF40F}" type="pres">
      <dgm:prSet presAssocID="{5D861943-F7A1-4A13-8361-6916BBF21403}" presName="linNode" presStyleCnt="0"/>
      <dgm:spPr/>
    </dgm:pt>
    <dgm:pt modelId="{FBC1BF63-032D-4FBC-80D4-2054F07A7050}" type="pres">
      <dgm:prSet presAssocID="{5D861943-F7A1-4A13-8361-6916BBF21403}" presName="parentShp" presStyleLbl="node1" presStyleIdx="0" presStyleCnt="2" custScaleX="850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60F2D9-87C2-41DC-AA06-CABADB08E453}" type="pres">
      <dgm:prSet presAssocID="{5D861943-F7A1-4A13-8361-6916BBF21403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E2C621-9941-4F00-BF99-E2F9D17E399E}" type="pres">
      <dgm:prSet presAssocID="{841DB96A-8EE9-44A8-AA02-06F4E606D55A}" presName="spacing" presStyleCnt="0"/>
      <dgm:spPr/>
    </dgm:pt>
    <dgm:pt modelId="{CFCF635F-8F0E-4DBE-9AEE-129E464B8C6C}" type="pres">
      <dgm:prSet presAssocID="{79FE3C3F-9F44-4D0D-9948-C86B128E28FB}" presName="linNode" presStyleCnt="0"/>
      <dgm:spPr/>
    </dgm:pt>
    <dgm:pt modelId="{3BBF6E04-B6DF-46B9-9618-75FD81AFF3CB}" type="pres">
      <dgm:prSet presAssocID="{79FE3C3F-9F44-4D0D-9948-C86B128E28FB}" presName="parentShp" presStyleLbl="node1" presStyleIdx="1" presStyleCnt="2" custScaleX="850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8B95CA-276F-4744-830D-DD103A3BB7BE}" type="pres">
      <dgm:prSet presAssocID="{79FE3C3F-9F44-4D0D-9948-C86B128E28FB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4326081-10AB-43A2-9948-615D3C2172B0}" type="presOf" srcId="{72FEFCC4-E0A3-4CAA-A00E-B213878BD0E2}" destId="{E7CF3C69-BA1D-4DC3-9F5F-A29CF7FBA985}" srcOrd="0" destOrd="0" presId="urn:microsoft.com/office/officeart/2005/8/layout/vList6"/>
    <dgm:cxn modelId="{D3A5EFA2-7841-4ED6-AB33-38AE1F0DAC2F}" srcId="{5D861943-F7A1-4A13-8361-6916BBF21403}" destId="{93AD21B0-50DD-4E55-9B08-B420D509AA48}" srcOrd="0" destOrd="0" parTransId="{CEC59792-C261-49E3-9F5D-5C69D15F3554}" sibTransId="{3C84B6B3-782C-4607-A218-6BA055B73FBE}"/>
    <dgm:cxn modelId="{97FDE801-6A2A-436E-A078-F8913E1986F5}" type="presOf" srcId="{EA252667-8457-4EEF-A79D-4A69A01E3E84}" destId="{BA8B95CA-276F-4744-830D-DD103A3BB7BE}" srcOrd="0" destOrd="0" presId="urn:microsoft.com/office/officeart/2005/8/layout/vList6"/>
    <dgm:cxn modelId="{47F55B52-FA5A-413A-8AD0-6AE3450095BC}" type="presOf" srcId="{5D861943-F7A1-4A13-8361-6916BBF21403}" destId="{FBC1BF63-032D-4FBC-80D4-2054F07A7050}" srcOrd="0" destOrd="0" presId="urn:microsoft.com/office/officeart/2005/8/layout/vList6"/>
    <dgm:cxn modelId="{459FFAFF-64EC-4A44-882E-E1484929C3A7}" srcId="{72FEFCC4-E0A3-4CAA-A00E-B213878BD0E2}" destId="{79FE3C3F-9F44-4D0D-9948-C86B128E28FB}" srcOrd="1" destOrd="0" parTransId="{AE042DE8-B741-461B-83DC-F9075ABBD9F1}" sibTransId="{48F7AF82-F8AD-41CC-8637-5E86FAAFDD4C}"/>
    <dgm:cxn modelId="{441B69BC-E3D7-4790-91BA-56DE6EFA35CF}" type="presOf" srcId="{93AD21B0-50DD-4E55-9B08-B420D509AA48}" destId="{2860F2D9-87C2-41DC-AA06-CABADB08E453}" srcOrd="0" destOrd="0" presId="urn:microsoft.com/office/officeart/2005/8/layout/vList6"/>
    <dgm:cxn modelId="{63D2A15B-6CFB-42A2-B0A8-6C2B6CE65A69}" srcId="{79FE3C3F-9F44-4D0D-9948-C86B128E28FB}" destId="{EA252667-8457-4EEF-A79D-4A69A01E3E84}" srcOrd="0" destOrd="0" parTransId="{4B0D632A-7687-4B09-B9B4-CEA1E512550D}" sibTransId="{DC242838-6592-4BA1-9F49-D61D503A954B}"/>
    <dgm:cxn modelId="{1F324748-9480-446A-A001-430ACADD2815}" srcId="{72FEFCC4-E0A3-4CAA-A00E-B213878BD0E2}" destId="{5D861943-F7A1-4A13-8361-6916BBF21403}" srcOrd="0" destOrd="0" parTransId="{144CA35E-9E35-4D20-BA7C-3721FE0F29AE}" sibTransId="{841DB96A-8EE9-44A8-AA02-06F4E606D55A}"/>
    <dgm:cxn modelId="{6C88975B-62D3-422B-8834-29D5A851C9C9}" type="presOf" srcId="{79FE3C3F-9F44-4D0D-9948-C86B128E28FB}" destId="{3BBF6E04-B6DF-46B9-9618-75FD81AFF3CB}" srcOrd="0" destOrd="0" presId="urn:microsoft.com/office/officeart/2005/8/layout/vList6"/>
    <dgm:cxn modelId="{4DBD8EE2-6541-489D-836D-AB9D978C944D}" type="presParOf" srcId="{E7CF3C69-BA1D-4DC3-9F5F-A29CF7FBA985}" destId="{C32A29FD-479C-4242-A9D9-84546C0BF40F}" srcOrd="0" destOrd="0" presId="urn:microsoft.com/office/officeart/2005/8/layout/vList6"/>
    <dgm:cxn modelId="{AE4AE57C-F9E6-4736-A45B-27178000A6CD}" type="presParOf" srcId="{C32A29FD-479C-4242-A9D9-84546C0BF40F}" destId="{FBC1BF63-032D-4FBC-80D4-2054F07A7050}" srcOrd="0" destOrd="0" presId="urn:microsoft.com/office/officeart/2005/8/layout/vList6"/>
    <dgm:cxn modelId="{28296762-4590-4CBD-9F63-23727A588E8A}" type="presParOf" srcId="{C32A29FD-479C-4242-A9D9-84546C0BF40F}" destId="{2860F2D9-87C2-41DC-AA06-CABADB08E453}" srcOrd="1" destOrd="0" presId="urn:microsoft.com/office/officeart/2005/8/layout/vList6"/>
    <dgm:cxn modelId="{9DF9F4A6-0C8C-4F5D-89F0-CD98D30A6920}" type="presParOf" srcId="{E7CF3C69-BA1D-4DC3-9F5F-A29CF7FBA985}" destId="{13E2C621-9941-4F00-BF99-E2F9D17E399E}" srcOrd="1" destOrd="0" presId="urn:microsoft.com/office/officeart/2005/8/layout/vList6"/>
    <dgm:cxn modelId="{927B71CF-93D1-4395-91C6-3D0EA52F4E31}" type="presParOf" srcId="{E7CF3C69-BA1D-4DC3-9F5F-A29CF7FBA985}" destId="{CFCF635F-8F0E-4DBE-9AEE-129E464B8C6C}" srcOrd="2" destOrd="0" presId="urn:microsoft.com/office/officeart/2005/8/layout/vList6"/>
    <dgm:cxn modelId="{DB173C7F-5669-4BD1-BBE6-F66695A86A47}" type="presParOf" srcId="{CFCF635F-8F0E-4DBE-9AEE-129E464B8C6C}" destId="{3BBF6E04-B6DF-46B9-9618-75FD81AFF3CB}" srcOrd="0" destOrd="0" presId="urn:microsoft.com/office/officeart/2005/8/layout/vList6"/>
    <dgm:cxn modelId="{91007456-8BAE-44B8-83BB-8A4FEB702616}" type="presParOf" srcId="{CFCF635F-8F0E-4DBE-9AEE-129E464B8C6C}" destId="{BA8B95CA-276F-4744-830D-DD103A3BB7B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4E94C6E-A703-45EE-AACE-A99575F220A0}" type="doc">
      <dgm:prSet loTypeId="urn:microsoft.com/office/officeart/2005/8/layout/chart3" loCatId="cycle" qsTypeId="urn:microsoft.com/office/officeart/2005/8/quickstyle/simple4" qsCatId="simple" csTypeId="urn:microsoft.com/office/officeart/2005/8/colors/accent1_4" csCatId="accent1" phldr="1"/>
      <dgm:spPr/>
    </dgm:pt>
    <dgm:pt modelId="{88AF44C8-E321-4F65-ACEE-8E7B2994163C}">
      <dgm:prSet phldrT="[文本]"/>
      <dgm:spPr>
        <a:ln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a:ln>
        <a:effectLst>
          <a:outerShdw blurRad="50800" dist="1016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zh-CN" b="1" dirty="0" smtClean="0"/>
            <a:t>贷款到期预警</a:t>
          </a:r>
          <a:endParaRPr lang="zh-CN" altLang="en-US" dirty="0"/>
        </a:p>
      </dgm:t>
    </dgm:pt>
    <dgm:pt modelId="{3645BF86-DE57-461C-8582-1609379D007E}" type="parTrans" cxnId="{EC77E2BE-3563-4D01-BBBE-473E38923B01}">
      <dgm:prSet/>
      <dgm:spPr/>
      <dgm:t>
        <a:bodyPr/>
        <a:lstStyle/>
        <a:p>
          <a:endParaRPr lang="zh-CN" altLang="en-US"/>
        </a:p>
      </dgm:t>
    </dgm:pt>
    <dgm:pt modelId="{796BE6CB-1D6E-4BB8-9F77-6C8928201F88}" type="sibTrans" cxnId="{EC77E2BE-3563-4D01-BBBE-473E38923B01}">
      <dgm:prSet/>
      <dgm:spPr/>
      <dgm:t>
        <a:bodyPr/>
        <a:lstStyle/>
        <a:p>
          <a:endParaRPr lang="zh-CN" altLang="en-US"/>
        </a:p>
      </dgm:t>
    </dgm:pt>
    <dgm:pt modelId="{A5071200-CF62-4B28-BF48-DB0DA9F4B063}">
      <dgm:prSet phldrT="[文本]"/>
      <dgm:spPr>
        <a:ln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a:ln>
        <a:effectLst>
          <a:outerShdw blurRad="50800" dist="1016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zh-CN" b="1" dirty="0" smtClean="0"/>
            <a:t>贷款逾期催收预警</a:t>
          </a:r>
          <a:endParaRPr lang="zh-CN" altLang="en-US" dirty="0"/>
        </a:p>
      </dgm:t>
    </dgm:pt>
    <dgm:pt modelId="{4662D6CB-013C-4A28-AD04-385306AA2906}" type="parTrans" cxnId="{BD40FB0B-D1E4-4EA2-9654-5536BFF157F9}">
      <dgm:prSet/>
      <dgm:spPr/>
      <dgm:t>
        <a:bodyPr/>
        <a:lstStyle/>
        <a:p>
          <a:endParaRPr lang="zh-CN" altLang="en-US"/>
        </a:p>
      </dgm:t>
    </dgm:pt>
    <dgm:pt modelId="{88DBD703-F5F4-4F65-B27D-08AE1DD4DA2D}" type="sibTrans" cxnId="{BD40FB0B-D1E4-4EA2-9654-5536BFF157F9}">
      <dgm:prSet/>
      <dgm:spPr/>
      <dgm:t>
        <a:bodyPr/>
        <a:lstStyle/>
        <a:p>
          <a:endParaRPr lang="zh-CN" altLang="en-US"/>
        </a:p>
      </dgm:t>
    </dgm:pt>
    <dgm:pt modelId="{652504E3-6DD3-4BBC-9B81-F78F6D5870DF}">
      <dgm:prSet phldrT="[文本]"/>
      <dgm:spPr>
        <a:ln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a:ln>
        <a:effectLst>
          <a:outerShdw blurRad="50800" dist="1016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zh-CN" b="1" dirty="0" smtClean="0"/>
            <a:t>还款到期预警</a:t>
          </a:r>
          <a:endParaRPr lang="zh-CN" altLang="en-US" dirty="0"/>
        </a:p>
      </dgm:t>
    </dgm:pt>
    <dgm:pt modelId="{59BDEED4-FFC4-4E3E-AAA1-CA929EE9596E}" type="parTrans" cxnId="{C81C22F1-6DF9-4586-8563-93ADAA686DE2}">
      <dgm:prSet/>
      <dgm:spPr/>
      <dgm:t>
        <a:bodyPr/>
        <a:lstStyle/>
        <a:p>
          <a:endParaRPr lang="zh-CN" altLang="en-US"/>
        </a:p>
      </dgm:t>
    </dgm:pt>
    <dgm:pt modelId="{36E1D854-40C8-4FA0-AD91-488EF41CC824}" type="sibTrans" cxnId="{C81C22F1-6DF9-4586-8563-93ADAA686DE2}">
      <dgm:prSet/>
      <dgm:spPr/>
      <dgm:t>
        <a:bodyPr/>
        <a:lstStyle/>
        <a:p>
          <a:endParaRPr lang="zh-CN" altLang="en-US"/>
        </a:p>
      </dgm:t>
    </dgm:pt>
    <dgm:pt modelId="{A3C8AA1B-775A-4050-92E1-B274D2AD0745}">
      <dgm:prSet phldrT="[文本]"/>
      <dgm:spPr>
        <a:ln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a:ln>
        <a:effectLst>
          <a:outerShdw blurRad="50800" dist="1016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zh-CN" b="1" dirty="0" smtClean="0"/>
            <a:t>贷后检查预警</a:t>
          </a:r>
          <a:endParaRPr lang="zh-CN" altLang="en-US" dirty="0"/>
        </a:p>
      </dgm:t>
    </dgm:pt>
    <dgm:pt modelId="{2BBBB53D-8F03-4799-A832-2E28409B532C}" type="parTrans" cxnId="{290179E1-EAEB-4000-B747-B13D0C83FDB0}">
      <dgm:prSet/>
      <dgm:spPr/>
      <dgm:t>
        <a:bodyPr/>
        <a:lstStyle/>
        <a:p>
          <a:endParaRPr lang="zh-CN" altLang="en-US"/>
        </a:p>
      </dgm:t>
    </dgm:pt>
    <dgm:pt modelId="{F500EB88-307A-47D3-9D9E-BEF55BAEC68B}" type="sibTrans" cxnId="{290179E1-EAEB-4000-B747-B13D0C83FDB0}">
      <dgm:prSet/>
      <dgm:spPr/>
      <dgm:t>
        <a:bodyPr/>
        <a:lstStyle/>
        <a:p>
          <a:endParaRPr lang="zh-CN" altLang="en-US"/>
        </a:p>
      </dgm:t>
    </dgm:pt>
    <dgm:pt modelId="{2ACB138F-F80C-46F0-A7EE-F5910E4566F2}">
      <dgm:prSet phldrT="[文本]"/>
      <dgm:spPr>
        <a:ln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a:ln>
        <a:effectLst>
          <a:outerShdw blurRad="50800" dist="1016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zh-CN" b="1" dirty="0" smtClean="0"/>
            <a:t>还款逾期催收预警</a:t>
          </a:r>
          <a:endParaRPr lang="zh-CN" altLang="en-US" dirty="0"/>
        </a:p>
      </dgm:t>
    </dgm:pt>
    <dgm:pt modelId="{9C21E960-DD50-4C8E-9D33-B136FCEBD2CB}" type="parTrans" cxnId="{4C85714B-358F-4056-A74B-0D1377259407}">
      <dgm:prSet/>
      <dgm:spPr/>
      <dgm:t>
        <a:bodyPr/>
        <a:lstStyle/>
        <a:p>
          <a:endParaRPr lang="zh-CN" altLang="en-US"/>
        </a:p>
      </dgm:t>
    </dgm:pt>
    <dgm:pt modelId="{9CAEB80D-1489-4FD3-8ED3-C6B88A8EAA5A}" type="sibTrans" cxnId="{4C85714B-358F-4056-A74B-0D1377259407}">
      <dgm:prSet/>
      <dgm:spPr/>
      <dgm:t>
        <a:bodyPr/>
        <a:lstStyle/>
        <a:p>
          <a:endParaRPr lang="zh-CN" altLang="en-US"/>
        </a:p>
      </dgm:t>
    </dgm:pt>
    <dgm:pt modelId="{DB495DB3-8921-4838-AA1F-8616103AE69C}">
      <dgm:prSet phldrT="[文本]"/>
      <dgm:spPr>
        <a:ln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a:ln>
        <a:effectLst>
          <a:outerShdw blurRad="50800" dist="1016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zh-CN" b="1" dirty="0" smtClean="0"/>
            <a:t>抵质押物到期预警</a:t>
          </a:r>
          <a:endParaRPr lang="zh-CN" altLang="en-US" dirty="0"/>
        </a:p>
      </dgm:t>
    </dgm:pt>
    <dgm:pt modelId="{15E97892-6B5A-4843-B405-3185C195CE1E}" type="parTrans" cxnId="{1FA922BA-8945-4CD2-B1EB-104B134D56D8}">
      <dgm:prSet/>
      <dgm:spPr/>
      <dgm:t>
        <a:bodyPr/>
        <a:lstStyle/>
        <a:p>
          <a:endParaRPr lang="zh-CN" altLang="en-US"/>
        </a:p>
      </dgm:t>
    </dgm:pt>
    <dgm:pt modelId="{64052EA9-B5DF-4628-9FAB-F0A76C3B9792}" type="sibTrans" cxnId="{1FA922BA-8945-4CD2-B1EB-104B134D56D8}">
      <dgm:prSet/>
      <dgm:spPr/>
      <dgm:t>
        <a:bodyPr/>
        <a:lstStyle/>
        <a:p>
          <a:endParaRPr lang="zh-CN" altLang="en-US"/>
        </a:p>
      </dgm:t>
    </dgm:pt>
    <dgm:pt modelId="{6C55F546-E143-4496-8807-E367090C460F}">
      <dgm:prSet phldrT="[文本]"/>
      <dgm:spPr>
        <a:ln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a:ln>
        <a:effectLst>
          <a:outerShdw blurRad="50800" dist="1016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zh-CN" b="1" dirty="0" smtClean="0"/>
            <a:t>首次跟踪预警</a:t>
          </a:r>
          <a:endParaRPr lang="zh-CN" altLang="en-US" dirty="0"/>
        </a:p>
      </dgm:t>
    </dgm:pt>
    <dgm:pt modelId="{52C5DB31-856F-4D5B-85DE-B58CF84205AB}" type="parTrans" cxnId="{440C36F9-2C12-4FD5-9FBA-720A1FFDEF30}">
      <dgm:prSet/>
      <dgm:spPr/>
      <dgm:t>
        <a:bodyPr/>
        <a:lstStyle/>
        <a:p>
          <a:endParaRPr lang="zh-CN" altLang="en-US"/>
        </a:p>
      </dgm:t>
    </dgm:pt>
    <dgm:pt modelId="{4F9419E5-6CB0-4E46-B6B7-353BB46E170F}" type="sibTrans" cxnId="{440C36F9-2C12-4FD5-9FBA-720A1FFDEF30}">
      <dgm:prSet/>
      <dgm:spPr/>
      <dgm:t>
        <a:bodyPr/>
        <a:lstStyle/>
        <a:p>
          <a:endParaRPr lang="zh-CN" altLang="en-US"/>
        </a:p>
      </dgm:t>
    </dgm:pt>
    <dgm:pt modelId="{684C59E7-242B-41B3-A369-39E2973B371E}" type="pres">
      <dgm:prSet presAssocID="{74E94C6E-A703-45EE-AACE-A99575F220A0}" presName="compositeShape" presStyleCnt="0">
        <dgm:presLayoutVars>
          <dgm:chMax val="7"/>
          <dgm:dir/>
          <dgm:resizeHandles val="exact"/>
        </dgm:presLayoutVars>
      </dgm:prSet>
      <dgm:spPr/>
    </dgm:pt>
    <dgm:pt modelId="{7D64C3F0-9001-4017-B976-7ABD9209C90C}" type="pres">
      <dgm:prSet presAssocID="{74E94C6E-A703-45EE-AACE-A99575F220A0}" presName="wedge1" presStyleLbl="node1" presStyleIdx="0" presStyleCnt="7" custLinFactNeighborX="-2622" custLinFactNeighborY="5447"/>
      <dgm:spPr/>
      <dgm:t>
        <a:bodyPr/>
        <a:lstStyle/>
        <a:p>
          <a:endParaRPr lang="zh-CN" altLang="en-US"/>
        </a:p>
      </dgm:t>
    </dgm:pt>
    <dgm:pt modelId="{8AA339A0-5D34-46AA-A5FA-BCD88E699758}" type="pres">
      <dgm:prSet presAssocID="{74E94C6E-A703-45EE-AACE-A99575F220A0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65275F-F58D-4DD7-9D4E-0E6CB8004878}" type="pres">
      <dgm:prSet presAssocID="{74E94C6E-A703-45EE-AACE-A99575F220A0}" presName="wedge2" presStyleLbl="node1" presStyleIdx="1" presStyleCnt="7"/>
      <dgm:spPr/>
      <dgm:t>
        <a:bodyPr/>
        <a:lstStyle/>
        <a:p>
          <a:endParaRPr lang="zh-CN" altLang="en-US"/>
        </a:p>
      </dgm:t>
    </dgm:pt>
    <dgm:pt modelId="{D9994046-46E8-4CEE-A9AC-9BD66960D8CE}" type="pres">
      <dgm:prSet presAssocID="{74E94C6E-A703-45EE-AACE-A99575F220A0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330DBE-708A-419E-A447-9DEBC4A152BC}" type="pres">
      <dgm:prSet presAssocID="{74E94C6E-A703-45EE-AACE-A99575F220A0}" presName="wedge3" presStyleLbl="node1" presStyleIdx="2" presStyleCnt="7"/>
      <dgm:spPr/>
      <dgm:t>
        <a:bodyPr/>
        <a:lstStyle/>
        <a:p>
          <a:endParaRPr lang="zh-CN" altLang="en-US"/>
        </a:p>
      </dgm:t>
    </dgm:pt>
    <dgm:pt modelId="{DF276849-0B98-4E29-9C16-726EC402B797}" type="pres">
      <dgm:prSet presAssocID="{74E94C6E-A703-45EE-AACE-A99575F220A0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5C9E78-BFD6-4489-8EA6-BFA2622412A8}" type="pres">
      <dgm:prSet presAssocID="{74E94C6E-A703-45EE-AACE-A99575F220A0}" presName="wedge4" presStyleLbl="node1" presStyleIdx="3" presStyleCnt="7"/>
      <dgm:spPr/>
      <dgm:t>
        <a:bodyPr/>
        <a:lstStyle/>
        <a:p>
          <a:endParaRPr lang="zh-CN" altLang="en-US"/>
        </a:p>
      </dgm:t>
    </dgm:pt>
    <dgm:pt modelId="{825A13F1-BBC5-43F6-A8A9-DD3B6F666466}" type="pres">
      <dgm:prSet presAssocID="{74E94C6E-A703-45EE-AACE-A99575F220A0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A1B2DD-34BB-41C1-BF96-F8871979002B}" type="pres">
      <dgm:prSet presAssocID="{74E94C6E-A703-45EE-AACE-A99575F220A0}" presName="wedge5" presStyleLbl="node1" presStyleIdx="4" presStyleCnt="7"/>
      <dgm:spPr/>
      <dgm:t>
        <a:bodyPr/>
        <a:lstStyle/>
        <a:p>
          <a:endParaRPr lang="zh-CN" altLang="en-US"/>
        </a:p>
      </dgm:t>
    </dgm:pt>
    <dgm:pt modelId="{66955E71-E96A-470E-AB2A-C2C3C2B36342}" type="pres">
      <dgm:prSet presAssocID="{74E94C6E-A703-45EE-AACE-A99575F220A0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24E7A2-44B2-42E3-B7C7-968046CD3644}" type="pres">
      <dgm:prSet presAssocID="{74E94C6E-A703-45EE-AACE-A99575F220A0}" presName="wedge6" presStyleLbl="node1" presStyleIdx="5" presStyleCnt="7"/>
      <dgm:spPr/>
      <dgm:t>
        <a:bodyPr/>
        <a:lstStyle/>
        <a:p>
          <a:endParaRPr lang="zh-CN" altLang="en-US"/>
        </a:p>
      </dgm:t>
    </dgm:pt>
    <dgm:pt modelId="{07F0590A-80F6-4F4B-B729-12A18615A2D1}" type="pres">
      <dgm:prSet presAssocID="{74E94C6E-A703-45EE-AACE-A99575F220A0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B5697F-3F3C-48F2-9EC8-2D23334D0A70}" type="pres">
      <dgm:prSet presAssocID="{74E94C6E-A703-45EE-AACE-A99575F220A0}" presName="wedge7" presStyleLbl="node1" presStyleIdx="6" presStyleCnt="7"/>
      <dgm:spPr/>
      <dgm:t>
        <a:bodyPr/>
        <a:lstStyle/>
        <a:p>
          <a:endParaRPr lang="zh-CN" altLang="en-US"/>
        </a:p>
      </dgm:t>
    </dgm:pt>
    <dgm:pt modelId="{45057C7C-831D-4BC3-A583-E5BA1870C43A}" type="pres">
      <dgm:prSet presAssocID="{74E94C6E-A703-45EE-AACE-A99575F220A0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0A3B85-8392-4DCA-9C6A-B588D2624D22}" type="presOf" srcId="{74E94C6E-A703-45EE-AACE-A99575F220A0}" destId="{684C59E7-242B-41B3-A369-39E2973B371E}" srcOrd="0" destOrd="0" presId="urn:microsoft.com/office/officeart/2005/8/layout/chart3"/>
    <dgm:cxn modelId="{4C85714B-358F-4056-A74B-0D1377259407}" srcId="{74E94C6E-A703-45EE-AACE-A99575F220A0}" destId="{2ACB138F-F80C-46F0-A7EE-F5910E4566F2}" srcOrd="3" destOrd="0" parTransId="{9C21E960-DD50-4C8E-9D33-B136FCEBD2CB}" sibTransId="{9CAEB80D-1489-4FD3-8ED3-C6B88A8EAA5A}"/>
    <dgm:cxn modelId="{8C4F6C15-952E-493A-B890-8CA3E9E9662E}" type="presOf" srcId="{DB495DB3-8921-4838-AA1F-8616103AE69C}" destId="{C3A1B2DD-34BB-41C1-BF96-F8871979002B}" srcOrd="0" destOrd="0" presId="urn:microsoft.com/office/officeart/2005/8/layout/chart3"/>
    <dgm:cxn modelId="{920DB7F4-035A-4DF1-AD01-8F1E0EB1F961}" type="presOf" srcId="{A3C8AA1B-775A-4050-92E1-B274D2AD0745}" destId="{99B5697F-3F3C-48F2-9EC8-2D23334D0A70}" srcOrd="0" destOrd="0" presId="urn:microsoft.com/office/officeart/2005/8/layout/chart3"/>
    <dgm:cxn modelId="{7648BB36-E0F6-46EC-8C91-A088FF6AF15D}" type="presOf" srcId="{88AF44C8-E321-4F65-ACEE-8E7B2994163C}" destId="{8AA339A0-5D34-46AA-A5FA-BCD88E699758}" srcOrd="1" destOrd="0" presId="urn:microsoft.com/office/officeart/2005/8/layout/chart3"/>
    <dgm:cxn modelId="{5C402824-E2A1-4C60-B165-54B9375AAAA2}" type="presOf" srcId="{A5071200-CF62-4B28-BF48-DB0DA9F4B063}" destId="{D9994046-46E8-4CEE-A9AC-9BD66960D8CE}" srcOrd="1" destOrd="0" presId="urn:microsoft.com/office/officeart/2005/8/layout/chart3"/>
    <dgm:cxn modelId="{290179E1-EAEB-4000-B747-B13D0C83FDB0}" srcId="{74E94C6E-A703-45EE-AACE-A99575F220A0}" destId="{A3C8AA1B-775A-4050-92E1-B274D2AD0745}" srcOrd="6" destOrd="0" parTransId="{2BBBB53D-8F03-4799-A832-2E28409B532C}" sibTransId="{F500EB88-307A-47D3-9D9E-BEF55BAEC68B}"/>
    <dgm:cxn modelId="{CF4DC406-67A0-43F6-A369-F0AF41839630}" type="presOf" srcId="{2ACB138F-F80C-46F0-A7EE-F5910E4566F2}" destId="{0E5C9E78-BFD6-4489-8EA6-BFA2622412A8}" srcOrd="0" destOrd="0" presId="urn:microsoft.com/office/officeart/2005/8/layout/chart3"/>
    <dgm:cxn modelId="{A1A57379-0A0C-456A-8AAB-50F72BA3FAF8}" type="presOf" srcId="{A3C8AA1B-775A-4050-92E1-B274D2AD0745}" destId="{45057C7C-831D-4BC3-A583-E5BA1870C43A}" srcOrd="1" destOrd="0" presId="urn:microsoft.com/office/officeart/2005/8/layout/chart3"/>
    <dgm:cxn modelId="{6B93CC73-D27E-488A-BAB6-73D5DB8CA8B3}" type="presOf" srcId="{6C55F546-E143-4496-8807-E367090C460F}" destId="{07F0590A-80F6-4F4B-B729-12A18615A2D1}" srcOrd="1" destOrd="0" presId="urn:microsoft.com/office/officeart/2005/8/layout/chart3"/>
    <dgm:cxn modelId="{4D11892C-31D3-4300-A3A4-2C33EEF04A69}" type="presOf" srcId="{A5071200-CF62-4B28-BF48-DB0DA9F4B063}" destId="{DD65275F-F58D-4DD7-9D4E-0E6CB8004878}" srcOrd="0" destOrd="0" presId="urn:microsoft.com/office/officeart/2005/8/layout/chart3"/>
    <dgm:cxn modelId="{CB659DD5-AFA3-4AB0-B5EA-32917D1EBFCF}" type="presOf" srcId="{DB495DB3-8921-4838-AA1F-8616103AE69C}" destId="{66955E71-E96A-470E-AB2A-C2C3C2B36342}" srcOrd="1" destOrd="0" presId="urn:microsoft.com/office/officeart/2005/8/layout/chart3"/>
    <dgm:cxn modelId="{440C36F9-2C12-4FD5-9FBA-720A1FFDEF30}" srcId="{74E94C6E-A703-45EE-AACE-A99575F220A0}" destId="{6C55F546-E143-4496-8807-E367090C460F}" srcOrd="5" destOrd="0" parTransId="{52C5DB31-856F-4D5B-85DE-B58CF84205AB}" sibTransId="{4F9419E5-6CB0-4E46-B6B7-353BB46E170F}"/>
    <dgm:cxn modelId="{8B829505-91EB-41EA-89F0-7D1E3EF63F9B}" type="presOf" srcId="{652504E3-6DD3-4BBC-9B81-F78F6D5870DF}" destId="{DF276849-0B98-4E29-9C16-726EC402B797}" srcOrd="1" destOrd="0" presId="urn:microsoft.com/office/officeart/2005/8/layout/chart3"/>
    <dgm:cxn modelId="{C81C22F1-6DF9-4586-8563-93ADAA686DE2}" srcId="{74E94C6E-A703-45EE-AACE-A99575F220A0}" destId="{652504E3-6DD3-4BBC-9B81-F78F6D5870DF}" srcOrd="2" destOrd="0" parTransId="{59BDEED4-FFC4-4E3E-AAA1-CA929EE9596E}" sibTransId="{36E1D854-40C8-4FA0-AD91-488EF41CC824}"/>
    <dgm:cxn modelId="{1FA922BA-8945-4CD2-B1EB-104B134D56D8}" srcId="{74E94C6E-A703-45EE-AACE-A99575F220A0}" destId="{DB495DB3-8921-4838-AA1F-8616103AE69C}" srcOrd="4" destOrd="0" parTransId="{15E97892-6B5A-4843-B405-3185C195CE1E}" sibTransId="{64052EA9-B5DF-4628-9FAB-F0A76C3B9792}"/>
    <dgm:cxn modelId="{AD76B949-1EE1-4E06-AB6B-3D4E4E0BFF17}" type="presOf" srcId="{652504E3-6DD3-4BBC-9B81-F78F6D5870DF}" destId="{6F330DBE-708A-419E-A447-9DEBC4A152BC}" srcOrd="0" destOrd="0" presId="urn:microsoft.com/office/officeart/2005/8/layout/chart3"/>
    <dgm:cxn modelId="{BD40FB0B-D1E4-4EA2-9654-5536BFF157F9}" srcId="{74E94C6E-A703-45EE-AACE-A99575F220A0}" destId="{A5071200-CF62-4B28-BF48-DB0DA9F4B063}" srcOrd="1" destOrd="0" parTransId="{4662D6CB-013C-4A28-AD04-385306AA2906}" sibTransId="{88DBD703-F5F4-4F65-B27D-08AE1DD4DA2D}"/>
    <dgm:cxn modelId="{7531092A-7054-4803-B446-FA3A3FF1644F}" type="presOf" srcId="{88AF44C8-E321-4F65-ACEE-8E7B2994163C}" destId="{7D64C3F0-9001-4017-B976-7ABD9209C90C}" srcOrd="0" destOrd="0" presId="urn:microsoft.com/office/officeart/2005/8/layout/chart3"/>
    <dgm:cxn modelId="{D99E3C7D-FBF5-43D1-972E-F8AB4F56AD39}" type="presOf" srcId="{2ACB138F-F80C-46F0-A7EE-F5910E4566F2}" destId="{825A13F1-BBC5-43F6-A8A9-DD3B6F666466}" srcOrd="1" destOrd="0" presId="urn:microsoft.com/office/officeart/2005/8/layout/chart3"/>
    <dgm:cxn modelId="{B1215BF2-6E17-4A44-9FF2-8723E302BACD}" type="presOf" srcId="{6C55F546-E143-4496-8807-E367090C460F}" destId="{5F24E7A2-44B2-42E3-B7C7-968046CD3644}" srcOrd="0" destOrd="0" presId="urn:microsoft.com/office/officeart/2005/8/layout/chart3"/>
    <dgm:cxn modelId="{EC77E2BE-3563-4D01-BBBE-473E38923B01}" srcId="{74E94C6E-A703-45EE-AACE-A99575F220A0}" destId="{88AF44C8-E321-4F65-ACEE-8E7B2994163C}" srcOrd="0" destOrd="0" parTransId="{3645BF86-DE57-461C-8582-1609379D007E}" sibTransId="{796BE6CB-1D6E-4BB8-9F77-6C8928201F88}"/>
    <dgm:cxn modelId="{FC5AA822-BCB9-4D36-8406-10BF50E424CE}" type="presParOf" srcId="{684C59E7-242B-41B3-A369-39E2973B371E}" destId="{7D64C3F0-9001-4017-B976-7ABD9209C90C}" srcOrd="0" destOrd="0" presId="urn:microsoft.com/office/officeart/2005/8/layout/chart3"/>
    <dgm:cxn modelId="{4C01E2A3-98E8-4507-8DB1-1DE3FE5797FA}" type="presParOf" srcId="{684C59E7-242B-41B3-A369-39E2973B371E}" destId="{8AA339A0-5D34-46AA-A5FA-BCD88E699758}" srcOrd="1" destOrd="0" presId="urn:microsoft.com/office/officeart/2005/8/layout/chart3"/>
    <dgm:cxn modelId="{0431C46A-C660-44EC-ADF7-6FEA6C8E0BDD}" type="presParOf" srcId="{684C59E7-242B-41B3-A369-39E2973B371E}" destId="{DD65275F-F58D-4DD7-9D4E-0E6CB8004878}" srcOrd="2" destOrd="0" presId="urn:microsoft.com/office/officeart/2005/8/layout/chart3"/>
    <dgm:cxn modelId="{E03EB4D8-B519-4DD3-8C82-F7447A521CB3}" type="presParOf" srcId="{684C59E7-242B-41B3-A369-39E2973B371E}" destId="{D9994046-46E8-4CEE-A9AC-9BD66960D8CE}" srcOrd="3" destOrd="0" presId="urn:microsoft.com/office/officeart/2005/8/layout/chart3"/>
    <dgm:cxn modelId="{5D7110EF-B4F8-4A4B-83ED-CC2970D2EEA8}" type="presParOf" srcId="{684C59E7-242B-41B3-A369-39E2973B371E}" destId="{6F330DBE-708A-419E-A447-9DEBC4A152BC}" srcOrd="4" destOrd="0" presId="urn:microsoft.com/office/officeart/2005/8/layout/chart3"/>
    <dgm:cxn modelId="{1EDCED6C-C392-4A3E-BB11-AF2A4E458479}" type="presParOf" srcId="{684C59E7-242B-41B3-A369-39E2973B371E}" destId="{DF276849-0B98-4E29-9C16-726EC402B797}" srcOrd="5" destOrd="0" presId="urn:microsoft.com/office/officeart/2005/8/layout/chart3"/>
    <dgm:cxn modelId="{6B1EB9F7-E0EE-4D43-9503-A67A2DF76698}" type="presParOf" srcId="{684C59E7-242B-41B3-A369-39E2973B371E}" destId="{0E5C9E78-BFD6-4489-8EA6-BFA2622412A8}" srcOrd="6" destOrd="0" presId="urn:microsoft.com/office/officeart/2005/8/layout/chart3"/>
    <dgm:cxn modelId="{F9639949-5171-4945-B71C-2950F4D9F1E4}" type="presParOf" srcId="{684C59E7-242B-41B3-A369-39E2973B371E}" destId="{825A13F1-BBC5-43F6-A8A9-DD3B6F666466}" srcOrd="7" destOrd="0" presId="urn:microsoft.com/office/officeart/2005/8/layout/chart3"/>
    <dgm:cxn modelId="{95E00BD7-9CCF-4EB9-B60E-C5657AA8AF1A}" type="presParOf" srcId="{684C59E7-242B-41B3-A369-39E2973B371E}" destId="{C3A1B2DD-34BB-41C1-BF96-F8871979002B}" srcOrd="8" destOrd="0" presId="urn:microsoft.com/office/officeart/2005/8/layout/chart3"/>
    <dgm:cxn modelId="{8C2BB2B5-BB3B-4ADD-A36D-BD837678BACE}" type="presParOf" srcId="{684C59E7-242B-41B3-A369-39E2973B371E}" destId="{66955E71-E96A-470E-AB2A-C2C3C2B36342}" srcOrd="9" destOrd="0" presId="urn:microsoft.com/office/officeart/2005/8/layout/chart3"/>
    <dgm:cxn modelId="{53E9E38A-A418-4A00-B426-BB21FF6B42FE}" type="presParOf" srcId="{684C59E7-242B-41B3-A369-39E2973B371E}" destId="{5F24E7A2-44B2-42E3-B7C7-968046CD3644}" srcOrd="10" destOrd="0" presId="urn:microsoft.com/office/officeart/2005/8/layout/chart3"/>
    <dgm:cxn modelId="{B651384E-8812-4859-B75E-449160065C29}" type="presParOf" srcId="{684C59E7-242B-41B3-A369-39E2973B371E}" destId="{07F0590A-80F6-4F4B-B729-12A18615A2D1}" srcOrd="11" destOrd="0" presId="urn:microsoft.com/office/officeart/2005/8/layout/chart3"/>
    <dgm:cxn modelId="{E8F97E63-76F2-4178-A897-D8756F991CD4}" type="presParOf" srcId="{684C59E7-242B-41B3-A369-39E2973B371E}" destId="{99B5697F-3F3C-48F2-9EC8-2D23334D0A70}" srcOrd="12" destOrd="0" presId="urn:microsoft.com/office/officeart/2005/8/layout/chart3"/>
    <dgm:cxn modelId="{430E8F6D-FE9B-4C85-A86A-2850003C9751}" type="presParOf" srcId="{684C59E7-242B-41B3-A369-39E2973B371E}" destId="{45057C7C-831D-4BC3-A583-E5BA1870C43A}" srcOrd="13" destOrd="0" presId="urn:microsoft.com/office/officeart/2005/8/layout/chart3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68002B7-3125-4D48-A946-49045CC59076}" type="doc">
      <dgm:prSet loTypeId="urn:microsoft.com/office/officeart/2005/8/layout/pyramid2" loCatId="pyramid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E4AA7852-66D9-4314-8BD7-9D496FF8B1C9}">
      <dgm:prSet phldrT="[文本]"/>
      <dgm:spPr/>
      <dgm:t>
        <a:bodyPr/>
        <a:lstStyle/>
        <a:p>
          <a:r>
            <a:rPr lang="zh-CN" altLang="en-US" dirty="0" smtClean="0"/>
            <a:t>非金融资产管理</a:t>
          </a:r>
          <a:endParaRPr lang="zh-CN" altLang="en-US" dirty="0"/>
        </a:p>
      </dgm:t>
    </dgm:pt>
    <dgm:pt modelId="{9F2BEADA-FB69-4178-AFF7-DFF25E0DA87B}" type="parTrans" cxnId="{698DE670-0776-419C-9163-DE9404EFF449}">
      <dgm:prSet/>
      <dgm:spPr/>
      <dgm:t>
        <a:bodyPr/>
        <a:lstStyle/>
        <a:p>
          <a:endParaRPr lang="zh-CN" altLang="en-US"/>
        </a:p>
      </dgm:t>
    </dgm:pt>
    <dgm:pt modelId="{BB95F302-1669-4B14-A027-1C52243245D2}" type="sibTrans" cxnId="{698DE670-0776-419C-9163-DE9404EFF449}">
      <dgm:prSet/>
      <dgm:spPr/>
      <dgm:t>
        <a:bodyPr/>
        <a:lstStyle/>
        <a:p>
          <a:endParaRPr lang="zh-CN" altLang="en-US"/>
        </a:p>
      </dgm:t>
    </dgm:pt>
    <dgm:pt modelId="{4C0796BD-BA4B-4F5A-AB7B-56ACB48AF76A}">
      <dgm:prSet phldrT="[文本]"/>
      <dgm:spPr/>
      <dgm:t>
        <a:bodyPr/>
        <a:lstStyle/>
        <a:p>
          <a:r>
            <a:rPr lang="zh-CN" altLang="en-US" dirty="0" smtClean="0"/>
            <a:t>出纳管理</a:t>
          </a:r>
          <a:endParaRPr lang="zh-CN" altLang="en-US" dirty="0"/>
        </a:p>
      </dgm:t>
    </dgm:pt>
    <dgm:pt modelId="{E081620E-B4A6-44C7-BD56-679AB155DEA3}" type="parTrans" cxnId="{3515E0C8-887F-41D8-9CA0-B7F58097C8E8}">
      <dgm:prSet/>
      <dgm:spPr/>
      <dgm:t>
        <a:bodyPr/>
        <a:lstStyle/>
        <a:p>
          <a:endParaRPr lang="zh-CN" altLang="en-US"/>
        </a:p>
      </dgm:t>
    </dgm:pt>
    <dgm:pt modelId="{65B97FB5-3169-47EF-BB15-7DCB3C02E6F1}" type="sibTrans" cxnId="{3515E0C8-887F-41D8-9CA0-B7F58097C8E8}">
      <dgm:prSet/>
      <dgm:spPr/>
      <dgm:t>
        <a:bodyPr/>
        <a:lstStyle/>
        <a:p>
          <a:endParaRPr lang="zh-CN" altLang="en-US"/>
        </a:p>
      </dgm:t>
    </dgm:pt>
    <dgm:pt modelId="{C546CE10-A09A-4ADF-B29D-76E07449C4FC}">
      <dgm:prSet phldrT="[文本]"/>
      <dgm:spPr/>
      <dgm:t>
        <a:bodyPr/>
        <a:lstStyle/>
        <a:p>
          <a:r>
            <a:rPr lang="zh-CN" altLang="en-US" dirty="0" smtClean="0"/>
            <a:t>税金管理</a:t>
          </a:r>
          <a:endParaRPr lang="en-US" altLang="zh-CN" dirty="0" smtClean="0"/>
        </a:p>
      </dgm:t>
    </dgm:pt>
    <dgm:pt modelId="{90DD4547-627F-4DC7-B5D9-C5CC3A6A083B}" type="parTrans" cxnId="{56ACF9EB-9B56-4C9E-AC15-F424341E1FFF}">
      <dgm:prSet/>
      <dgm:spPr/>
      <dgm:t>
        <a:bodyPr/>
        <a:lstStyle/>
        <a:p>
          <a:endParaRPr lang="zh-CN" altLang="en-US"/>
        </a:p>
      </dgm:t>
    </dgm:pt>
    <dgm:pt modelId="{9C6B2802-1E3A-462A-A9B6-FABEC21E2439}" type="sibTrans" cxnId="{56ACF9EB-9B56-4C9E-AC15-F424341E1FFF}">
      <dgm:prSet/>
      <dgm:spPr/>
      <dgm:t>
        <a:bodyPr/>
        <a:lstStyle/>
        <a:p>
          <a:endParaRPr lang="zh-CN" altLang="en-US"/>
        </a:p>
      </dgm:t>
    </dgm:pt>
    <dgm:pt modelId="{2AD5E510-4418-4A94-8E46-3BE07CE85BA8}">
      <dgm:prSet phldrT="[文本]"/>
      <dgm:spPr/>
      <dgm:t>
        <a:bodyPr/>
        <a:lstStyle/>
        <a:p>
          <a:r>
            <a:rPr lang="zh-CN" altLang="en-US" dirty="0" smtClean="0"/>
            <a:t>薪酬管理</a:t>
          </a:r>
          <a:endParaRPr lang="en-US" altLang="zh-CN" dirty="0" smtClean="0"/>
        </a:p>
      </dgm:t>
    </dgm:pt>
    <dgm:pt modelId="{167D1423-5413-4F1B-A892-9E3946D85345}" type="parTrans" cxnId="{6C55F216-574C-4E8A-B19F-CC5347D492F3}">
      <dgm:prSet/>
      <dgm:spPr/>
      <dgm:t>
        <a:bodyPr/>
        <a:lstStyle/>
        <a:p>
          <a:endParaRPr lang="zh-CN" altLang="en-US"/>
        </a:p>
      </dgm:t>
    </dgm:pt>
    <dgm:pt modelId="{C06968FF-DEB3-495C-B2B9-1F5B379C1940}" type="sibTrans" cxnId="{6C55F216-574C-4E8A-B19F-CC5347D492F3}">
      <dgm:prSet/>
      <dgm:spPr/>
      <dgm:t>
        <a:bodyPr/>
        <a:lstStyle/>
        <a:p>
          <a:endParaRPr lang="zh-CN" altLang="en-US"/>
        </a:p>
      </dgm:t>
    </dgm:pt>
    <dgm:pt modelId="{BC380236-72FB-49F3-B6B1-8247595BA74D}">
      <dgm:prSet phldrT="[文本]"/>
      <dgm:spPr/>
      <dgm:t>
        <a:bodyPr/>
        <a:lstStyle/>
        <a:p>
          <a:r>
            <a:rPr lang="zh-CN" altLang="en-US" dirty="0" smtClean="0"/>
            <a:t>股金管理</a:t>
          </a:r>
          <a:endParaRPr lang="en-US" altLang="zh-CN" dirty="0" smtClean="0"/>
        </a:p>
      </dgm:t>
    </dgm:pt>
    <dgm:pt modelId="{B99F15B8-B734-46C8-8FF1-03FCC9E301A7}" type="parTrans" cxnId="{797D6B7A-5700-413F-A054-AA21D1E0B2E7}">
      <dgm:prSet/>
      <dgm:spPr/>
      <dgm:t>
        <a:bodyPr/>
        <a:lstStyle/>
        <a:p>
          <a:endParaRPr lang="zh-CN" altLang="en-US"/>
        </a:p>
      </dgm:t>
    </dgm:pt>
    <dgm:pt modelId="{311577F4-A2FD-4CD3-9D70-4C6A1052B1F5}" type="sibTrans" cxnId="{797D6B7A-5700-413F-A054-AA21D1E0B2E7}">
      <dgm:prSet/>
      <dgm:spPr/>
      <dgm:t>
        <a:bodyPr/>
        <a:lstStyle/>
        <a:p>
          <a:endParaRPr lang="zh-CN" altLang="en-US"/>
        </a:p>
      </dgm:t>
    </dgm:pt>
    <dgm:pt modelId="{45D0F3A5-E97F-48DD-9811-3C887CA1C0AB}">
      <dgm:prSet phldrT="[文本]"/>
      <dgm:spPr/>
      <dgm:t>
        <a:bodyPr/>
        <a:lstStyle/>
        <a:p>
          <a:r>
            <a:rPr lang="zh-CN" altLang="en-US" dirty="0" smtClean="0"/>
            <a:t>通用记账</a:t>
          </a:r>
          <a:endParaRPr lang="en-US" altLang="zh-CN" dirty="0" smtClean="0"/>
        </a:p>
      </dgm:t>
    </dgm:pt>
    <dgm:pt modelId="{229075F8-5552-4791-9C32-D2EC59A01B18}" type="parTrans" cxnId="{582D5631-79A0-4462-9DC4-5A3E6A0C8606}">
      <dgm:prSet/>
      <dgm:spPr/>
      <dgm:t>
        <a:bodyPr/>
        <a:lstStyle/>
        <a:p>
          <a:endParaRPr lang="zh-CN" altLang="en-US"/>
        </a:p>
      </dgm:t>
    </dgm:pt>
    <dgm:pt modelId="{67D160FC-ED4B-4E0F-BE4F-EDBC47EB6CEA}" type="sibTrans" cxnId="{582D5631-79A0-4462-9DC4-5A3E6A0C8606}">
      <dgm:prSet/>
      <dgm:spPr/>
      <dgm:t>
        <a:bodyPr/>
        <a:lstStyle/>
        <a:p>
          <a:endParaRPr lang="zh-CN" altLang="en-US"/>
        </a:p>
      </dgm:t>
    </dgm:pt>
    <dgm:pt modelId="{61521B63-6202-4241-8DC5-E1244D8B1BD4}">
      <dgm:prSet phldrT="[文本]"/>
      <dgm:spPr/>
      <dgm:t>
        <a:bodyPr/>
        <a:lstStyle/>
        <a:p>
          <a:r>
            <a:rPr lang="zh-CN" altLang="en-US" dirty="0" smtClean="0"/>
            <a:t>融资管理</a:t>
          </a:r>
          <a:endParaRPr lang="en-US" altLang="zh-CN" dirty="0" smtClean="0"/>
        </a:p>
      </dgm:t>
    </dgm:pt>
    <dgm:pt modelId="{18E6E1A3-89F1-4504-9B49-8220A875CF30}" type="parTrans" cxnId="{EA67105A-577A-4132-840D-0E9E9E0A73B4}">
      <dgm:prSet/>
      <dgm:spPr/>
      <dgm:t>
        <a:bodyPr/>
        <a:lstStyle/>
        <a:p>
          <a:endParaRPr lang="zh-CN" altLang="en-US"/>
        </a:p>
      </dgm:t>
    </dgm:pt>
    <dgm:pt modelId="{DFF87320-E359-4D31-8158-8C1DC6D014E8}" type="sibTrans" cxnId="{EA67105A-577A-4132-840D-0E9E9E0A73B4}">
      <dgm:prSet/>
      <dgm:spPr/>
      <dgm:t>
        <a:bodyPr/>
        <a:lstStyle/>
        <a:p>
          <a:endParaRPr lang="zh-CN" altLang="en-US"/>
        </a:p>
      </dgm:t>
    </dgm:pt>
    <dgm:pt modelId="{F36BDC39-428B-413E-8752-9A64F3BC4282}" type="pres">
      <dgm:prSet presAssocID="{C68002B7-3125-4D48-A946-49045CC59076}" presName="compositeShape" presStyleCnt="0">
        <dgm:presLayoutVars>
          <dgm:dir/>
          <dgm:resizeHandles/>
        </dgm:presLayoutVars>
      </dgm:prSet>
      <dgm:spPr/>
    </dgm:pt>
    <dgm:pt modelId="{80B526A5-1DC0-419E-A58E-8B0075233027}" type="pres">
      <dgm:prSet presAssocID="{C68002B7-3125-4D48-A946-49045CC59076}" presName="pyramid" presStyleLbl="node1" presStyleIdx="0" presStyleCnt="1" custLinFactNeighborX="5093"/>
      <dgm:spPr/>
    </dgm:pt>
    <dgm:pt modelId="{B678E3FA-4EDC-4E64-B4FA-4B314E6A9D20}" type="pres">
      <dgm:prSet presAssocID="{C68002B7-3125-4D48-A946-49045CC59076}" presName="theList" presStyleCnt="0"/>
      <dgm:spPr/>
    </dgm:pt>
    <dgm:pt modelId="{4DA34F0F-17E1-48CF-9AF9-ACD4826D83E0}" type="pres">
      <dgm:prSet presAssocID="{E4AA7852-66D9-4314-8BD7-9D496FF8B1C9}" presName="aNode" presStyleLbl="fgAcc1" presStyleIdx="0" presStyleCnt="7">
        <dgm:presLayoutVars>
          <dgm:bulletEnabled val="1"/>
        </dgm:presLayoutVars>
      </dgm:prSet>
      <dgm:spPr/>
    </dgm:pt>
    <dgm:pt modelId="{49638DF4-800E-4718-AB5C-38C02DEDC9AA}" type="pres">
      <dgm:prSet presAssocID="{E4AA7852-66D9-4314-8BD7-9D496FF8B1C9}" presName="aSpace" presStyleCnt="0"/>
      <dgm:spPr/>
    </dgm:pt>
    <dgm:pt modelId="{EC8CB8BC-7F9C-455B-9748-6F58AEEAAD72}" type="pres">
      <dgm:prSet presAssocID="{4C0796BD-BA4B-4F5A-AB7B-56ACB48AF76A}" presName="aNode" presStyleLbl="fgAcc1" presStyleIdx="1" presStyleCnt="7">
        <dgm:presLayoutVars>
          <dgm:bulletEnabled val="1"/>
        </dgm:presLayoutVars>
      </dgm:prSet>
      <dgm:spPr/>
    </dgm:pt>
    <dgm:pt modelId="{B0C21823-E9B4-44E6-866D-46BD94309A69}" type="pres">
      <dgm:prSet presAssocID="{4C0796BD-BA4B-4F5A-AB7B-56ACB48AF76A}" presName="aSpace" presStyleCnt="0"/>
      <dgm:spPr/>
    </dgm:pt>
    <dgm:pt modelId="{C6DC3742-142E-40E3-967E-150B22E80FAA}" type="pres">
      <dgm:prSet presAssocID="{C546CE10-A09A-4ADF-B29D-76E07449C4FC}" presName="aNode" presStyleLbl="fgAcc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2A414D-4AFE-483D-9FD1-6BB80517491D}" type="pres">
      <dgm:prSet presAssocID="{C546CE10-A09A-4ADF-B29D-76E07449C4FC}" presName="aSpace" presStyleCnt="0"/>
      <dgm:spPr/>
    </dgm:pt>
    <dgm:pt modelId="{F714F357-BE7F-49B0-8D4C-6587F577E4E9}" type="pres">
      <dgm:prSet presAssocID="{2AD5E510-4418-4A94-8E46-3BE07CE85BA8}" presName="aNode" presStyleLbl="fgAcc1" presStyleIdx="3" presStyleCnt="7">
        <dgm:presLayoutVars>
          <dgm:bulletEnabled val="1"/>
        </dgm:presLayoutVars>
      </dgm:prSet>
      <dgm:spPr/>
    </dgm:pt>
    <dgm:pt modelId="{794016E1-5492-4A5E-94D1-C984671D638C}" type="pres">
      <dgm:prSet presAssocID="{2AD5E510-4418-4A94-8E46-3BE07CE85BA8}" presName="aSpace" presStyleCnt="0"/>
      <dgm:spPr/>
    </dgm:pt>
    <dgm:pt modelId="{75C26139-2919-49F5-8DB6-ED2E4CE95DAF}" type="pres">
      <dgm:prSet presAssocID="{BC380236-72FB-49F3-B6B1-8247595BA74D}" presName="aNode" presStyleLbl="fgAcc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2BCB73-6609-4754-B603-743A1A431368}" type="pres">
      <dgm:prSet presAssocID="{BC380236-72FB-49F3-B6B1-8247595BA74D}" presName="aSpace" presStyleCnt="0"/>
      <dgm:spPr/>
    </dgm:pt>
    <dgm:pt modelId="{CA77BC82-7084-4144-ACE3-DFA57D56C3E6}" type="pres">
      <dgm:prSet presAssocID="{45D0F3A5-E97F-48DD-9811-3C887CA1C0AB}" presName="aNode" presStyleLbl="fgAcc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B7E7F8-C24F-46B1-B6F3-884AEFE7965E}" type="pres">
      <dgm:prSet presAssocID="{45D0F3A5-E97F-48DD-9811-3C887CA1C0AB}" presName="aSpace" presStyleCnt="0"/>
      <dgm:spPr/>
    </dgm:pt>
    <dgm:pt modelId="{706AE4A9-7AFB-4B9C-99E8-BDB6D3B2A530}" type="pres">
      <dgm:prSet presAssocID="{61521B63-6202-4241-8DC5-E1244D8B1BD4}" presName="aNode" presStyleLbl="fgAcc1" presStyleIdx="6" presStyleCnt="7">
        <dgm:presLayoutVars>
          <dgm:bulletEnabled val="1"/>
        </dgm:presLayoutVars>
      </dgm:prSet>
      <dgm:spPr/>
    </dgm:pt>
    <dgm:pt modelId="{18E13266-21DA-4960-9B30-A4F9083531B8}" type="pres">
      <dgm:prSet presAssocID="{61521B63-6202-4241-8DC5-E1244D8B1BD4}" presName="aSpace" presStyleCnt="0"/>
      <dgm:spPr/>
    </dgm:pt>
  </dgm:ptLst>
  <dgm:cxnLst>
    <dgm:cxn modelId="{6C55F216-574C-4E8A-B19F-CC5347D492F3}" srcId="{C68002B7-3125-4D48-A946-49045CC59076}" destId="{2AD5E510-4418-4A94-8E46-3BE07CE85BA8}" srcOrd="3" destOrd="0" parTransId="{167D1423-5413-4F1B-A892-9E3946D85345}" sibTransId="{C06968FF-DEB3-495C-B2B9-1F5B379C1940}"/>
    <dgm:cxn modelId="{429DFC3F-D56F-4202-A1D6-1DFFB0D96277}" type="presOf" srcId="{61521B63-6202-4241-8DC5-E1244D8B1BD4}" destId="{706AE4A9-7AFB-4B9C-99E8-BDB6D3B2A530}" srcOrd="0" destOrd="0" presId="urn:microsoft.com/office/officeart/2005/8/layout/pyramid2"/>
    <dgm:cxn modelId="{E2C0B018-31AC-4AA4-BF63-96760E8F358C}" type="presOf" srcId="{BC380236-72FB-49F3-B6B1-8247595BA74D}" destId="{75C26139-2919-49F5-8DB6-ED2E4CE95DAF}" srcOrd="0" destOrd="0" presId="urn:microsoft.com/office/officeart/2005/8/layout/pyramid2"/>
    <dgm:cxn modelId="{12253F31-B109-4EE6-8726-12EE5311C063}" type="presOf" srcId="{45D0F3A5-E97F-48DD-9811-3C887CA1C0AB}" destId="{CA77BC82-7084-4144-ACE3-DFA57D56C3E6}" srcOrd="0" destOrd="0" presId="urn:microsoft.com/office/officeart/2005/8/layout/pyramid2"/>
    <dgm:cxn modelId="{3515E0C8-887F-41D8-9CA0-B7F58097C8E8}" srcId="{C68002B7-3125-4D48-A946-49045CC59076}" destId="{4C0796BD-BA4B-4F5A-AB7B-56ACB48AF76A}" srcOrd="1" destOrd="0" parTransId="{E081620E-B4A6-44C7-BD56-679AB155DEA3}" sibTransId="{65B97FB5-3169-47EF-BB15-7DCB3C02E6F1}"/>
    <dgm:cxn modelId="{5BE3020C-95E7-4A7C-B2D0-A9009586C2E1}" type="presOf" srcId="{2AD5E510-4418-4A94-8E46-3BE07CE85BA8}" destId="{F714F357-BE7F-49B0-8D4C-6587F577E4E9}" srcOrd="0" destOrd="0" presId="urn:microsoft.com/office/officeart/2005/8/layout/pyramid2"/>
    <dgm:cxn modelId="{EA67105A-577A-4132-840D-0E9E9E0A73B4}" srcId="{C68002B7-3125-4D48-A946-49045CC59076}" destId="{61521B63-6202-4241-8DC5-E1244D8B1BD4}" srcOrd="6" destOrd="0" parTransId="{18E6E1A3-89F1-4504-9B49-8220A875CF30}" sibTransId="{DFF87320-E359-4D31-8158-8C1DC6D014E8}"/>
    <dgm:cxn modelId="{698DE670-0776-419C-9163-DE9404EFF449}" srcId="{C68002B7-3125-4D48-A946-49045CC59076}" destId="{E4AA7852-66D9-4314-8BD7-9D496FF8B1C9}" srcOrd="0" destOrd="0" parTransId="{9F2BEADA-FB69-4178-AFF7-DFF25E0DA87B}" sibTransId="{BB95F302-1669-4B14-A027-1C52243245D2}"/>
    <dgm:cxn modelId="{B3747139-21B6-4BD8-AC23-CE6B10C5A075}" type="presOf" srcId="{C68002B7-3125-4D48-A946-49045CC59076}" destId="{F36BDC39-428B-413E-8752-9A64F3BC4282}" srcOrd="0" destOrd="0" presId="urn:microsoft.com/office/officeart/2005/8/layout/pyramid2"/>
    <dgm:cxn modelId="{B977E39B-8D72-42C0-9535-298A9E3B82B5}" type="presOf" srcId="{C546CE10-A09A-4ADF-B29D-76E07449C4FC}" destId="{C6DC3742-142E-40E3-967E-150B22E80FAA}" srcOrd="0" destOrd="0" presId="urn:microsoft.com/office/officeart/2005/8/layout/pyramid2"/>
    <dgm:cxn modelId="{3390271D-339E-4F51-9ACA-DAF8B7861A3D}" type="presOf" srcId="{4C0796BD-BA4B-4F5A-AB7B-56ACB48AF76A}" destId="{EC8CB8BC-7F9C-455B-9748-6F58AEEAAD72}" srcOrd="0" destOrd="0" presId="urn:microsoft.com/office/officeart/2005/8/layout/pyramid2"/>
    <dgm:cxn modelId="{554310E0-26A7-4447-94D9-31F78EF8C49C}" type="presOf" srcId="{E4AA7852-66D9-4314-8BD7-9D496FF8B1C9}" destId="{4DA34F0F-17E1-48CF-9AF9-ACD4826D83E0}" srcOrd="0" destOrd="0" presId="urn:microsoft.com/office/officeart/2005/8/layout/pyramid2"/>
    <dgm:cxn modelId="{56ACF9EB-9B56-4C9E-AC15-F424341E1FFF}" srcId="{C68002B7-3125-4D48-A946-49045CC59076}" destId="{C546CE10-A09A-4ADF-B29D-76E07449C4FC}" srcOrd="2" destOrd="0" parTransId="{90DD4547-627F-4DC7-B5D9-C5CC3A6A083B}" sibTransId="{9C6B2802-1E3A-462A-A9B6-FABEC21E2439}"/>
    <dgm:cxn modelId="{582D5631-79A0-4462-9DC4-5A3E6A0C8606}" srcId="{C68002B7-3125-4D48-A946-49045CC59076}" destId="{45D0F3A5-E97F-48DD-9811-3C887CA1C0AB}" srcOrd="5" destOrd="0" parTransId="{229075F8-5552-4791-9C32-D2EC59A01B18}" sibTransId="{67D160FC-ED4B-4E0F-BE4F-EDBC47EB6CEA}"/>
    <dgm:cxn modelId="{797D6B7A-5700-413F-A054-AA21D1E0B2E7}" srcId="{C68002B7-3125-4D48-A946-49045CC59076}" destId="{BC380236-72FB-49F3-B6B1-8247595BA74D}" srcOrd="4" destOrd="0" parTransId="{B99F15B8-B734-46C8-8FF1-03FCC9E301A7}" sibTransId="{311577F4-A2FD-4CD3-9D70-4C6A1052B1F5}"/>
    <dgm:cxn modelId="{4CD7DDA6-D3C8-4815-B464-9FE43D5F0191}" type="presParOf" srcId="{F36BDC39-428B-413E-8752-9A64F3BC4282}" destId="{80B526A5-1DC0-419E-A58E-8B0075233027}" srcOrd="0" destOrd="0" presId="urn:microsoft.com/office/officeart/2005/8/layout/pyramid2"/>
    <dgm:cxn modelId="{F13FC596-45F7-4464-940D-0D45F530164B}" type="presParOf" srcId="{F36BDC39-428B-413E-8752-9A64F3BC4282}" destId="{B678E3FA-4EDC-4E64-B4FA-4B314E6A9D20}" srcOrd="1" destOrd="0" presId="urn:microsoft.com/office/officeart/2005/8/layout/pyramid2"/>
    <dgm:cxn modelId="{C32A544F-DEAF-45F2-A06C-48E174833A6F}" type="presParOf" srcId="{B678E3FA-4EDC-4E64-B4FA-4B314E6A9D20}" destId="{4DA34F0F-17E1-48CF-9AF9-ACD4826D83E0}" srcOrd="0" destOrd="0" presId="urn:microsoft.com/office/officeart/2005/8/layout/pyramid2"/>
    <dgm:cxn modelId="{E8342FE6-0726-4FFE-979D-7E08A3A188E6}" type="presParOf" srcId="{B678E3FA-4EDC-4E64-B4FA-4B314E6A9D20}" destId="{49638DF4-800E-4718-AB5C-38C02DEDC9AA}" srcOrd="1" destOrd="0" presId="urn:microsoft.com/office/officeart/2005/8/layout/pyramid2"/>
    <dgm:cxn modelId="{EDB96E47-CDE4-460B-B9A5-A4115D522AF0}" type="presParOf" srcId="{B678E3FA-4EDC-4E64-B4FA-4B314E6A9D20}" destId="{EC8CB8BC-7F9C-455B-9748-6F58AEEAAD72}" srcOrd="2" destOrd="0" presId="urn:microsoft.com/office/officeart/2005/8/layout/pyramid2"/>
    <dgm:cxn modelId="{037EAB64-B2E7-4620-AEBF-A5EFB713A95A}" type="presParOf" srcId="{B678E3FA-4EDC-4E64-B4FA-4B314E6A9D20}" destId="{B0C21823-E9B4-44E6-866D-46BD94309A69}" srcOrd="3" destOrd="0" presId="urn:microsoft.com/office/officeart/2005/8/layout/pyramid2"/>
    <dgm:cxn modelId="{D23CBA42-1A1E-46DF-99AB-BE8F205903E6}" type="presParOf" srcId="{B678E3FA-4EDC-4E64-B4FA-4B314E6A9D20}" destId="{C6DC3742-142E-40E3-967E-150B22E80FAA}" srcOrd="4" destOrd="0" presId="urn:microsoft.com/office/officeart/2005/8/layout/pyramid2"/>
    <dgm:cxn modelId="{1B58B2DE-CB87-4BA6-8B89-2CFD83B8274C}" type="presParOf" srcId="{B678E3FA-4EDC-4E64-B4FA-4B314E6A9D20}" destId="{8E2A414D-4AFE-483D-9FD1-6BB80517491D}" srcOrd="5" destOrd="0" presId="urn:microsoft.com/office/officeart/2005/8/layout/pyramid2"/>
    <dgm:cxn modelId="{648D5730-F8E0-4145-B660-E23305E33074}" type="presParOf" srcId="{B678E3FA-4EDC-4E64-B4FA-4B314E6A9D20}" destId="{F714F357-BE7F-49B0-8D4C-6587F577E4E9}" srcOrd="6" destOrd="0" presId="urn:microsoft.com/office/officeart/2005/8/layout/pyramid2"/>
    <dgm:cxn modelId="{0781FEBA-4D27-4D1C-B65A-C74478404E2F}" type="presParOf" srcId="{B678E3FA-4EDC-4E64-B4FA-4B314E6A9D20}" destId="{794016E1-5492-4A5E-94D1-C984671D638C}" srcOrd="7" destOrd="0" presId="urn:microsoft.com/office/officeart/2005/8/layout/pyramid2"/>
    <dgm:cxn modelId="{08A0305B-B804-4F94-A740-36A398583E85}" type="presParOf" srcId="{B678E3FA-4EDC-4E64-B4FA-4B314E6A9D20}" destId="{75C26139-2919-49F5-8DB6-ED2E4CE95DAF}" srcOrd="8" destOrd="0" presId="urn:microsoft.com/office/officeart/2005/8/layout/pyramid2"/>
    <dgm:cxn modelId="{9F5D94E8-8716-4C0A-8DB7-19D65E4BC669}" type="presParOf" srcId="{B678E3FA-4EDC-4E64-B4FA-4B314E6A9D20}" destId="{832BCB73-6609-4754-B603-743A1A431368}" srcOrd="9" destOrd="0" presId="urn:microsoft.com/office/officeart/2005/8/layout/pyramid2"/>
    <dgm:cxn modelId="{21F91E14-55B4-43D9-A577-111CAB2650C2}" type="presParOf" srcId="{B678E3FA-4EDC-4E64-B4FA-4B314E6A9D20}" destId="{CA77BC82-7084-4144-ACE3-DFA57D56C3E6}" srcOrd="10" destOrd="0" presId="urn:microsoft.com/office/officeart/2005/8/layout/pyramid2"/>
    <dgm:cxn modelId="{44428904-61AE-4E12-9CEF-14C305D9168E}" type="presParOf" srcId="{B678E3FA-4EDC-4E64-B4FA-4B314E6A9D20}" destId="{5AB7E7F8-C24F-46B1-B6F3-884AEFE7965E}" srcOrd="11" destOrd="0" presId="urn:microsoft.com/office/officeart/2005/8/layout/pyramid2"/>
    <dgm:cxn modelId="{1A5D3BA1-220A-400B-BCA8-1F17788C372C}" type="presParOf" srcId="{B678E3FA-4EDC-4E64-B4FA-4B314E6A9D20}" destId="{706AE4A9-7AFB-4B9C-99E8-BDB6D3B2A530}" srcOrd="12" destOrd="0" presId="urn:microsoft.com/office/officeart/2005/8/layout/pyramid2"/>
    <dgm:cxn modelId="{3894B5EE-90B7-4FE3-B84E-D8BA2AE65946}" type="presParOf" srcId="{B678E3FA-4EDC-4E64-B4FA-4B314E6A9D20}" destId="{18E13266-21DA-4960-9B30-A4F9083531B8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67300-CC30-4084-BAC7-E3734CF115FB}">
      <dsp:nvSpPr>
        <dsp:cNvPr id="0" name=""/>
        <dsp:cNvSpPr/>
      </dsp:nvSpPr>
      <dsp:spPr>
        <a:xfrm>
          <a:off x="0" y="359723"/>
          <a:ext cx="7632848" cy="42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DD679-715E-416F-90A2-8C5B3B07533A}">
      <dsp:nvSpPr>
        <dsp:cNvPr id="0" name=""/>
        <dsp:cNvSpPr/>
      </dsp:nvSpPr>
      <dsp:spPr>
        <a:xfrm>
          <a:off x="381642" y="108803"/>
          <a:ext cx="5342993" cy="5018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便捷的当前订阅工作</a:t>
          </a:r>
          <a:endParaRPr lang="zh-CN" altLang="en-US" sz="1700" kern="1200" dirty="0"/>
        </a:p>
      </dsp:txBody>
      <dsp:txXfrm>
        <a:off x="406140" y="133301"/>
        <a:ext cx="5293997" cy="452844"/>
      </dsp:txXfrm>
    </dsp:sp>
    <dsp:sp modelId="{B62AB4D0-A65E-4CA1-AA92-6F2FEFB53F18}">
      <dsp:nvSpPr>
        <dsp:cNvPr id="0" name=""/>
        <dsp:cNvSpPr/>
      </dsp:nvSpPr>
      <dsp:spPr>
        <a:xfrm>
          <a:off x="0" y="1130843"/>
          <a:ext cx="7632848" cy="42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9FEBB8-9599-4E10-9933-DCAA9D201785}">
      <dsp:nvSpPr>
        <dsp:cNvPr id="0" name=""/>
        <dsp:cNvSpPr/>
      </dsp:nvSpPr>
      <dsp:spPr>
        <a:xfrm>
          <a:off x="381642" y="879923"/>
          <a:ext cx="5342993" cy="5018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全面的计息以及还款方式</a:t>
          </a:r>
          <a:endParaRPr lang="zh-CN" altLang="en-US" sz="1700" kern="1200" dirty="0"/>
        </a:p>
      </dsp:txBody>
      <dsp:txXfrm>
        <a:off x="406140" y="904421"/>
        <a:ext cx="5293997" cy="452844"/>
      </dsp:txXfrm>
    </dsp:sp>
    <dsp:sp modelId="{8DDFD51B-C386-4837-9D6A-BCF995A7CA1D}">
      <dsp:nvSpPr>
        <dsp:cNvPr id="0" name=""/>
        <dsp:cNvSpPr/>
      </dsp:nvSpPr>
      <dsp:spPr>
        <a:xfrm>
          <a:off x="0" y="1901964"/>
          <a:ext cx="7632848" cy="42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01883-4301-4320-BD5D-DE203529B87E}">
      <dsp:nvSpPr>
        <dsp:cNvPr id="0" name=""/>
        <dsp:cNvSpPr/>
      </dsp:nvSpPr>
      <dsp:spPr>
        <a:xfrm>
          <a:off x="381642" y="1651043"/>
          <a:ext cx="5342993" cy="5018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多样的审批方式</a:t>
          </a:r>
          <a:endParaRPr lang="zh-CN" altLang="en-US" sz="1700" kern="1200" dirty="0"/>
        </a:p>
      </dsp:txBody>
      <dsp:txXfrm>
        <a:off x="406140" y="1675541"/>
        <a:ext cx="5293997" cy="452844"/>
      </dsp:txXfrm>
    </dsp:sp>
    <dsp:sp modelId="{D00919F0-3363-4C04-9B48-8A0D30488BD3}">
      <dsp:nvSpPr>
        <dsp:cNvPr id="0" name=""/>
        <dsp:cNvSpPr/>
      </dsp:nvSpPr>
      <dsp:spPr>
        <a:xfrm>
          <a:off x="0" y="2673083"/>
          <a:ext cx="7632848" cy="42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C8591-93FF-4046-8C63-E7ECF58248D2}">
      <dsp:nvSpPr>
        <dsp:cNvPr id="0" name=""/>
        <dsp:cNvSpPr/>
      </dsp:nvSpPr>
      <dsp:spPr>
        <a:xfrm>
          <a:off x="381642" y="2422163"/>
          <a:ext cx="5342993" cy="5018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严格的五级分类</a:t>
          </a:r>
          <a:endParaRPr lang="zh-CN" altLang="en-US" sz="1700" kern="1200" dirty="0"/>
        </a:p>
      </dsp:txBody>
      <dsp:txXfrm>
        <a:off x="406140" y="2446661"/>
        <a:ext cx="5293997" cy="452844"/>
      </dsp:txXfrm>
    </dsp:sp>
    <dsp:sp modelId="{2CDF4824-EBEE-4761-B219-E26E99CB6095}">
      <dsp:nvSpPr>
        <dsp:cNvPr id="0" name=""/>
        <dsp:cNvSpPr/>
      </dsp:nvSpPr>
      <dsp:spPr>
        <a:xfrm>
          <a:off x="0" y="3444204"/>
          <a:ext cx="7632848" cy="42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E5AAA-7E4D-45BC-9101-A2C471A0F8EF}">
      <dsp:nvSpPr>
        <dsp:cNvPr id="0" name=""/>
        <dsp:cNvSpPr/>
      </dsp:nvSpPr>
      <dsp:spPr>
        <a:xfrm>
          <a:off x="381642" y="3193284"/>
          <a:ext cx="5342993" cy="5018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及时的贷后预警</a:t>
          </a:r>
          <a:endParaRPr lang="zh-CN" altLang="en-US" sz="1700" kern="1200" dirty="0"/>
        </a:p>
      </dsp:txBody>
      <dsp:txXfrm>
        <a:off x="406140" y="3217782"/>
        <a:ext cx="5293997" cy="452844"/>
      </dsp:txXfrm>
    </dsp:sp>
    <dsp:sp modelId="{2B06C324-A6C1-49ED-BD7B-1808D5555A92}">
      <dsp:nvSpPr>
        <dsp:cNvPr id="0" name=""/>
        <dsp:cNvSpPr/>
      </dsp:nvSpPr>
      <dsp:spPr>
        <a:xfrm>
          <a:off x="0" y="4215324"/>
          <a:ext cx="7632848" cy="42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33115-8535-4FB5-B36A-C7CBC45A6CF7}">
      <dsp:nvSpPr>
        <dsp:cNvPr id="0" name=""/>
        <dsp:cNvSpPr/>
      </dsp:nvSpPr>
      <dsp:spPr>
        <a:xfrm>
          <a:off x="381642" y="3964404"/>
          <a:ext cx="5342993" cy="5018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完善的财务处理</a:t>
          </a:r>
          <a:endParaRPr lang="zh-CN" altLang="en-US" sz="1700" kern="1200" dirty="0"/>
        </a:p>
      </dsp:txBody>
      <dsp:txXfrm>
        <a:off x="406140" y="3988902"/>
        <a:ext cx="5293997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72030-8440-4284-A748-E239360BDA03}">
      <dsp:nvSpPr>
        <dsp:cNvPr id="0" name=""/>
        <dsp:cNvSpPr/>
      </dsp:nvSpPr>
      <dsp:spPr>
        <a:xfrm>
          <a:off x="0" y="0"/>
          <a:ext cx="7560840" cy="880424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灵活的定制方式</a:t>
          </a:r>
          <a:endParaRPr lang="zh-CN" altLang="en-US" sz="3500" kern="1200" dirty="0"/>
        </a:p>
      </dsp:txBody>
      <dsp:txXfrm>
        <a:off x="42979" y="42979"/>
        <a:ext cx="7474882" cy="794466"/>
      </dsp:txXfrm>
    </dsp:sp>
    <dsp:sp modelId="{624D7BD4-9F6F-4184-83C5-17AC7867B6FD}">
      <dsp:nvSpPr>
        <dsp:cNvPr id="0" name=""/>
        <dsp:cNvSpPr/>
      </dsp:nvSpPr>
      <dsp:spPr>
        <a:xfrm>
          <a:off x="0" y="999947"/>
          <a:ext cx="7560840" cy="880424"/>
        </a:xfrm>
        <a:prstGeom prst="roundRect">
          <a:avLst/>
        </a:prstGeom>
        <a:solidFill>
          <a:schemeClr val="accent1">
            <a:shade val="80000"/>
            <a:hueOff val="203439"/>
            <a:satOff val="9472"/>
            <a:lumOff val="131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涵盖全面的快捷模块</a:t>
          </a:r>
          <a:endParaRPr lang="zh-CN" altLang="en-US" sz="3500" kern="1200" dirty="0"/>
        </a:p>
      </dsp:txBody>
      <dsp:txXfrm>
        <a:off x="42979" y="1042926"/>
        <a:ext cx="7474882" cy="794466"/>
      </dsp:txXfrm>
    </dsp:sp>
    <dsp:sp modelId="{BBAA63D4-80AF-4232-8780-6D52A8E1F0E1}">
      <dsp:nvSpPr>
        <dsp:cNvPr id="0" name=""/>
        <dsp:cNvSpPr/>
      </dsp:nvSpPr>
      <dsp:spPr>
        <a:xfrm>
          <a:off x="0" y="1999895"/>
          <a:ext cx="7560840" cy="880424"/>
        </a:xfrm>
        <a:prstGeom prst="roundRect">
          <a:avLst/>
        </a:prstGeom>
        <a:solidFill>
          <a:schemeClr val="accent1">
            <a:shade val="80000"/>
            <a:hueOff val="406879"/>
            <a:satOff val="18945"/>
            <a:lumOff val="263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自由任意的位置摆放</a:t>
          </a:r>
          <a:endParaRPr lang="zh-CN" altLang="en-US" sz="3500" kern="1200" dirty="0"/>
        </a:p>
      </dsp:txBody>
      <dsp:txXfrm>
        <a:off x="42979" y="2042874"/>
        <a:ext cx="7474882" cy="7944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0A65E-E950-409B-A253-BB2CCB4133F5}">
      <dsp:nvSpPr>
        <dsp:cNvPr id="0" name=""/>
        <dsp:cNvSpPr/>
      </dsp:nvSpPr>
      <dsp:spPr>
        <a:xfrm rot="5400000">
          <a:off x="5169913" y="-2186647"/>
          <a:ext cx="628431" cy="51615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/>
            <a:t>每期以相等的金额偿还贷款</a:t>
          </a:r>
          <a:endParaRPr lang="zh-CN" altLang="en-US" sz="2000" kern="1200" dirty="0"/>
        </a:p>
      </dsp:txBody>
      <dsp:txXfrm rot="-5400000">
        <a:off x="2903363" y="110580"/>
        <a:ext cx="5130856" cy="567077"/>
      </dsp:txXfrm>
    </dsp:sp>
    <dsp:sp modelId="{73AD6468-F313-46D7-BF74-991BC0664333}">
      <dsp:nvSpPr>
        <dsp:cNvPr id="0" name=""/>
        <dsp:cNvSpPr/>
      </dsp:nvSpPr>
      <dsp:spPr>
        <a:xfrm>
          <a:off x="0" y="1349"/>
          <a:ext cx="2903362" cy="785539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b="1" kern="1200" dirty="0" smtClean="0"/>
            <a:t>等额本息</a:t>
          </a:r>
          <a:endParaRPr lang="zh-CN" altLang="en-US" sz="2500" kern="1200" dirty="0"/>
        </a:p>
      </dsp:txBody>
      <dsp:txXfrm>
        <a:off x="38347" y="39696"/>
        <a:ext cx="2826668" cy="708845"/>
      </dsp:txXfrm>
    </dsp:sp>
    <dsp:sp modelId="{68F1E094-42DA-4CDE-85A3-CC7C9B3D9C39}">
      <dsp:nvSpPr>
        <dsp:cNvPr id="0" name=""/>
        <dsp:cNvSpPr/>
      </dsp:nvSpPr>
      <dsp:spPr>
        <a:xfrm rot="5400000">
          <a:off x="5169913" y="-1361831"/>
          <a:ext cx="628431" cy="51615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/>
            <a:t>每期偿还等额的本金</a:t>
          </a:r>
          <a:endParaRPr lang="zh-CN" altLang="en-US" sz="2000" kern="1200" dirty="0"/>
        </a:p>
      </dsp:txBody>
      <dsp:txXfrm rot="-5400000">
        <a:off x="2903363" y="935396"/>
        <a:ext cx="5130856" cy="567077"/>
      </dsp:txXfrm>
    </dsp:sp>
    <dsp:sp modelId="{2FFC3002-34F3-4E4C-B4A7-6CD8AB4F7980}">
      <dsp:nvSpPr>
        <dsp:cNvPr id="0" name=""/>
        <dsp:cNvSpPr/>
      </dsp:nvSpPr>
      <dsp:spPr>
        <a:xfrm>
          <a:off x="0" y="826165"/>
          <a:ext cx="2903362" cy="785539"/>
        </a:xfrm>
        <a:prstGeom prst="roundRect">
          <a:avLst/>
        </a:prstGeom>
        <a:solidFill>
          <a:schemeClr val="accent1">
            <a:shade val="80000"/>
            <a:hueOff val="81376"/>
            <a:satOff val="3789"/>
            <a:lumOff val="52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b="1" kern="1200" dirty="0" smtClean="0"/>
            <a:t>等额本金</a:t>
          </a:r>
          <a:endParaRPr lang="zh-CN" altLang="en-US" sz="2500" kern="1200" dirty="0"/>
        </a:p>
      </dsp:txBody>
      <dsp:txXfrm>
        <a:off x="38347" y="864512"/>
        <a:ext cx="2826668" cy="708845"/>
      </dsp:txXfrm>
    </dsp:sp>
    <dsp:sp modelId="{A7D29B15-4947-49A1-A750-81F0477D18E3}">
      <dsp:nvSpPr>
        <dsp:cNvPr id="0" name=""/>
        <dsp:cNvSpPr/>
      </dsp:nvSpPr>
      <dsp:spPr>
        <a:xfrm rot="5400000">
          <a:off x="5169913" y="-537014"/>
          <a:ext cx="628431" cy="51615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/>
            <a:t>每月归还贷款利息，到期归还全部本金</a:t>
          </a:r>
          <a:endParaRPr lang="zh-CN" altLang="en-US" sz="2000" kern="1200" dirty="0"/>
        </a:p>
      </dsp:txBody>
      <dsp:txXfrm rot="-5400000">
        <a:off x="2903363" y="1760213"/>
        <a:ext cx="5130856" cy="567077"/>
      </dsp:txXfrm>
    </dsp:sp>
    <dsp:sp modelId="{DAB776FD-9E11-4BA0-B4A2-26E94E53783E}">
      <dsp:nvSpPr>
        <dsp:cNvPr id="0" name=""/>
        <dsp:cNvSpPr/>
      </dsp:nvSpPr>
      <dsp:spPr>
        <a:xfrm>
          <a:off x="0" y="1650982"/>
          <a:ext cx="2903362" cy="785539"/>
        </a:xfrm>
        <a:prstGeom prst="roundRect">
          <a:avLst/>
        </a:prstGeom>
        <a:solidFill>
          <a:schemeClr val="accent1">
            <a:shade val="80000"/>
            <a:hueOff val="162751"/>
            <a:satOff val="7578"/>
            <a:lumOff val="105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b="1" kern="1200" dirty="0" smtClean="0"/>
            <a:t>到期还本按月结息</a:t>
          </a:r>
          <a:endParaRPr lang="zh-CN" altLang="en-US" sz="2500" kern="1200" dirty="0"/>
        </a:p>
      </dsp:txBody>
      <dsp:txXfrm>
        <a:off x="38347" y="1689329"/>
        <a:ext cx="2826668" cy="708845"/>
      </dsp:txXfrm>
    </dsp:sp>
    <dsp:sp modelId="{A65DB6BF-BEB7-476F-B254-35F6CA381964}">
      <dsp:nvSpPr>
        <dsp:cNvPr id="0" name=""/>
        <dsp:cNvSpPr/>
      </dsp:nvSpPr>
      <dsp:spPr>
        <a:xfrm rot="5400000">
          <a:off x="5169913" y="287801"/>
          <a:ext cx="628431" cy="51615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/>
            <a:t>每季度归还贷款利息，到期归还全部本金</a:t>
          </a:r>
          <a:endParaRPr lang="zh-CN" altLang="en-US" sz="2000" kern="1200" dirty="0"/>
        </a:p>
      </dsp:txBody>
      <dsp:txXfrm rot="-5400000">
        <a:off x="2903363" y="2585029"/>
        <a:ext cx="5130856" cy="567077"/>
      </dsp:txXfrm>
    </dsp:sp>
    <dsp:sp modelId="{F67FA7EA-3B50-40DC-A2D0-E385508F3B0A}">
      <dsp:nvSpPr>
        <dsp:cNvPr id="0" name=""/>
        <dsp:cNvSpPr/>
      </dsp:nvSpPr>
      <dsp:spPr>
        <a:xfrm>
          <a:off x="0" y="2475798"/>
          <a:ext cx="2903362" cy="785539"/>
        </a:xfrm>
        <a:prstGeom prst="roundRect">
          <a:avLst/>
        </a:prstGeom>
        <a:solidFill>
          <a:schemeClr val="accent1">
            <a:shade val="80000"/>
            <a:hueOff val="244127"/>
            <a:satOff val="11367"/>
            <a:lumOff val="158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b="1" kern="1200" dirty="0" smtClean="0"/>
            <a:t>到期还本按季结息</a:t>
          </a:r>
          <a:endParaRPr lang="zh-CN" altLang="en-US" sz="2500" kern="1200" dirty="0"/>
        </a:p>
      </dsp:txBody>
      <dsp:txXfrm>
        <a:off x="38347" y="2514145"/>
        <a:ext cx="2826668" cy="708845"/>
      </dsp:txXfrm>
    </dsp:sp>
    <dsp:sp modelId="{54BE5550-C401-4C92-8F94-BDDA9968285F}">
      <dsp:nvSpPr>
        <dsp:cNvPr id="0" name=""/>
        <dsp:cNvSpPr/>
      </dsp:nvSpPr>
      <dsp:spPr>
        <a:xfrm rot="5400000">
          <a:off x="5169913" y="1112617"/>
          <a:ext cx="628431" cy="51615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/>
            <a:t>借款到期日一次性还清贷款本金和利息</a:t>
          </a:r>
          <a:endParaRPr lang="zh-CN" altLang="en-US" sz="2000" kern="1200" dirty="0"/>
        </a:p>
      </dsp:txBody>
      <dsp:txXfrm rot="-5400000">
        <a:off x="2903363" y="3409845"/>
        <a:ext cx="5130856" cy="567077"/>
      </dsp:txXfrm>
    </dsp:sp>
    <dsp:sp modelId="{040645CB-9110-41CC-8448-59157EA69EC9}">
      <dsp:nvSpPr>
        <dsp:cNvPr id="0" name=""/>
        <dsp:cNvSpPr/>
      </dsp:nvSpPr>
      <dsp:spPr>
        <a:xfrm>
          <a:off x="0" y="3300614"/>
          <a:ext cx="2903362" cy="785539"/>
        </a:xfrm>
        <a:prstGeom prst="roundRect">
          <a:avLst/>
        </a:prstGeom>
        <a:solidFill>
          <a:schemeClr val="accent1">
            <a:shade val="80000"/>
            <a:hueOff val="325503"/>
            <a:satOff val="15156"/>
            <a:lumOff val="211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b="1" kern="1200" dirty="0" smtClean="0"/>
            <a:t>利随本清</a:t>
          </a:r>
          <a:endParaRPr lang="zh-CN" altLang="en-US" sz="2500" kern="1200" dirty="0"/>
        </a:p>
      </dsp:txBody>
      <dsp:txXfrm>
        <a:off x="38347" y="3338961"/>
        <a:ext cx="2826668" cy="708845"/>
      </dsp:txXfrm>
    </dsp:sp>
    <dsp:sp modelId="{89DD9F66-CDE5-419F-946A-08998A505415}">
      <dsp:nvSpPr>
        <dsp:cNvPr id="0" name=""/>
        <dsp:cNvSpPr/>
      </dsp:nvSpPr>
      <dsp:spPr>
        <a:xfrm rot="5400000">
          <a:off x="5169913" y="1937434"/>
          <a:ext cx="628431" cy="51615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/>
            <a:t>按照申请时填写的还款计划，按期归还</a:t>
          </a:r>
          <a:endParaRPr lang="zh-CN" altLang="en-US" sz="2000" kern="1200" dirty="0"/>
        </a:p>
      </dsp:txBody>
      <dsp:txXfrm rot="-5400000">
        <a:off x="2903363" y="4234662"/>
        <a:ext cx="5130856" cy="567077"/>
      </dsp:txXfrm>
    </dsp:sp>
    <dsp:sp modelId="{2EAB02AA-A540-45CE-BD49-DE205194B098}">
      <dsp:nvSpPr>
        <dsp:cNvPr id="0" name=""/>
        <dsp:cNvSpPr/>
      </dsp:nvSpPr>
      <dsp:spPr>
        <a:xfrm>
          <a:off x="0" y="4125431"/>
          <a:ext cx="2903362" cy="785539"/>
        </a:xfrm>
        <a:prstGeom prst="roundRect">
          <a:avLst/>
        </a:prstGeom>
        <a:solidFill>
          <a:schemeClr val="accent1">
            <a:shade val="80000"/>
            <a:hueOff val="406879"/>
            <a:satOff val="18945"/>
            <a:lumOff val="263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b="1" kern="1200" dirty="0" smtClean="0"/>
            <a:t>按计划</a:t>
          </a:r>
          <a:endParaRPr lang="zh-CN" altLang="en-US" sz="2500" kern="1200" dirty="0"/>
        </a:p>
      </dsp:txBody>
      <dsp:txXfrm>
        <a:off x="38347" y="4163778"/>
        <a:ext cx="2826668" cy="7088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D8F1E-B64C-45FB-851F-9DD318D3B3F0}">
      <dsp:nvSpPr>
        <dsp:cNvPr id="0" name=""/>
        <dsp:cNvSpPr/>
      </dsp:nvSpPr>
      <dsp:spPr>
        <a:xfrm>
          <a:off x="0" y="126999"/>
          <a:ext cx="1904999" cy="1143000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  <a:sp3d extrusionH="28000" prstMaterial="matte"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b="1" kern="1200" dirty="0" smtClean="0"/>
            <a:t>固定利率</a:t>
          </a:r>
          <a:endParaRPr lang="zh-CN" altLang="en-US" sz="3000" kern="1200" dirty="0"/>
        </a:p>
      </dsp:txBody>
      <dsp:txXfrm>
        <a:off x="0" y="126999"/>
        <a:ext cx="1904999" cy="1143000"/>
      </dsp:txXfrm>
    </dsp:sp>
    <dsp:sp modelId="{98F86998-5DAD-4F67-A4DD-BDE1F3767AC1}">
      <dsp:nvSpPr>
        <dsp:cNvPr id="0" name=""/>
        <dsp:cNvSpPr/>
      </dsp:nvSpPr>
      <dsp:spPr>
        <a:xfrm>
          <a:off x="2095500" y="126999"/>
          <a:ext cx="1904999" cy="1143000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  <a:sp3d extrusionH="28000" prstMaterial="matte"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b="1" kern="1200" dirty="0" smtClean="0"/>
            <a:t>按月浮动</a:t>
          </a:r>
          <a:endParaRPr lang="zh-CN" altLang="en-US" sz="3000" kern="1200" dirty="0"/>
        </a:p>
      </dsp:txBody>
      <dsp:txXfrm>
        <a:off x="2095500" y="126999"/>
        <a:ext cx="1904999" cy="1143000"/>
      </dsp:txXfrm>
    </dsp:sp>
    <dsp:sp modelId="{9A90D406-320D-4F8D-80A2-2DAA1677BB83}">
      <dsp:nvSpPr>
        <dsp:cNvPr id="0" name=""/>
        <dsp:cNvSpPr/>
      </dsp:nvSpPr>
      <dsp:spPr>
        <a:xfrm>
          <a:off x="4191000" y="126999"/>
          <a:ext cx="1904999" cy="1143000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  <a:sp3d extrusionH="28000" prstMaterial="matte"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b="1" kern="1200" dirty="0" smtClean="0"/>
            <a:t>按月对日浮动</a:t>
          </a:r>
          <a:endParaRPr lang="zh-CN" altLang="en-US" sz="3000" kern="1200" dirty="0"/>
        </a:p>
      </dsp:txBody>
      <dsp:txXfrm>
        <a:off x="4191000" y="126999"/>
        <a:ext cx="1904999" cy="1143000"/>
      </dsp:txXfrm>
    </dsp:sp>
    <dsp:sp modelId="{9C83EBC5-B58B-43FD-8BD7-9F5142272DDF}">
      <dsp:nvSpPr>
        <dsp:cNvPr id="0" name=""/>
        <dsp:cNvSpPr/>
      </dsp:nvSpPr>
      <dsp:spPr>
        <a:xfrm>
          <a:off x="0" y="1460500"/>
          <a:ext cx="1904999" cy="1143000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  <a:sp3d extrusionH="28000" prstMaterial="matte"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b="1" kern="1200" dirty="0" smtClean="0"/>
            <a:t>按季浮动</a:t>
          </a:r>
          <a:endParaRPr lang="zh-CN" altLang="en-US" sz="3000" kern="1200" dirty="0"/>
        </a:p>
      </dsp:txBody>
      <dsp:txXfrm>
        <a:off x="0" y="1460500"/>
        <a:ext cx="1904999" cy="1143000"/>
      </dsp:txXfrm>
    </dsp:sp>
    <dsp:sp modelId="{60355D97-F31C-4AF5-9A76-216EE15731D3}">
      <dsp:nvSpPr>
        <dsp:cNvPr id="0" name=""/>
        <dsp:cNvSpPr/>
      </dsp:nvSpPr>
      <dsp:spPr>
        <a:xfrm>
          <a:off x="2095500" y="1460499"/>
          <a:ext cx="1904999" cy="1143000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  <a:sp3d extrusionH="28000" prstMaterial="matte"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b="1" kern="1200" dirty="0" smtClean="0"/>
            <a:t>按季对日浮动</a:t>
          </a:r>
          <a:endParaRPr lang="zh-CN" altLang="en-US" sz="3000" kern="1200" dirty="0"/>
        </a:p>
      </dsp:txBody>
      <dsp:txXfrm>
        <a:off x="2095500" y="1460499"/>
        <a:ext cx="1904999" cy="1143000"/>
      </dsp:txXfrm>
    </dsp:sp>
    <dsp:sp modelId="{BDE18D06-761C-4444-87A9-23D8AB048E55}">
      <dsp:nvSpPr>
        <dsp:cNvPr id="0" name=""/>
        <dsp:cNvSpPr/>
      </dsp:nvSpPr>
      <dsp:spPr>
        <a:xfrm>
          <a:off x="4191000" y="1460499"/>
          <a:ext cx="1904999" cy="1143000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  <a:sp3d extrusionH="28000" prstMaterial="matte"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b="1" kern="1200" dirty="0" smtClean="0"/>
            <a:t>按年</a:t>
          </a:r>
          <a:endParaRPr lang="zh-CN" altLang="en-US" sz="3000" kern="1200" dirty="0"/>
        </a:p>
      </dsp:txBody>
      <dsp:txXfrm>
        <a:off x="4191000" y="1460499"/>
        <a:ext cx="1904999" cy="1143000"/>
      </dsp:txXfrm>
    </dsp:sp>
    <dsp:sp modelId="{3E2BD8CE-A820-4B1B-8784-FFBFEAADA997}">
      <dsp:nvSpPr>
        <dsp:cNvPr id="0" name=""/>
        <dsp:cNvSpPr/>
      </dsp:nvSpPr>
      <dsp:spPr>
        <a:xfrm>
          <a:off x="0" y="2793999"/>
          <a:ext cx="1904999" cy="1143000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  <a:sp3d extrusionH="28000" prstMaterial="matte"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b="1" kern="1200" dirty="0" smtClean="0"/>
            <a:t>按年对月对日</a:t>
          </a:r>
          <a:endParaRPr lang="zh-CN" altLang="en-US" sz="3000" kern="1200" dirty="0"/>
        </a:p>
      </dsp:txBody>
      <dsp:txXfrm>
        <a:off x="0" y="2793999"/>
        <a:ext cx="1904999" cy="1143000"/>
      </dsp:txXfrm>
    </dsp:sp>
    <dsp:sp modelId="{55A73914-F01B-444C-9C19-36824CC8C979}">
      <dsp:nvSpPr>
        <dsp:cNvPr id="0" name=""/>
        <dsp:cNvSpPr/>
      </dsp:nvSpPr>
      <dsp:spPr>
        <a:xfrm>
          <a:off x="2095500" y="2793999"/>
          <a:ext cx="1904999" cy="1143000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3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  <a:sp3d extrusionH="28000" prstMaterial="matte"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b="1" kern="1200" dirty="0" smtClean="0"/>
            <a:t>立即调整</a:t>
          </a:r>
          <a:endParaRPr lang="zh-CN" altLang="en-US" sz="3000" kern="1200" dirty="0"/>
        </a:p>
      </dsp:txBody>
      <dsp:txXfrm>
        <a:off x="2095500" y="2793999"/>
        <a:ext cx="1904999" cy="1143000"/>
      </dsp:txXfrm>
    </dsp:sp>
    <dsp:sp modelId="{B88040BB-6B09-423B-AF29-DBA5F1BB2FA5}">
      <dsp:nvSpPr>
        <dsp:cNvPr id="0" name=""/>
        <dsp:cNvSpPr/>
      </dsp:nvSpPr>
      <dsp:spPr>
        <a:xfrm>
          <a:off x="4191000" y="2794000"/>
          <a:ext cx="1904999" cy="1143000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  <a:sp3d extrusionH="28000" prstMaterial="matte"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b="1" kern="1200" dirty="0" smtClean="0"/>
            <a:t>固定利息</a:t>
          </a:r>
          <a:endParaRPr lang="zh-CN" altLang="en-US" sz="3000" kern="1200" dirty="0"/>
        </a:p>
      </dsp:txBody>
      <dsp:txXfrm>
        <a:off x="4191000" y="2794000"/>
        <a:ext cx="1904999" cy="1143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1996C-4CF0-4BB9-BDFD-DFF1A237F8D5}">
      <dsp:nvSpPr>
        <dsp:cNvPr id="0" name=""/>
        <dsp:cNvSpPr/>
      </dsp:nvSpPr>
      <dsp:spPr>
        <a:xfrm>
          <a:off x="29" y="107439"/>
          <a:ext cx="2848570" cy="950400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300" kern="1200" dirty="0" smtClean="0"/>
            <a:t>流程审批</a:t>
          </a:r>
          <a:endParaRPr lang="zh-CN" altLang="en-US" sz="3300" kern="1200" dirty="0"/>
        </a:p>
      </dsp:txBody>
      <dsp:txXfrm>
        <a:off x="29" y="107439"/>
        <a:ext cx="2848570" cy="950400"/>
      </dsp:txXfrm>
    </dsp:sp>
    <dsp:sp modelId="{06969E41-0A7F-46BF-A8AC-E91D74176769}">
      <dsp:nvSpPr>
        <dsp:cNvPr id="0" name=""/>
        <dsp:cNvSpPr/>
      </dsp:nvSpPr>
      <dsp:spPr>
        <a:xfrm>
          <a:off x="29" y="1057840"/>
          <a:ext cx="2848570" cy="2898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300" kern="1200" dirty="0" smtClean="0"/>
            <a:t>通过设置审批岗位，以及审批岗位的顺序，进行审批</a:t>
          </a:r>
          <a:endParaRPr lang="zh-CN" altLang="en-US" sz="3300" kern="1200" dirty="0"/>
        </a:p>
      </dsp:txBody>
      <dsp:txXfrm>
        <a:off x="29" y="1057840"/>
        <a:ext cx="2848570" cy="2898720"/>
      </dsp:txXfrm>
    </dsp:sp>
    <dsp:sp modelId="{5504231C-0AB7-4602-BDCD-14C6B2CDA7CF}">
      <dsp:nvSpPr>
        <dsp:cNvPr id="0" name=""/>
        <dsp:cNvSpPr/>
      </dsp:nvSpPr>
      <dsp:spPr>
        <a:xfrm>
          <a:off x="3247399" y="107439"/>
          <a:ext cx="2848570" cy="950400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406879"/>
                <a:satOff val="18945"/>
                <a:lumOff val="26382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406879"/>
                <a:satOff val="18945"/>
                <a:lumOff val="26382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406879"/>
                <a:satOff val="18945"/>
                <a:lumOff val="26382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80000"/>
              <a:hueOff val="406879"/>
              <a:satOff val="18945"/>
              <a:lumOff val="2638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300" kern="1200" dirty="0" smtClean="0"/>
            <a:t>审贷会审批</a:t>
          </a:r>
          <a:endParaRPr lang="zh-CN" altLang="en-US" sz="3300" kern="1200" dirty="0"/>
        </a:p>
      </dsp:txBody>
      <dsp:txXfrm>
        <a:off x="3247399" y="107439"/>
        <a:ext cx="2848570" cy="950400"/>
      </dsp:txXfrm>
    </dsp:sp>
    <dsp:sp modelId="{18003925-CA93-4140-8F7A-777446E81F11}">
      <dsp:nvSpPr>
        <dsp:cNvPr id="0" name=""/>
        <dsp:cNvSpPr/>
      </dsp:nvSpPr>
      <dsp:spPr>
        <a:xfrm>
          <a:off x="3247399" y="1057840"/>
          <a:ext cx="2848570" cy="2898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300" kern="1200" dirty="0" smtClean="0"/>
            <a:t>通过设置审贷会成员，以及审贷会通过比例，进行审批</a:t>
          </a:r>
          <a:endParaRPr lang="zh-CN" altLang="en-US" sz="3300" kern="1200" dirty="0"/>
        </a:p>
      </dsp:txBody>
      <dsp:txXfrm>
        <a:off x="3247399" y="1057840"/>
        <a:ext cx="2848570" cy="28987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0F2D9-87C2-41DC-AA06-CABADB08E453}">
      <dsp:nvSpPr>
        <dsp:cNvPr id="0" name=""/>
        <dsp:cNvSpPr/>
      </dsp:nvSpPr>
      <dsp:spPr>
        <a:xfrm>
          <a:off x="3293637" y="459"/>
          <a:ext cx="5339908" cy="179013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05" tIns="27305" rIns="27305" bIns="27305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4300" kern="1200" dirty="0" smtClean="0"/>
            <a:t>按照贷款逾期天数进行自动分类</a:t>
          </a:r>
          <a:endParaRPr lang="zh-CN" altLang="en-US" sz="4300" kern="1200" dirty="0"/>
        </a:p>
      </dsp:txBody>
      <dsp:txXfrm>
        <a:off x="3293637" y="224225"/>
        <a:ext cx="4668609" cy="1342598"/>
      </dsp:txXfrm>
    </dsp:sp>
    <dsp:sp modelId="{FBC1BF63-032D-4FBC-80D4-2054F07A7050}">
      <dsp:nvSpPr>
        <dsp:cNvPr id="0" name=""/>
        <dsp:cNvSpPr/>
      </dsp:nvSpPr>
      <dsp:spPr>
        <a:xfrm>
          <a:off x="266301" y="459"/>
          <a:ext cx="3027336" cy="179013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kern="1200" dirty="0" smtClean="0"/>
            <a:t>机器分类</a:t>
          </a:r>
          <a:endParaRPr lang="zh-CN" altLang="en-US" sz="4800" kern="1200" dirty="0"/>
        </a:p>
      </dsp:txBody>
      <dsp:txXfrm>
        <a:off x="353688" y="87846"/>
        <a:ext cx="2852562" cy="1615356"/>
      </dsp:txXfrm>
    </dsp:sp>
    <dsp:sp modelId="{BA8B95CA-276F-4744-830D-DD103A3BB7BE}">
      <dsp:nvSpPr>
        <dsp:cNvPr id="0" name=""/>
        <dsp:cNvSpPr/>
      </dsp:nvSpPr>
      <dsp:spPr>
        <a:xfrm>
          <a:off x="3293637" y="1969602"/>
          <a:ext cx="5339908" cy="179013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05" tIns="27305" rIns="27305" bIns="27305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300" kern="1200" dirty="0" smtClean="0"/>
            <a:t>人工手动进行分类</a:t>
          </a:r>
          <a:endParaRPr lang="zh-CN" altLang="en-US" sz="4300" kern="1200" dirty="0"/>
        </a:p>
      </dsp:txBody>
      <dsp:txXfrm>
        <a:off x="3293637" y="2193368"/>
        <a:ext cx="4668609" cy="1342598"/>
      </dsp:txXfrm>
    </dsp:sp>
    <dsp:sp modelId="{3BBF6E04-B6DF-46B9-9618-75FD81AFF3CB}">
      <dsp:nvSpPr>
        <dsp:cNvPr id="0" name=""/>
        <dsp:cNvSpPr/>
      </dsp:nvSpPr>
      <dsp:spPr>
        <a:xfrm>
          <a:off x="266301" y="1969602"/>
          <a:ext cx="3027336" cy="179013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406879"/>
                <a:satOff val="18945"/>
                <a:lumOff val="26382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406879"/>
                <a:satOff val="18945"/>
                <a:lumOff val="26382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406879"/>
                <a:satOff val="18945"/>
                <a:lumOff val="2638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kern="1200" dirty="0" smtClean="0"/>
            <a:t>人工分类</a:t>
          </a:r>
          <a:endParaRPr lang="zh-CN" altLang="en-US" sz="4800" kern="1200" dirty="0"/>
        </a:p>
      </dsp:txBody>
      <dsp:txXfrm>
        <a:off x="353688" y="2056989"/>
        <a:ext cx="2852562" cy="16153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4C3F0-9001-4017-B976-7ABD9209C90C}">
      <dsp:nvSpPr>
        <dsp:cNvPr id="0" name=""/>
        <dsp:cNvSpPr/>
      </dsp:nvSpPr>
      <dsp:spPr>
        <a:xfrm>
          <a:off x="1240749" y="565073"/>
          <a:ext cx="4596990" cy="4596990"/>
        </a:xfrm>
        <a:prstGeom prst="pie">
          <a:avLst>
            <a:gd name="adj1" fmla="val 16200000"/>
            <a:gd name="adj2" fmla="val 19285716"/>
          </a:avLst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a:ln>
        <a:effectLst>
          <a:outerShdw blurRad="50800" dist="1016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b="1" kern="1200" dirty="0" smtClean="0"/>
            <a:t>贷款到期预警</a:t>
          </a:r>
          <a:endParaRPr lang="zh-CN" altLang="en-US" sz="2200" kern="1200" dirty="0"/>
        </a:p>
      </dsp:txBody>
      <dsp:txXfrm>
        <a:off x="3584667" y="1002881"/>
        <a:ext cx="1258699" cy="793528"/>
      </dsp:txXfrm>
    </dsp:sp>
    <dsp:sp modelId="{DD65275F-F58D-4DD7-9D4E-0E6CB8004878}">
      <dsp:nvSpPr>
        <dsp:cNvPr id="0" name=""/>
        <dsp:cNvSpPr/>
      </dsp:nvSpPr>
      <dsp:spPr>
        <a:xfrm>
          <a:off x="1242526" y="560942"/>
          <a:ext cx="4596990" cy="4596990"/>
        </a:xfrm>
        <a:prstGeom prst="pie">
          <a:avLst>
            <a:gd name="adj1" fmla="val 19285716"/>
            <a:gd name="adj2" fmla="val 771428"/>
          </a:avLst>
        </a:prstGeom>
        <a:gradFill rotWithShape="0">
          <a:gsLst>
            <a:gs pos="0">
              <a:schemeClr val="accent1">
                <a:shade val="50000"/>
                <a:hueOff val="142356"/>
                <a:satOff val="7809"/>
                <a:lumOff val="12131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142356"/>
                <a:satOff val="7809"/>
                <a:lumOff val="12131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142356"/>
                <a:satOff val="7809"/>
                <a:lumOff val="1213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a:ln>
        <a:effectLst>
          <a:outerShdw blurRad="50800" dist="1016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b="1" kern="1200" dirty="0" smtClean="0"/>
            <a:t>贷款逾期催收预警</a:t>
          </a:r>
          <a:endParaRPr lang="zh-CN" altLang="en-US" sz="2200" kern="1200" dirty="0"/>
        </a:p>
      </dsp:txBody>
      <dsp:txXfrm>
        <a:off x="4389276" y="2202724"/>
        <a:ext cx="1335316" cy="848254"/>
      </dsp:txXfrm>
    </dsp:sp>
    <dsp:sp modelId="{6F330DBE-708A-419E-A447-9DEBC4A152BC}">
      <dsp:nvSpPr>
        <dsp:cNvPr id="0" name=""/>
        <dsp:cNvSpPr/>
      </dsp:nvSpPr>
      <dsp:spPr>
        <a:xfrm>
          <a:off x="1242526" y="560942"/>
          <a:ext cx="4596990" cy="4596990"/>
        </a:xfrm>
        <a:prstGeom prst="pie">
          <a:avLst>
            <a:gd name="adj1" fmla="val 771428"/>
            <a:gd name="adj2" fmla="val 3857143"/>
          </a:avLst>
        </a:prstGeom>
        <a:gradFill rotWithShape="0">
          <a:gsLst>
            <a:gs pos="0">
              <a:schemeClr val="accent1">
                <a:shade val="50000"/>
                <a:hueOff val="284713"/>
                <a:satOff val="15617"/>
                <a:lumOff val="24262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284713"/>
                <a:satOff val="15617"/>
                <a:lumOff val="24262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284713"/>
                <a:satOff val="15617"/>
                <a:lumOff val="2426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a:ln>
        <a:effectLst>
          <a:outerShdw blurRad="50800" dist="1016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b="1" kern="1200" dirty="0" smtClean="0"/>
            <a:t>还款到期预警</a:t>
          </a:r>
          <a:endParaRPr lang="zh-CN" altLang="en-US" sz="2200" kern="1200" dirty="0"/>
        </a:p>
      </dsp:txBody>
      <dsp:txXfrm>
        <a:off x="4197735" y="3297246"/>
        <a:ext cx="1203973" cy="875617"/>
      </dsp:txXfrm>
    </dsp:sp>
    <dsp:sp modelId="{0E5C9E78-BFD6-4489-8EA6-BFA2622412A8}">
      <dsp:nvSpPr>
        <dsp:cNvPr id="0" name=""/>
        <dsp:cNvSpPr/>
      </dsp:nvSpPr>
      <dsp:spPr>
        <a:xfrm>
          <a:off x="1242526" y="560942"/>
          <a:ext cx="4596990" cy="4596990"/>
        </a:xfrm>
        <a:prstGeom prst="pie">
          <a:avLst>
            <a:gd name="adj1" fmla="val 3857226"/>
            <a:gd name="adj2" fmla="val 6942858"/>
          </a:avLst>
        </a:prstGeom>
        <a:gradFill rotWithShape="0">
          <a:gsLst>
            <a:gs pos="0">
              <a:schemeClr val="accent1">
                <a:shade val="50000"/>
                <a:hueOff val="427069"/>
                <a:satOff val="23426"/>
                <a:lumOff val="36393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427069"/>
                <a:satOff val="23426"/>
                <a:lumOff val="36393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427069"/>
                <a:satOff val="23426"/>
                <a:lumOff val="3639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a:ln>
        <a:effectLst>
          <a:outerShdw blurRad="50800" dist="1016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b="1" kern="1200" dirty="0" smtClean="0"/>
            <a:t>还款逾期催收预警</a:t>
          </a:r>
          <a:endParaRPr lang="zh-CN" altLang="en-US" sz="2200" kern="1200" dirty="0"/>
        </a:p>
      </dsp:txBody>
      <dsp:txXfrm>
        <a:off x="2925353" y="4172863"/>
        <a:ext cx="1231336" cy="875617"/>
      </dsp:txXfrm>
    </dsp:sp>
    <dsp:sp modelId="{C3A1B2DD-34BB-41C1-BF96-F8871979002B}">
      <dsp:nvSpPr>
        <dsp:cNvPr id="0" name=""/>
        <dsp:cNvSpPr/>
      </dsp:nvSpPr>
      <dsp:spPr>
        <a:xfrm>
          <a:off x="1242526" y="560942"/>
          <a:ext cx="4596990" cy="4596990"/>
        </a:xfrm>
        <a:prstGeom prst="pie">
          <a:avLst>
            <a:gd name="adj1" fmla="val 6942858"/>
            <a:gd name="adj2" fmla="val 10028574"/>
          </a:avLst>
        </a:prstGeom>
        <a:gradFill rotWithShape="0">
          <a:gsLst>
            <a:gs pos="0">
              <a:schemeClr val="accent1">
                <a:shade val="50000"/>
                <a:hueOff val="427069"/>
                <a:satOff val="23426"/>
                <a:lumOff val="36393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427069"/>
                <a:satOff val="23426"/>
                <a:lumOff val="36393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427069"/>
                <a:satOff val="23426"/>
                <a:lumOff val="3639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a:ln>
        <a:effectLst>
          <a:outerShdw blurRad="50800" dist="1016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b="1" kern="1200" dirty="0" smtClean="0"/>
            <a:t>抵质押物到期预警</a:t>
          </a:r>
          <a:endParaRPr lang="zh-CN" altLang="en-US" sz="2200" kern="1200" dirty="0"/>
        </a:p>
      </dsp:txBody>
      <dsp:txXfrm>
        <a:off x="1680335" y="3297246"/>
        <a:ext cx="1203973" cy="875617"/>
      </dsp:txXfrm>
    </dsp:sp>
    <dsp:sp modelId="{5F24E7A2-44B2-42E3-B7C7-968046CD3644}">
      <dsp:nvSpPr>
        <dsp:cNvPr id="0" name=""/>
        <dsp:cNvSpPr/>
      </dsp:nvSpPr>
      <dsp:spPr>
        <a:xfrm>
          <a:off x="1242526" y="560942"/>
          <a:ext cx="4596990" cy="4596990"/>
        </a:xfrm>
        <a:prstGeom prst="pie">
          <a:avLst>
            <a:gd name="adj1" fmla="val 10028574"/>
            <a:gd name="adj2" fmla="val 13114284"/>
          </a:avLst>
        </a:prstGeom>
        <a:gradFill rotWithShape="0">
          <a:gsLst>
            <a:gs pos="0">
              <a:schemeClr val="accent1">
                <a:shade val="50000"/>
                <a:hueOff val="284713"/>
                <a:satOff val="15617"/>
                <a:lumOff val="24262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284713"/>
                <a:satOff val="15617"/>
                <a:lumOff val="24262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284713"/>
                <a:satOff val="15617"/>
                <a:lumOff val="2426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a:ln>
        <a:effectLst>
          <a:outerShdw blurRad="50800" dist="1016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b="1" kern="1200" dirty="0" smtClean="0"/>
            <a:t>首次跟踪预警</a:t>
          </a:r>
          <a:endParaRPr lang="zh-CN" altLang="en-US" sz="2200" kern="1200" dirty="0"/>
        </a:p>
      </dsp:txBody>
      <dsp:txXfrm>
        <a:off x="1357451" y="2202724"/>
        <a:ext cx="1335316" cy="848254"/>
      </dsp:txXfrm>
    </dsp:sp>
    <dsp:sp modelId="{99B5697F-3F3C-48F2-9EC8-2D23334D0A70}">
      <dsp:nvSpPr>
        <dsp:cNvPr id="0" name=""/>
        <dsp:cNvSpPr/>
      </dsp:nvSpPr>
      <dsp:spPr>
        <a:xfrm>
          <a:off x="1242526" y="560942"/>
          <a:ext cx="4596990" cy="4596990"/>
        </a:xfrm>
        <a:prstGeom prst="pie">
          <a:avLst>
            <a:gd name="adj1" fmla="val 13114284"/>
            <a:gd name="adj2" fmla="val 16200000"/>
          </a:avLst>
        </a:prstGeom>
        <a:gradFill rotWithShape="0">
          <a:gsLst>
            <a:gs pos="0">
              <a:schemeClr val="accent1">
                <a:shade val="50000"/>
                <a:hueOff val="142356"/>
                <a:satOff val="7809"/>
                <a:lumOff val="12131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142356"/>
                <a:satOff val="7809"/>
                <a:lumOff val="12131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142356"/>
                <a:satOff val="7809"/>
                <a:lumOff val="1213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a:ln>
        <a:effectLst>
          <a:outerShdw blurRad="50800" dist="1016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b="1" kern="1200" dirty="0" smtClean="0"/>
            <a:t>贷后检查预警</a:t>
          </a:r>
          <a:endParaRPr lang="zh-CN" altLang="en-US" sz="2200" kern="1200" dirty="0"/>
        </a:p>
      </dsp:txBody>
      <dsp:txXfrm>
        <a:off x="2238541" y="998750"/>
        <a:ext cx="1258699" cy="7935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526A5-1DC0-419E-A58E-8B0075233027}">
      <dsp:nvSpPr>
        <dsp:cNvPr id="0" name=""/>
        <dsp:cNvSpPr/>
      </dsp:nvSpPr>
      <dsp:spPr>
        <a:xfrm>
          <a:off x="1420311" y="0"/>
          <a:ext cx="4984328" cy="4984328"/>
        </a:xfrm>
        <a:prstGeom prst="triangl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34F0F-17E1-48CF-9AF9-ACD4826D83E0}">
      <dsp:nvSpPr>
        <dsp:cNvPr id="0" name=""/>
        <dsp:cNvSpPr/>
      </dsp:nvSpPr>
      <dsp:spPr>
        <a:xfrm>
          <a:off x="3658623" y="498919"/>
          <a:ext cx="3239813" cy="5062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非金融资产管理</a:t>
          </a:r>
          <a:endParaRPr lang="zh-CN" altLang="en-US" sz="2000" kern="1200" dirty="0"/>
        </a:p>
      </dsp:txBody>
      <dsp:txXfrm>
        <a:off x="3683335" y="523631"/>
        <a:ext cx="3190389" cy="456796"/>
      </dsp:txXfrm>
    </dsp:sp>
    <dsp:sp modelId="{EC8CB8BC-7F9C-455B-9748-6F58AEEAAD72}">
      <dsp:nvSpPr>
        <dsp:cNvPr id="0" name=""/>
        <dsp:cNvSpPr/>
      </dsp:nvSpPr>
      <dsp:spPr>
        <a:xfrm>
          <a:off x="3658623" y="1068417"/>
          <a:ext cx="3239813" cy="5062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67813"/>
              <a:satOff val="3157"/>
              <a:lumOff val="43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出纳管理</a:t>
          </a:r>
          <a:endParaRPr lang="zh-CN" altLang="en-US" sz="2000" kern="1200" dirty="0"/>
        </a:p>
      </dsp:txBody>
      <dsp:txXfrm>
        <a:off x="3683335" y="1093129"/>
        <a:ext cx="3190389" cy="456796"/>
      </dsp:txXfrm>
    </dsp:sp>
    <dsp:sp modelId="{C6DC3742-142E-40E3-967E-150B22E80FAA}">
      <dsp:nvSpPr>
        <dsp:cNvPr id="0" name=""/>
        <dsp:cNvSpPr/>
      </dsp:nvSpPr>
      <dsp:spPr>
        <a:xfrm>
          <a:off x="3658623" y="1637916"/>
          <a:ext cx="3239813" cy="5062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135626"/>
              <a:satOff val="6315"/>
              <a:lumOff val="87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税金管理</a:t>
          </a:r>
          <a:endParaRPr lang="en-US" altLang="zh-CN" sz="2000" kern="1200" dirty="0" smtClean="0"/>
        </a:p>
      </dsp:txBody>
      <dsp:txXfrm>
        <a:off x="3683335" y="1662628"/>
        <a:ext cx="3190389" cy="456796"/>
      </dsp:txXfrm>
    </dsp:sp>
    <dsp:sp modelId="{F714F357-BE7F-49B0-8D4C-6587F577E4E9}">
      <dsp:nvSpPr>
        <dsp:cNvPr id="0" name=""/>
        <dsp:cNvSpPr/>
      </dsp:nvSpPr>
      <dsp:spPr>
        <a:xfrm>
          <a:off x="3658623" y="2207414"/>
          <a:ext cx="3239813" cy="5062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203439"/>
              <a:satOff val="9472"/>
              <a:lumOff val="131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薪酬管理</a:t>
          </a:r>
          <a:endParaRPr lang="en-US" altLang="zh-CN" sz="2000" kern="1200" dirty="0" smtClean="0"/>
        </a:p>
      </dsp:txBody>
      <dsp:txXfrm>
        <a:off x="3683335" y="2232126"/>
        <a:ext cx="3190389" cy="456796"/>
      </dsp:txXfrm>
    </dsp:sp>
    <dsp:sp modelId="{75C26139-2919-49F5-8DB6-ED2E4CE95DAF}">
      <dsp:nvSpPr>
        <dsp:cNvPr id="0" name=""/>
        <dsp:cNvSpPr/>
      </dsp:nvSpPr>
      <dsp:spPr>
        <a:xfrm>
          <a:off x="3658623" y="2776913"/>
          <a:ext cx="3239813" cy="5062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271252"/>
              <a:satOff val="12630"/>
              <a:lumOff val="17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股金管理</a:t>
          </a:r>
          <a:endParaRPr lang="en-US" altLang="zh-CN" sz="2000" kern="1200" dirty="0" smtClean="0"/>
        </a:p>
      </dsp:txBody>
      <dsp:txXfrm>
        <a:off x="3683335" y="2801625"/>
        <a:ext cx="3190389" cy="456796"/>
      </dsp:txXfrm>
    </dsp:sp>
    <dsp:sp modelId="{CA77BC82-7084-4144-ACE3-DFA57D56C3E6}">
      <dsp:nvSpPr>
        <dsp:cNvPr id="0" name=""/>
        <dsp:cNvSpPr/>
      </dsp:nvSpPr>
      <dsp:spPr>
        <a:xfrm>
          <a:off x="3658623" y="3346411"/>
          <a:ext cx="3239813" cy="5062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339066"/>
              <a:satOff val="15787"/>
              <a:lumOff val="219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通用记账</a:t>
          </a:r>
          <a:endParaRPr lang="en-US" altLang="zh-CN" sz="2000" kern="1200" dirty="0" smtClean="0"/>
        </a:p>
      </dsp:txBody>
      <dsp:txXfrm>
        <a:off x="3683335" y="3371123"/>
        <a:ext cx="3190389" cy="456796"/>
      </dsp:txXfrm>
    </dsp:sp>
    <dsp:sp modelId="{706AE4A9-7AFB-4B9C-99E8-BDB6D3B2A530}">
      <dsp:nvSpPr>
        <dsp:cNvPr id="0" name=""/>
        <dsp:cNvSpPr/>
      </dsp:nvSpPr>
      <dsp:spPr>
        <a:xfrm>
          <a:off x="3658623" y="3915910"/>
          <a:ext cx="3239813" cy="5062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406879"/>
              <a:satOff val="18945"/>
              <a:lumOff val="263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融资管理</a:t>
          </a:r>
          <a:endParaRPr lang="en-US" altLang="zh-CN" sz="2000" kern="1200" dirty="0" smtClean="0"/>
        </a:p>
      </dsp:txBody>
      <dsp:txXfrm>
        <a:off x="3683335" y="3940622"/>
        <a:ext cx="3190389" cy="456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2743A-CD39-4E13-9ACF-75AF0DD20041}" type="datetimeFigureOut">
              <a:rPr lang="zh-CN" altLang="en-US" smtClean="0"/>
              <a:pPr/>
              <a:t>2011/11/7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8CF0E-B458-44F6-B4FA-B9139CAEA7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530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50022-078D-40D4-A5D5-5BDCB5798C47}" type="datetimeFigureOut">
              <a:rPr lang="zh-CN" altLang="en-US" smtClean="0"/>
              <a:pPr/>
              <a:t>2011/11/7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AD9B-B1F3-44D5-AE7A-E1053DAAB8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82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FAD9B-B1F3-44D5-AE7A-E1053DAAB8F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FAD9B-B1F3-44D5-AE7A-E1053DAAB8F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-27384"/>
            <a:ext cx="9144000" cy="3262306"/>
            <a:chOff x="0" y="-27384"/>
            <a:chExt cx="9144000" cy="3262306"/>
          </a:xfrm>
        </p:grpSpPr>
        <p:sp>
          <p:nvSpPr>
            <p:cNvPr id="6170" name="Rectangle 26" descr="浅色横线"/>
            <p:cNvSpPr>
              <a:spLocks noChangeArrowheads="1"/>
            </p:cNvSpPr>
            <p:nvPr/>
          </p:nvSpPr>
          <p:spPr bwMode="auto">
            <a:xfrm>
              <a:off x="0" y="0"/>
              <a:ext cx="9144000" cy="2895600"/>
            </a:xfrm>
            <a:prstGeom prst="rect">
              <a:avLst/>
            </a:prstGeom>
            <a:pattFill prst="ltHorz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dirty="0">
                <a:ln w="3175">
                  <a:solidFill>
                    <a:schemeClr val="tx1"/>
                  </a:solidFill>
                </a:ln>
                <a:solidFill>
                  <a:schemeClr val="bg2"/>
                </a:solidFill>
              </a:endParaRPr>
            </a:p>
          </p:txBody>
        </p:sp>
        <p:sp>
          <p:nvSpPr>
            <p:cNvPr id="6171" name="Rectangle 27"/>
            <p:cNvSpPr>
              <a:spLocks noChangeArrowheads="1"/>
            </p:cNvSpPr>
            <p:nvPr userDrawn="1"/>
          </p:nvSpPr>
          <p:spPr bwMode="auto">
            <a:xfrm>
              <a:off x="0" y="-27384"/>
              <a:ext cx="9144000" cy="29718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2" name="Rectangle 28"/>
            <p:cNvSpPr>
              <a:spLocks noChangeArrowheads="1"/>
            </p:cNvSpPr>
            <p:nvPr/>
          </p:nvSpPr>
          <p:spPr bwMode="gray">
            <a:xfrm>
              <a:off x="0" y="2906914"/>
              <a:ext cx="9144000" cy="328008"/>
            </a:xfrm>
            <a:prstGeom prst="rect">
              <a:avLst/>
            </a:prstGeom>
            <a:gradFill rotWithShape="0">
              <a:gsLst>
                <a:gs pos="51000">
                  <a:schemeClr val="bg2">
                    <a:lumMod val="90000"/>
                  </a:schemeClr>
                </a:gs>
                <a:gs pos="0">
                  <a:schemeClr val="bg2">
                    <a:lumMod val="5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026" name="Picture 2" descr="C:\Users\yaz\Desktop\QQ截图.gif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700808"/>
              <a:ext cx="1190625" cy="97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0" y="6633080"/>
            <a:ext cx="9144000" cy="307777"/>
          </a:xfrm>
          <a:prstGeom prst="rect">
            <a:avLst/>
          </a:prstGeom>
          <a:solidFill>
            <a:srgbClr val="C0C0C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版权所有</a:t>
            </a:r>
            <a:r>
              <a:rPr lang="en-US" altLang="zh-CN" sz="1400" dirty="0" smtClean="0"/>
              <a:t>© 2011 </a:t>
            </a:r>
            <a:r>
              <a:rPr lang="zh-CN" altLang="en-US" sz="1400" dirty="0" smtClean="0"/>
              <a:t>北京鼎信华铭科技有限公司 </a:t>
            </a:r>
            <a:endParaRPr lang="zh-CN" altLang="en-US" sz="1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1472852"/>
            <a:ext cx="6469200" cy="42863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754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1340768"/>
            <a:ext cx="6469200" cy="42863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083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811065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FEF5"/>
            </a:gs>
            <a:gs pos="100000">
              <a:schemeClr val="bg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algn="l" defTabSz="914400" rtl="0" eaLnBrk="1" latinLnBrk="0" hangingPunct="1"/>
            <a:r>
              <a:rPr lang="zh-CN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版权所有</a:t>
            </a:r>
            <a:r>
              <a:rPr lang="en-US" altLang="zh-CN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2011 </a:t>
            </a:r>
            <a:r>
              <a:rPr lang="zh-CN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北京鼎信华铭科技有限公司 </a:t>
            </a:r>
            <a:endParaRPr lang="zh-CN" alt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9144000" cy="792000"/>
          </a:xfrm>
          <a:prstGeom prst="rect">
            <a:avLst/>
          </a:prstGeom>
          <a:pattFill prst="narHorz">
            <a:fgClr>
              <a:schemeClr val="bg2">
                <a:lumMod val="90000"/>
              </a:schemeClr>
            </a:fgClr>
            <a:bgClr>
              <a:schemeClr val="bg1"/>
            </a:bgClr>
          </a:pattFill>
          <a:ln cmpd="dbl"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050" name="Picture 2" descr="C:\Users\yaz\Desktop\QQ截图未命名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88640"/>
            <a:ext cx="620266" cy="50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1042" y="44624"/>
            <a:ext cx="2892847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b="1" cap="none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小贷通</a:t>
            </a:r>
            <a:r>
              <a:rPr lang="en-US" altLang="zh-CN" b="1" cap="none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V3.0</a:t>
            </a:r>
            <a:r>
              <a:rPr lang="zh-CN" altLang="en-US" b="1" cap="none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综合业务系统</a:t>
            </a:r>
            <a:endParaRPr lang="zh-CN" altLang="en-US" b="1" cap="none" spc="50" dirty="0">
              <a:ln w="11430"/>
              <a:solidFill>
                <a:schemeClr val="tx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404664"/>
            <a:ext cx="175599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14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超越想象 沟通无限</a:t>
            </a:r>
            <a:endParaRPr lang="zh-CN" altLang="en-US" sz="14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802282"/>
            <a:ext cx="7920000" cy="5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cmpd="dbl"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43850" y="799134"/>
            <a:ext cx="360000" cy="5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cmpd="dbl"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25834" y="799290"/>
            <a:ext cx="360000" cy="54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cmpd="dbl"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10926" y="799134"/>
            <a:ext cx="432000" cy="54000"/>
          </a:xfrm>
          <a:prstGeom prst="rect">
            <a:avLst/>
          </a:prstGeom>
          <a:solidFill>
            <a:srgbClr val="FF0000"/>
          </a:solidFill>
          <a:ln cmpd="dbl"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179513" y="883668"/>
            <a:ext cx="6768752" cy="5635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  <a:ea typeface="幼圆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  <a:ea typeface="幼圆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  <a:ea typeface="幼圆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  <a:ea typeface="幼圆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  <a:ea typeface="幼圆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  <a:ea typeface="幼圆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  <a:ea typeface="幼圆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  <a:ea typeface="幼圆" pitchFamily="49" charset="-122"/>
              </a:defRPr>
            </a:lvl9pPr>
          </a:lstStyle>
          <a:p>
            <a:endParaRPr lang="zh-CN" altLang="en-US" sz="2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幼圆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幼圆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幼圆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幼圆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幼圆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幼圆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幼圆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幼圆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宋体" pitchFamily="2" charset="-122"/>
          <a:ea typeface="宋体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-"/>
        <a:defRPr sz="1200">
          <a:solidFill>
            <a:srgbClr val="000000"/>
          </a:solidFill>
          <a:latin typeface="宋体" pitchFamily="2" charset="-122"/>
          <a:ea typeface="宋体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1916832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n-ea"/>
              </a:rPr>
              <a:t>小贷通</a:t>
            </a:r>
            <a:r>
              <a:rPr lang="en-US" altLang="zh-CN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n-ea"/>
              </a:rPr>
              <a:t>V3.0</a:t>
            </a:r>
            <a:r>
              <a:rPr lang="zh-CN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n-ea"/>
              </a:rPr>
              <a:t>综合业务系统</a:t>
            </a:r>
            <a:endParaRPr lang="zh-CN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+mn-ea"/>
            </a:endParaRPr>
          </a:p>
        </p:txBody>
      </p:sp>
      <p:pic>
        <p:nvPicPr>
          <p:cNvPr id="3" name="Picture 8" descr="FE086_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212976"/>
            <a:ext cx="2133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9" descr="FE149_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212976"/>
            <a:ext cx="2133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48064" y="2524834"/>
            <a:ext cx="4190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+mn-ea"/>
              </a:rPr>
              <a:t>———</a:t>
            </a:r>
            <a:r>
              <a:rPr lang="zh-CN" altLang="en-US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+mn-ea"/>
              </a:rPr>
              <a:t>北京鼎信铧铭科技有限公司</a:t>
            </a:r>
            <a:endParaRPr lang="zh-CN" altLang="en-US" sz="2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204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149" y="867837"/>
            <a:ext cx="6161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幼圆" pitchFamily="49" charset="-122"/>
                <a:ea typeface="幼圆" pitchFamily="49" charset="-122"/>
              </a:rPr>
              <a:t>功能简介 </a:t>
            </a:r>
            <a:r>
              <a:rPr lang="en-US" altLang="zh-CN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幼圆" pitchFamily="49" charset="-122"/>
                <a:ea typeface="幼圆" pitchFamily="49" charset="-122"/>
              </a:rPr>
              <a:t>--- </a:t>
            </a:r>
            <a:r>
              <a:rPr lang="zh-CN" alt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幼圆" pitchFamily="49" charset="-122"/>
                <a:ea typeface="幼圆" pitchFamily="49" charset="-122"/>
              </a:rPr>
              <a:t>及时的贷后预警</a:t>
            </a:r>
            <a:endParaRPr lang="zh-CN" altLang="en-US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971600" y="1052736"/>
          <a:ext cx="7200800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495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 bwMode="auto">
          <a:xfrm>
            <a:off x="456240" y="1957776"/>
            <a:ext cx="3499326" cy="1728192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0149" y="867837"/>
            <a:ext cx="6161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幼圆" pitchFamily="49" charset="-122"/>
                <a:ea typeface="幼圆" pitchFamily="49" charset="-122"/>
              </a:rPr>
              <a:t>功能简介 </a:t>
            </a:r>
            <a:r>
              <a:rPr lang="en-US" altLang="zh-CN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幼圆" pitchFamily="49" charset="-122"/>
                <a:ea typeface="幼圆" pitchFamily="49" charset="-122"/>
              </a:rPr>
              <a:t>--- </a:t>
            </a:r>
            <a:r>
              <a:rPr lang="zh-CN" alt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幼圆" pitchFamily="49" charset="-122"/>
                <a:ea typeface="幼圆" pitchFamily="49" charset="-122"/>
              </a:rPr>
              <a:t>完善的财务处理</a:t>
            </a:r>
            <a:endParaRPr lang="zh-CN" altLang="en-US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598461244"/>
              </p:ext>
            </p:extLst>
          </p:nvPr>
        </p:nvGraphicFramePr>
        <p:xfrm>
          <a:off x="971600" y="1397000"/>
          <a:ext cx="8064896" cy="49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4271" y="2420888"/>
            <a:ext cx="2952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财务处理与信贷业务无缝结合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904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38" y="1399128"/>
            <a:ext cx="6971576" cy="4951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0149" y="867837"/>
            <a:ext cx="6161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幼圆" pitchFamily="49" charset="-122"/>
                <a:ea typeface="幼圆" pitchFamily="49" charset="-122"/>
              </a:rPr>
              <a:t>我们的服务</a:t>
            </a:r>
            <a:r>
              <a:rPr lang="zh-CN" alt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幼圆" pitchFamily="49" charset="-122"/>
                <a:ea typeface="幼圆" pitchFamily="49" charset="-122"/>
              </a:rPr>
              <a:t>体系</a:t>
            </a:r>
          </a:p>
        </p:txBody>
      </p:sp>
    </p:spTree>
    <p:extLst>
      <p:ext uri="{BB962C8B-B14F-4D97-AF65-F5344CB8AC3E}">
        <p14:creationId xmlns:p14="http://schemas.microsoft.com/office/powerpoint/2010/main" val="317698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149" y="867837"/>
            <a:ext cx="6161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幼圆" pitchFamily="49" charset="-122"/>
                <a:ea typeface="幼圆" pitchFamily="49" charset="-122"/>
              </a:rPr>
              <a:t>我们的服务</a:t>
            </a:r>
            <a:r>
              <a:rPr lang="zh-CN" alt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幼圆" pitchFamily="49" charset="-122"/>
                <a:ea typeface="幼圆" pitchFamily="49" charset="-122"/>
              </a:rPr>
              <a:t>体系</a:t>
            </a: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715963" y="2128838"/>
            <a:ext cx="5092700" cy="3149600"/>
            <a:chOff x="624" y="1160"/>
            <a:chExt cx="4584" cy="2472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 flipV="1">
              <a:off x="967" y="1161"/>
              <a:ext cx="4112" cy="247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624" y="3632"/>
              <a:ext cx="813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4396" y="1160"/>
              <a:ext cx="81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" name="Oval 6"/>
          <p:cNvSpPr>
            <a:spLocks noChangeArrowheads="1"/>
          </p:cNvSpPr>
          <p:nvPr/>
        </p:nvSpPr>
        <p:spPr bwMode="blackWhite">
          <a:xfrm>
            <a:off x="1189038" y="4365625"/>
            <a:ext cx="1079500" cy="768350"/>
          </a:xfrm>
          <a:prstGeom prst="ellipse">
            <a:avLst/>
          </a:prstGeom>
          <a:gradFill rotWithShape="0">
            <a:gsLst>
              <a:gs pos="0">
                <a:srgbClr val="E3DC0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976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357563" y="333375"/>
            <a:ext cx="58642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9221788" y="336550"/>
            <a:ext cx="0" cy="47212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903288" y="1960563"/>
            <a:ext cx="4498975" cy="2986087"/>
          </a:xfrm>
          <a:custGeom>
            <a:avLst/>
            <a:gdLst>
              <a:gd name="T0" fmla="*/ 2147483647 w 4049"/>
              <a:gd name="T1" fmla="*/ 2147483647 h 2343"/>
              <a:gd name="T2" fmla="*/ 2147483647 w 4049"/>
              <a:gd name="T3" fmla="*/ 2147483647 h 2343"/>
              <a:gd name="T4" fmla="*/ 2147483647 w 4049"/>
              <a:gd name="T5" fmla="*/ 2147483647 h 2343"/>
              <a:gd name="T6" fmla="*/ 2147483647 w 4049"/>
              <a:gd name="T7" fmla="*/ 2147483647 h 2343"/>
              <a:gd name="T8" fmla="*/ 2147483647 w 4049"/>
              <a:gd name="T9" fmla="*/ 2147483647 h 2343"/>
              <a:gd name="T10" fmla="*/ 2147483647 w 4049"/>
              <a:gd name="T11" fmla="*/ 2147483647 h 2343"/>
              <a:gd name="T12" fmla="*/ 2147483647 w 4049"/>
              <a:gd name="T13" fmla="*/ 2147483647 h 2343"/>
              <a:gd name="T14" fmla="*/ 2147483647 w 4049"/>
              <a:gd name="T15" fmla="*/ 2147483647 h 2343"/>
              <a:gd name="T16" fmla="*/ 2147483647 w 4049"/>
              <a:gd name="T17" fmla="*/ 2147483647 h 2343"/>
              <a:gd name="T18" fmla="*/ 2147483647 w 4049"/>
              <a:gd name="T19" fmla="*/ 2147483647 h 2343"/>
              <a:gd name="T20" fmla="*/ 2147483647 w 4049"/>
              <a:gd name="T21" fmla="*/ 2147483647 h 2343"/>
              <a:gd name="T22" fmla="*/ 2147483647 w 4049"/>
              <a:gd name="T23" fmla="*/ 2147483647 h 2343"/>
              <a:gd name="T24" fmla="*/ 2147483647 w 4049"/>
              <a:gd name="T25" fmla="*/ 2147483647 h 2343"/>
              <a:gd name="T26" fmla="*/ 2147483647 w 4049"/>
              <a:gd name="T27" fmla="*/ 2147483647 h 2343"/>
              <a:gd name="T28" fmla="*/ 2147483647 w 4049"/>
              <a:gd name="T29" fmla="*/ 2147483647 h 2343"/>
              <a:gd name="T30" fmla="*/ 2147483647 w 4049"/>
              <a:gd name="T31" fmla="*/ 2147483647 h 2343"/>
              <a:gd name="T32" fmla="*/ 2147483647 w 4049"/>
              <a:gd name="T33" fmla="*/ 2147483647 h 2343"/>
              <a:gd name="T34" fmla="*/ 2147483647 w 4049"/>
              <a:gd name="T35" fmla="*/ 2147483647 h 2343"/>
              <a:gd name="T36" fmla="*/ 2147483647 w 4049"/>
              <a:gd name="T37" fmla="*/ 2147483647 h 2343"/>
              <a:gd name="T38" fmla="*/ 2147483647 w 4049"/>
              <a:gd name="T39" fmla="*/ 2147483647 h 2343"/>
              <a:gd name="T40" fmla="*/ 2147483647 w 4049"/>
              <a:gd name="T41" fmla="*/ 2147483647 h 2343"/>
              <a:gd name="T42" fmla="*/ 2147483647 w 4049"/>
              <a:gd name="T43" fmla="*/ 2147483647 h 2343"/>
              <a:gd name="T44" fmla="*/ 2147483647 w 4049"/>
              <a:gd name="T45" fmla="*/ 2147483647 h 2343"/>
              <a:gd name="T46" fmla="*/ 2147483647 w 4049"/>
              <a:gd name="T47" fmla="*/ 2147483647 h 2343"/>
              <a:gd name="T48" fmla="*/ 2147483647 w 4049"/>
              <a:gd name="T49" fmla="*/ 2147483647 h 2343"/>
              <a:gd name="T50" fmla="*/ 2147483647 w 4049"/>
              <a:gd name="T51" fmla="*/ 2147483647 h 2343"/>
              <a:gd name="T52" fmla="*/ 2147483647 w 4049"/>
              <a:gd name="T53" fmla="*/ 2147483647 h 2343"/>
              <a:gd name="T54" fmla="*/ 2147483647 w 4049"/>
              <a:gd name="T55" fmla="*/ 2147483647 h 2343"/>
              <a:gd name="T56" fmla="*/ 2147483647 w 4049"/>
              <a:gd name="T57" fmla="*/ 2147483647 h 2343"/>
              <a:gd name="T58" fmla="*/ 2147483647 w 4049"/>
              <a:gd name="T59" fmla="*/ 2147483647 h 2343"/>
              <a:gd name="T60" fmla="*/ 2147483647 w 4049"/>
              <a:gd name="T61" fmla="*/ 2147483647 h 2343"/>
              <a:gd name="T62" fmla="*/ 2147483647 w 4049"/>
              <a:gd name="T63" fmla="*/ 2147483647 h 2343"/>
              <a:gd name="T64" fmla="*/ 2147483647 w 4049"/>
              <a:gd name="T65" fmla="*/ 2147483647 h 2343"/>
              <a:gd name="T66" fmla="*/ 2147483647 w 4049"/>
              <a:gd name="T67" fmla="*/ 2147483647 h 2343"/>
              <a:gd name="T68" fmla="*/ 2147483647 w 4049"/>
              <a:gd name="T69" fmla="*/ 2147483647 h 2343"/>
              <a:gd name="T70" fmla="*/ 2147483647 w 4049"/>
              <a:gd name="T71" fmla="*/ 2147483647 h 2343"/>
              <a:gd name="T72" fmla="*/ 2147483647 w 4049"/>
              <a:gd name="T73" fmla="*/ 2147483647 h 2343"/>
              <a:gd name="T74" fmla="*/ 2147483647 w 4049"/>
              <a:gd name="T75" fmla="*/ 2147483647 h 2343"/>
              <a:gd name="T76" fmla="*/ 2147483647 w 4049"/>
              <a:gd name="T77" fmla="*/ 2147483647 h 2343"/>
              <a:gd name="T78" fmla="*/ 2147483647 w 4049"/>
              <a:gd name="T79" fmla="*/ 2147483647 h 2343"/>
              <a:gd name="T80" fmla="*/ 2147483647 w 4049"/>
              <a:gd name="T81" fmla="*/ 2147483647 h 2343"/>
              <a:gd name="T82" fmla="*/ 2147483647 w 4049"/>
              <a:gd name="T83" fmla="*/ 2147483647 h 2343"/>
              <a:gd name="T84" fmla="*/ 2147483647 w 4049"/>
              <a:gd name="T85" fmla="*/ 2147483647 h 2343"/>
              <a:gd name="T86" fmla="*/ 2147483647 w 4049"/>
              <a:gd name="T87" fmla="*/ 2147483647 h 2343"/>
              <a:gd name="T88" fmla="*/ 2147483647 w 4049"/>
              <a:gd name="T89" fmla="*/ 2147483647 h 2343"/>
              <a:gd name="T90" fmla="*/ 2147483647 w 4049"/>
              <a:gd name="T91" fmla="*/ 2147483647 h 2343"/>
              <a:gd name="T92" fmla="*/ 2147483647 w 4049"/>
              <a:gd name="T93" fmla="*/ 2147483647 h 2343"/>
              <a:gd name="T94" fmla="*/ 2147483647 w 4049"/>
              <a:gd name="T95" fmla="*/ 2147483647 h 2343"/>
              <a:gd name="T96" fmla="*/ 2147483647 w 4049"/>
              <a:gd name="T97" fmla="*/ 2147483647 h 2343"/>
              <a:gd name="T98" fmla="*/ 2147483647 w 4049"/>
              <a:gd name="T99" fmla="*/ 2147483647 h 2343"/>
              <a:gd name="T100" fmla="*/ 2147483647 w 4049"/>
              <a:gd name="T101" fmla="*/ 2147483647 h 2343"/>
              <a:gd name="T102" fmla="*/ 2147483647 w 4049"/>
              <a:gd name="T103" fmla="*/ 2147483647 h 2343"/>
              <a:gd name="T104" fmla="*/ 2147483647 w 4049"/>
              <a:gd name="T105" fmla="*/ 2147483647 h 2343"/>
              <a:gd name="T106" fmla="*/ 2147483647 w 4049"/>
              <a:gd name="T107" fmla="*/ 2147483647 h 2343"/>
              <a:gd name="T108" fmla="*/ 2147483647 w 4049"/>
              <a:gd name="T109" fmla="*/ 2147483647 h 2343"/>
              <a:gd name="T110" fmla="*/ 2147483647 w 4049"/>
              <a:gd name="T111" fmla="*/ 2147483647 h 2343"/>
              <a:gd name="T112" fmla="*/ 2147483647 w 4049"/>
              <a:gd name="T113" fmla="*/ 2147483647 h 2343"/>
              <a:gd name="T114" fmla="*/ 2147483647 w 4049"/>
              <a:gd name="T115" fmla="*/ 2147483647 h 2343"/>
              <a:gd name="T116" fmla="*/ 2147483647 w 4049"/>
              <a:gd name="T117" fmla="*/ 2147483647 h 2343"/>
              <a:gd name="T118" fmla="*/ 2147483647 w 4049"/>
              <a:gd name="T119" fmla="*/ 2147483647 h 2343"/>
              <a:gd name="T120" fmla="*/ 2147483647 w 4049"/>
              <a:gd name="T121" fmla="*/ 2147483647 h 2343"/>
              <a:gd name="T122" fmla="*/ 2147483647 w 4049"/>
              <a:gd name="T123" fmla="*/ 2147483647 h 2343"/>
              <a:gd name="T124" fmla="*/ 2147483647 w 4049"/>
              <a:gd name="T125" fmla="*/ 2147483647 h 234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4049"/>
              <a:gd name="T190" fmla="*/ 0 h 2343"/>
              <a:gd name="T191" fmla="*/ 4049 w 4049"/>
              <a:gd name="T192" fmla="*/ 2343 h 2343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4049" h="2343">
                <a:moveTo>
                  <a:pt x="435" y="203"/>
                </a:moveTo>
                <a:lnTo>
                  <a:pt x="485" y="207"/>
                </a:lnTo>
                <a:lnTo>
                  <a:pt x="512" y="179"/>
                </a:lnTo>
                <a:lnTo>
                  <a:pt x="553" y="163"/>
                </a:lnTo>
                <a:lnTo>
                  <a:pt x="585" y="139"/>
                </a:lnTo>
                <a:lnTo>
                  <a:pt x="630" y="114"/>
                </a:lnTo>
                <a:lnTo>
                  <a:pt x="664" y="104"/>
                </a:lnTo>
                <a:lnTo>
                  <a:pt x="707" y="93"/>
                </a:lnTo>
                <a:lnTo>
                  <a:pt x="741" y="93"/>
                </a:lnTo>
                <a:lnTo>
                  <a:pt x="758" y="83"/>
                </a:lnTo>
                <a:lnTo>
                  <a:pt x="796" y="83"/>
                </a:lnTo>
                <a:lnTo>
                  <a:pt x="814" y="66"/>
                </a:lnTo>
                <a:lnTo>
                  <a:pt x="853" y="72"/>
                </a:lnTo>
                <a:lnTo>
                  <a:pt x="892" y="62"/>
                </a:lnTo>
                <a:lnTo>
                  <a:pt x="930" y="66"/>
                </a:lnTo>
                <a:lnTo>
                  <a:pt x="942" y="79"/>
                </a:lnTo>
                <a:lnTo>
                  <a:pt x="930" y="93"/>
                </a:lnTo>
                <a:lnTo>
                  <a:pt x="892" y="83"/>
                </a:lnTo>
                <a:lnTo>
                  <a:pt x="862" y="101"/>
                </a:lnTo>
                <a:lnTo>
                  <a:pt x="841" y="118"/>
                </a:lnTo>
                <a:lnTo>
                  <a:pt x="835" y="144"/>
                </a:lnTo>
                <a:lnTo>
                  <a:pt x="800" y="146"/>
                </a:lnTo>
                <a:lnTo>
                  <a:pt x="758" y="163"/>
                </a:lnTo>
                <a:lnTo>
                  <a:pt x="753" y="199"/>
                </a:lnTo>
                <a:lnTo>
                  <a:pt x="751" y="224"/>
                </a:lnTo>
                <a:lnTo>
                  <a:pt x="741" y="252"/>
                </a:lnTo>
                <a:lnTo>
                  <a:pt x="753" y="271"/>
                </a:lnTo>
                <a:lnTo>
                  <a:pt x="782" y="210"/>
                </a:lnTo>
                <a:lnTo>
                  <a:pt x="800" y="203"/>
                </a:lnTo>
                <a:lnTo>
                  <a:pt x="835" y="172"/>
                </a:lnTo>
                <a:lnTo>
                  <a:pt x="858" y="137"/>
                </a:lnTo>
                <a:lnTo>
                  <a:pt x="907" y="128"/>
                </a:lnTo>
                <a:lnTo>
                  <a:pt x="951" y="108"/>
                </a:lnTo>
                <a:lnTo>
                  <a:pt x="982" y="76"/>
                </a:lnTo>
                <a:lnTo>
                  <a:pt x="1025" y="76"/>
                </a:lnTo>
                <a:lnTo>
                  <a:pt x="1103" y="72"/>
                </a:lnTo>
                <a:lnTo>
                  <a:pt x="1189" y="62"/>
                </a:lnTo>
                <a:lnTo>
                  <a:pt x="1225" y="55"/>
                </a:lnTo>
                <a:lnTo>
                  <a:pt x="1260" y="55"/>
                </a:lnTo>
                <a:lnTo>
                  <a:pt x="1301" y="55"/>
                </a:lnTo>
                <a:lnTo>
                  <a:pt x="1337" y="66"/>
                </a:lnTo>
                <a:lnTo>
                  <a:pt x="1382" y="97"/>
                </a:lnTo>
                <a:lnTo>
                  <a:pt x="1358" y="101"/>
                </a:lnTo>
                <a:lnTo>
                  <a:pt x="1310" y="111"/>
                </a:lnTo>
                <a:lnTo>
                  <a:pt x="1314" y="144"/>
                </a:lnTo>
                <a:lnTo>
                  <a:pt x="1355" y="146"/>
                </a:lnTo>
                <a:lnTo>
                  <a:pt x="1376" y="146"/>
                </a:lnTo>
                <a:lnTo>
                  <a:pt x="1364" y="175"/>
                </a:lnTo>
                <a:lnTo>
                  <a:pt x="1314" y="207"/>
                </a:lnTo>
                <a:lnTo>
                  <a:pt x="1287" y="210"/>
                </a:lnTo>
                <a:lnTo>
                  <a:pt x="1298" y="235"/>
                </a:lnTo>
                <a:lnTo>
                  <a:pt x="1305" y="245"/>
                </a:lnTo>
                <a:lnTo>
                  <a:pt x="1287" y="271"/>
                </a:lnTo>
                <a:lnTo>
                  <a:pt x="1310" y="295"/>
                </a:lnTo>
                <a:lnTo>
                  <a:pt x="1266" y="309"/>
                </a:lnTo>
                <a:lnTo>
                  <a:pt x="1225" y="320"/>
                </a:lnTo>
                <a:lnTo>
                  <a:pt x="1216" y="358"/>
                </a:lnTo>
                <a:lnTo>
                  <a:pt x="1189" y="391"/>
                </a:lnTo>
                <a:lnTo>
                  <a:pt x="1158" y="416"/>
                </a:lnTo>
                <a:lnTo>
                  <a:pt x="1121" y="429"/>
                </a:lnTo>
                <a:lnTo>
                  <a:pt x="1216" y="429"/>
                </a:lnTo>
                <a:lnTo>
                  <a:pt x="1266" y="429"/>
                </a:lnTo>
                <a:lnTo>
                  <a:pt x="1298" y="436"/>
                </a:lnTo>
                <a:lnTo>
                  <a:pt x="1337" y="422"/>
                </a:lnTo>
                <a:lnTo>
                  <a:pt x="1355" y="453"/>
                </a:lnTo>
                <a:lnTo>
                  <a:pt x="1878" y="453"/>
                </a:lnTo>
                <a:lnTo>
                  <a:pt x="1901" y="429"/>
                </a:lnTo>
                <a:lnTo>
                  <a:pt x="1950" y="398"/>
                </a:lnTo>
                <a:lnTo>
                  <a:pt x="1982" y="356"/>
                </a:lnTo>
                <a:lnTo>
                  <a:pt x="2026" y="316"/>
                </a:lnTo>
                <a:lnTo>
                  <a:pt x="2044" y="276"/>
                </a:lnTo>
                <a:lnTo>
                  <a:pt x="2067" y="238"/>
                </a:lnTo>
                <a:lnTo>
                  <a:pt x="2107" y="224"/>
                </a:lnTo>
                <a:lnTo>
                  <a:pt x="2116" y="203"/>
                </a:lnTo>
                <a:lnTo>
                  <a:pt x="2151" y="210"/>
                </a:lnTo>
                <a:lnTo>
                  <a:pt x="2189" y="189"/>
                </a:lnTo>
                <a:lnTo>
                  <a:pt x="2205" y="207"/>
                </a:lnTo>
                <a:lnTo>
                  <a:pt x="2246" y="220"/>
                </a:lnTo>
                <a:lnTo>
                  <a:pt x="2285" y="228"/>
                </a:lnTo>
                <a:lnTo>
                  <a:pt x="2326" y="238"/>
                </a:lnTo>
                <a:lnTo>
                  <a:pt x="2355" y="224"/>
                </a:lnTo>
                <a:lnTo>
                  <a:pt x="2389" y="241"/>
                </a:lnTo>
                <a:lnTo>
                  <a:pt x="2412" y="271"/>
                </a:lnTo>
                <a:lnTo>
                  <a:pt x="2457" y="276"/>
                </a:lnTo>
                <a:lnTo>
                  <a:pt x="2475" y="309"/>
                </a:lnTo>
                <a:lnTo>
                  <a:pt x="2451" y="326"/>
                </a:lnTo>
                <a:lnTo>
                  <a:pt x="2394" y="320"/>
                </a:lnTo>
                <a:lnTo>
                  <a:pt x="2350" y="306"/>
                </a:lnTo>
                <a:lnTo>
                  <a:pt x="2339" y="330"/>
                </a:lnTo>
                <a:lnTo>
                  <a:pt x="2401" y="334"/>
                </a:lnTo>
                <a:lnTo>
                  <a:pt x="2451" y="363"/>
                </a:lnTo>
                <a:lnTo>
                  <a:pt x="2523" y="347"/>
                </a:lnTo>
                <a:lnTo>
                  <a:pt x="2537" y="299"/>
                </a:lnTo>
                <a:lnTo>
                  <a:pt x="2573" y="264"/>
                </a:lnTo>
                <a:lnTo>
                  <a:pt x="2608" y="274"/>
                </a:lnTo>
                <a:lnTo>
                  <a:pt x="2600" y="291"/>
                </a:lnTo>
                <a:lnTo>
                  <a:pt x="2578" y="309"/>
                </a:lnTo>
                <a:lnTo>
                  <a:pt x="2578" y="334"/>
                </a:lnTo>
                <a:lnTo>
                  <a:pt x="2623" y="306"/>
                </a:lnTo>
                <a:lnTo>
                  <a:pt x="2657" y="276"/>
                </a:lnTo>
                <a:lnTo>
                  <a:pt x="2725" y="271"/>
                </a:lnTo>
                <a:lnTo>
                  <a:pt x="2807" y="245"/>
                </a:lnTo>
                <a:lnTo>
                  <a:pt x="2864" y="224"/>
                </a:lnTo>
                <a:lnTo>
                  <a:pt x="2882" y="199"/>
                </a:lnTo>
                <a:lnTo>
                  <a:pt x="2833" y="203"/>
                </a:lnTo>
                <a:lnTo>
                  <a:pt x="2783" y="175"/>
                </a:lnTo>
                <a:lnTo>
                  <a:pt x="2757" y="137"/>
                </a:lnTo>
                <a:lnTo>
                  <a:pt x="2783" y="83"/>
                </a:lnTo>
                <a:lnTo>
                  <a:pt x="2837" y="48"/>
                </a:lnTo>
                <a:lnTo>
                  <a:pt x="2878" y="19"/>
                </a:lnTo>
                <a:lnTo>
                  <a:pt x="2935" y="19"/>
                </a:lnTo>
                <a:lnTo>
                  <a:pt x="2985" y="0"/>
                </a:lnTo>
                <a:lnTo>
                  <a:pt x="2980" y="22"/>
                </a:lnTo>
                <a:lnTo>
                  <a:pt x="2941" y="31"/>
                </a:lnTo>
                <a:lnTo>
                  <a:pt x="2926" y="40"/>
                </a:lnTo>
                <a:lnTo>
                  <a:pt x="2885" y="45"/>
                </a:lnTo>
                <a:lnTo>
                  <a:pt x="2858" y="72"/>
                </a:lnTo>
                <a:lnTo>
                  <a:pt x="2841" y="104"/>
                </a:lnTo>
                <a:lnTo>
                  <a:pt x="2833" y="137"/>
                </a:lnTo>
                <a:lnTo>
                  <a:pt x="2878" y="189"/>
                </a:lnTo>
                <a:lnTo>
                  <a:pt x="2944" y="214"/>
                </a:lnTo>
                <a:lnTo>
                  <a:pt x="2998" y="235"/>
                </a:lnTo>
                <a:lnTo>
                  <a:pt x="3017" y="241"/>
                </a:lnTo>
                <a:lnTo>
                  <a:pt x="3042" y="271"/>
                </a:lnTo>
                <a:lnTo>
                  <a:pt x="3062" y="264"/>
                </a:lnTo>
                <a:lnTo>
                  <a:pt x="3062" y="241"/>
                </a:lnTo>
                <a:lnTo>
                  <a:pt x="3051" y="210"/>
                </a:lnTo>
                <a:lnTo>
                  <a:pt x="3035" y="193"/>
                </a:lnTo>
                <a:lnTo>
                  <a:pt x="3025" y="172"/>
                </a:lnTo>
                <a:lnTo>
                  <a:pt x="3042" y="132"/>
                </a:lnTo>
                <a:lnTo>
                  <a:pt x="3092" y="132"/>
                </a:lnTo>
                <a:lnTo>
                  <a:pt x="3132" y="132"/>
                </a:lnTo>
                <a:lnTo>
                  <a:pt x="3151" y="146"/>
                </a:lnTo>
                <a:lnTo>
                  <a:pt x="3158" y="182"/>
                </a:lnTo>
                <a:lnTo>
                  <a:pt x="3182" y="214"/>
                </a:lnTo>
                <a:lnTo>
                  <a:pt x="3191" y="182"/>
                </a:lnTo>
                <a:lnTo>
                  <a:pt x="3226" y="163"/>
                </a:lnTo>
                <a:lnTo>
                  <a:pt x="3262" y="163"/>
                </a:lnTo>
                <a:lnTo>
                  <a:pt x="3298" y="163"/>
                </a:lnTo>
                <a:lnTo>
                  <a:pt x="3335" y="168"/>
                </a:lnTo>
                <a:lnTo>
                  <a:pt x="3335" y="132"/>
                </a:lnTo>
                <a:lnTo>
                  <a:pt x="3360" y="137"/>
                </a:lnTo>
                <a:lnTo>
                  <a:pt x="3383" y="158"/>
                </a:lnTo>
                <a:lnTo>
                  <a:pt x="3428" y="158"/>
                </a:lnTo>
                <a:lnTo>
                  <a:pt x="3464" y="144"/>
                </a:lnTo>
                <a:lnTo>
                  <a:pt x="3503" y="172"/>
                </a:lnTo>
                <a:lnTo>
                  <a:pt x="3553" y="207"/>
                </a:lnTo>
                <a:lnTo>
                  <a:pt x="3608" y="214"/>
                </a:lnTo>
                <a:lnTo>
                  <a:pt x="3683" y="238"/>
                </a:lnTo>
                <a:lnTo>
                  <a:pt x="3698" y="235"/>
                </a:lnTo>
                <a:lnTo>
                  <a:pt x="3750" y="306"/>
                </a:lnTo>
                <a:lnTo>
                  <a:pt x="3832" y="416"/>
                </a:lnTo>
                <a:lnTo>
                  <a:pt x="3885" y="478"/>
                </a:lnTo>
                <a:lnTo>
                  <a:pt x="3910" y="545"/>
                </a:lnTo>
                <a:lnTo>
                  <a:pt x="3876" y="560"/>
                </a:lnTo>
                <a:lnTo>
                  <a:pt x="3858" y="589"/>
                </a:lnTo>
                <a:lnTo>
                  <a:pt x="3876" y="641"/>
                </a:lnTo>
                <a:lnTo>
                  <a:pt x="3898" y="690"/>
                </a:lnTo>
                <a:lnTo>
                  <a:pt x="3926" y="690"/>
                </a:lnTo>
                <a:lnTo>
                  <a:pt x="3930" y="652"/>
                </a:lnTo>
                <a:lnTo>
                  <a:pt x="3953" y="641"/>
                </a:lnTo>
                <a:lnTo>
                  <a:pt x="3966" y="676"/>
                </a:lnTo>
                <a:lnTo>
                  <a:pt x="3933" y="690"/>
                </a:lnTo>
                <a:lnTo>
                  <a:pt x="3987" y="729"/>
                </a:lnTo>
                <a:lnTo>
                  <a:pt x="3948" y="768"/>
                </a:lnTo>
                <a:lnTo>
                  <a:pt x="3939" y="794"/>
                </a:lnTo>
                <a:lnTo>
                  <a:pt x="4005" y="803"/>
                </a:lnTo>
                <a:lnTo>
                  <a:pt x="3978" y="835"/>
                </a:lnTo>
                <a:lnTo>
                  <a:pt x="3942" y="846"/>
                </a:lnTo>
                <a:lnTo>
                  <a:pt x="3942" y="895"/>
                </a:lnTo>
                <a:lnTo>
                  <a:pt x="3978" y="938"/>
                </a:lnTo>
                <a:lnTo>
                  <a:pt x="3942" y="949"/>
                </a:lnTo>
                <a:lnTo>
                  <a:pt x="3885" y="935"/>
                </a:lnTo>
                <a:lnTo>
                  <a:pt x="3908" y="909"/>
                </a:lnTo>
                <a:lnTo>
                  <a:pt x="3948" y="909"/>
                </a:lnTo>
                <a:lnTo>
                  <a:pt x="3948" y="860"/>
                </a:lnTo>
                <a:lnTo>
                  <a:pt x="3903" y="874"/>
                </a:lnTo>
                <a:lnTo>
                  <a:pt x="3898" y="833"/>
                </a:lnTo>
                <a:lnTo>
                  <a:pt x="3939" y="803"/>
                </a:lnTo>
                <a:lnTo>
                  <a:pt x="3948" y="775"/>
                </a:lnTo>
                <a:lnTo>
                  <a:pt x="3930" y="733"/>
                </a:lnTo>
                <a:lnTo>
                  <a:pt x="3926" y="688"/>
                </a:lnTo>
                <a:lnTo>
                  <a:pt x="3894" y="707"/>
                </a:lnTo>
                <a:lnTo>
                  <a:pt x="3864" y="743"/>
                </a:lnTo>
                <a:lnTo>
                  <a:pt x="3814" y="775"/>
                </a:lnTo>
                <a:lnTo>
                  <a:pt x="3832" y="822"/>
                </a:lnTo>
                <a:lnTo>
                  <a:pt x="3826" y="860"/>
                </a:lnTo>
                <a:lnTo>
                  <a:pt x="3826" y="885"/>
                </a:lnTo>
                <a:lnTo>
                  <a:pt x="3850" y="921"/>
                </a:lnTo>
                <a:lnTo>
                  <a:pt x="3832" y="931"/>
                </a:lnTo>
                <a:lnTo>
                  <a:pt x="3782" y="891"/>
                </a:lnTo>
                <a:lnTo>
                  <a:pt x="3750" y="846"/>
                </a:lnTo>
                <a:lnTo>
                  <a:pt x="3737" y="815"/>
                </a:lnTo>
                <a:lnTo>
                  <a:pt x="3710" y="798"/>
                </a:lnTo>
                <a:lnTo>
                  <a:pt x="3675" y="822"/>
                </a:lnTo>
                <a:lnTo>
                  <a:pt x="3653" y="853"/>
                </a:lnTo>
                <a:lnTo>
                  <a:pt x="3701" y="891"/>
                </a:lnTo>
                <a:lnTo>
                  <a:pt x="3728" y="931"/>
                </a:lnTo>
                <a:lnTo>
                  <a:pt x="3737" y="983"/>
                </a:lnTo>
                <a:lnTo>
                  <a:pt x="3732" y="1031"/>
                </a:lnTo>
                <a:lnTo>
                  <a:pt x="3732" y="1076"/>
                </a:lnTo>
                <a:lnTo>
                  <a:pt x="3755" y="1044"/>
                </a:lnTo>
                <a:lnTo>
                  <a:pt x="3796" y="1048"/>
                </a:lnTo>
                <a:lnTo>
                  <a:pt x="3808" y="1079"/>
                </a:lnTo>
                <a:lnTo>
                  <a:pt x="3776" y="1114"/>
                </a:lnTo>
                <a:lnTo>
                  <a:pt x="3742" y="1111"/>
                </a:lnTo>
                <a:lnTo>
                  <a:pt x="3737" y="1140"/>
                </a:lnTo>
                <a:lnTo>
                  <a:pt x="3764" y="1161"/>
                </a:lnTo>
                <a:lnTo>
                  <a:pt x="3750" y="1196"/>
                </a:lnTo>
                <a:lnTo>
                  <a:pt x="3791" y="1227"/>
                </a:lnTo>
                <a:lnTo>
                  <a:pt x="3764" y="1251"/>
                </a:lnTo>
                <a:lnTo>
                  <a:pt x="3805" y="1285"/>
                </a:lnTo>
                <a:lnTo>
                  <a:pt x="3776" y="1316"/>
                </a:lnTo>
                <a:lnTo>
                  <a:pt x="3821" y="1298"/>
                </a:lnTo>
                <a:lnTo>
                  <a:pt x="3808" y="1330"/>
                </a:lnTo>
                <a:lnTo>
                  <a:pt x="3889" y="1316"/>
                </a:lnTo>
                <a:lnTo>
                  <a:pt x="3864" y="1356"/>
                </a:lnTo>
                <a:lnTo>
                  <a:pt x="3808" y="1330"/>
                </a:lnTo>
                <a:lnTo>
                  <a:pt x="3805" y="1373"/>
                </a:lnTo>
                <a:lnTo>
                  <a:pt x="3885" y="1369"/>
                </a:lnTo>
                <a:lnTo>
                  <a:pt x="3850" y="1412"/>
                </a:lnTo>
                <a:lnTo>
                  <a:pt x="3796" y="1366"/>
                </a:lnTo>
                <a:lnTo>
                  <a:pt x="3826" y="1434"/>
                </a:lnTo>
                <a:lnTo>
                  <a:pt x="3889" y="1475"/>
                </a:lnTo>
                <a:lnTo>
                  <a:pt x="3832" y="1475"/>
                </a:lnTo>
                <a:lnTo>
                  <a:pt x="3796" y="1373"/>
                </a:lnTo>
                <a:lnTo>
                  <a:pt x="3808" y="1302"/>
                </a:lnTo>
                <a:lnTo>
                  <a:pt x="3764" y="1306"/>
                </a:lnTo>
                <a:lnTo>
                  <a:pt x="3732" y="1267"/>
                </a:lnTo>
                <a:lnTo>
                  <a:pt x="3764" y="1250"/>
                </a:lnTo>
                <a:lnTo>
                  <a:pt x="3764" y="1210"/>
                </a:lnTo>
                <a:lnTo>
                  <a:pt x="3742" y="1123"/>
                </a:lnTo>
                <a:lnTo>
                  <a:pt x="3737" y="1065"/>
                </a:lnTo>
                <a:lnTo>
                  <a:pt x="3728" y="1027"/>
                </a:lnTo>
                <a:lnTo>
                  <a:pt x="3687" y="1076"/>
                </a:lnTo>
                <a:lnTo>
                  <a:pt x="3616" y="1089"/>
                </a:lnTo>
                <a:lnTo>
                  <a:pt x="3580" y="1124"/>
                </a:lnTo>
                <a:lnTo>
                  <a:pt x="3592" y="1171"/>
                </a:lnTo>
                <a:lnTo>
                  <a:pt x="3567" y="1196"/>
                </a:lnTo>
                <a:lnTo>
                  <a:pt x="3526" y="1189"/>
                </a:lnTo>
                <a:lnTo>
                  <a:pt x="3564" y="1150"/>
                </a:lnTo>
                <a:lnTo>
                  <a:pt x="3535" y="1133"/>
                </a:lnTo>
                <a:lnTo>
                  <a:pt x="3496" y="1154"/>
                </a:lnTo>
                <a:lnTo>
                  <a:pt x="3496" y="1193"/>
                </a:lnTo>
                <a:lnTo>
                  <a:pt x="3564" y="1250"/>
                </a:lnTo>
                <a:lnTo>
                  <a:pt x="3580" y="1288"/>
                </a:lnTo>
                <a:lnTo>
                  <a:pt x="3532" y="1342"/>
                </a:lnTo>
                <a:lnTo>
                  <a:pt x="3532" y="1469"/>
                </a:lnTo>
                <a:lnTo>
                  <a:pt x="3532" y="1521"/>
                </a:lnTo>
                <a:lnTo>
                  <a:pt x="3541" y="1552"/>
                </a:lnTo>
                <a:lnTo>
                  <a:pt x="3612" y="1545"/>
                </a:lnTo>
                <a:lnTo>
                  <a:pt x="3660" y="1557"/>
                </a:lnTo>
                <a:lnTo>
                  <a:pt x="3698" y="1506"/>
                </a:lnTo>
                <a:lnTo>
                  <a:pt x="3737" y="1506"/>
                </a:lnTo>
                <a:lnTo>
                  <a:pt x="3725" y="1535"/>
                </a:lnTo>
                <a:lnTo>
                  <a:pt x="3764" y="1571"/>
                </a:lnTo>
                <a:lnTo>
                  <a:pt x="3821" y="1581"/>
                </a:lnTo>
                <a:lnTo>
                  <a:pt x="3814" y="1545"/>
                </a:lnTo>
                <a:lnTo>
                  <a:pt x="3942" y="1545"/>
                </a:lnTo>
                <a:lnTo>
                  <a:pt x="3898" y="1561"/>
                </a:lnTo>
                <a:lnTo>
                  <a:pt x="3894" y="1588"/>
                </a:lnTo>
                <a:lnTo>
                  <a:pt x="3953" y="1602"/>
                </a:lnTo>
                <a:lnTo>
                  <a:pt x="4010" y="1616"/>
                </a:lnTo>
                <a:lnTo>
                  <a:pt x="4037" y="1566"/>
                </a:lnTo>
                <a:lnTo>
                  <a:pt x="4048" y="1535"/>
                </a:lnTo>
                <a:lnTo>
                  <a:pt x="4005" y="1542"/>
                </a:lnTo>
                <a:lnTo>
                  <a:pt x="3966" y="1524"/>
                </a:lnTo>
                <a:lnTo>
                  <a:pt x="3942" y="1514"/>
                </a:lnTo>
                <a:lnTo>
                  <a:pt x="3930" y="1557"/>
                </a:lnTo>
                <a:lnTo>
                  <a:pt x="3930" y="1552"/>
                </a:lnTo>
                <a:lnTo>
                  <a:pt x="3805" y="1552"/>
                </a:lnTo>
                <a:lnTo>
                  <a:pt x="3776" y="1504"/>
                </a:lnTo>
                <a:lnTo>
                  <a:pt x="3742" y="1510"/>
                </a:lnTo>
                <a:lnTo>
                  <a:pt x="3701" y="1506"/>
                </a:lnTo>
                <a:lnTo>
                  <a:pt x="3687" y="1451"/>
                </a:lnTo>
                <a:lnTo>
                  <a:pt x="3666" y="1425"/>
                </a:lnTo>
                <a:lnTo>
                  <a:pt x="3705" y="1404"/>
                </a:lnTo>
                <a:lnTo>
                  <a:pt x="3705" y="1373"/>
                </a:lnTo>
                <a:lnTo>
                  <a:pt x="3648" y="1394"/>
                </a:lnTo>
                <a:lnTo>
                  <a:pt x="3608" y="1415"/>
                </a:lnTo>
                <a:lnTo>
                  <a:pt x="3580" y="1460"/>
                </a:lnTo>
                <a:lnTo>
                  <a:pt x="3532" y="1460"/>
                </a:lnTo>
                <a:lnTo>
                  <a:pt x="3532" y="1362"/>
                </a:lnTo>
                <a:lnTo>
                  <a:pt x="3500" y="1377"/>
                </a:lnTo>
                <a:lnTo>
                  <a:pt x="3464" y="1338"/>
                </a:lnTo>
                <a:lnTo>
                  <a:pt x="3425" y="1291"/>
                </a:lnTo>
                <a:lnTo>
                  <a:pt x="3366" y="1306"/>
                </a:lnTo>
                <a:lnTo>
                  <a:pt x="3360" y="1343"/>
                </a:lnTo>
                <a:lnTo>
                  <a:pt x="3387" y="1401"/>
                </a:lnTo>
                <a:lnTo>
                  <a:pt x="3387" y="1443"/>
                </a:lnTo>
                <a:lnTo>
                  <a:pt x="3428" y="1489"/>
                </a:lnTo>
                <a:lnTo>
                  <a:pt x="3451" y="1510"/>
                </a:lnTo>
                <a:lnTo>
                  <a:pt x="3407" y="1510"/>
                </a:lnTo>
                <a:lnTo>
                  <a:pt x="3375" y="1489"/>
                </a:lnTo>
                <a:lnTo>
                  <a:pt x="3351" y="1514"/>
                </a:lnTo>
                <a:lnTo>
                  <a:pt x="3414" y="1575"/>
                </a:lnTo>
                <a:lnTo>
                  <a:pt x="3464" y="1613"/>
                </a:lnTo>
                <a:lnTo>
                  <a:pt x="3508" y="1606"/>
                </a:lnTo>
                <a:lnTo>
                  <a:pt x="3564" y="1620"/>
                </a:lnTo>
                <a:lnTo>
                  <a:pt x="3630" y="1620"/>
                </a:lnTo>
                <a:lnTo>
                  <a:pt x="3687" y="1613"/>
                </a:lnTo>
                <a:lnTo>
                  <a:pt x="3742" y="1631"/>
                </a:lnTo>
                <a:lnTo>
                  <a:pt x="3728" y="1646"/>
                </a:lnTo>
                <a:lnTo>
                  <a:pt x="3666" y="1627"/>
                </a:lnTo>
                <a:lnTo>
                  <a:pt x="3666" y="1712"/>
                </a:lnTo>
                <a:lnTo>
                  <a:pt x="3710" y="1712"/>
                </a:lnTo>
                <a:lnTo>
                  <a:pt x="3737" y="1702"/>
                </a:lnTo>
                <a:lnTo>
                  <a:pt x="3742" y="1679"/>
                </a:lnTo>
                <a:lnTo>
                  <a:pt x="3796" y="1684"/>
                </a:lnTo>
                <a:lnTo>
                  <a:pt x="3858" y="1662"/>
                </a:lnTo>
                <a:lnTo>
                  <a:pt x="3853" y="1698"/>
                </a:lnTo>
                <a:lnTo>
                  <a:pt x="3876" y="1726"/>
                </a:lnTo>
                <a:lnTo>
                  <a:pt x="3908" y="1747"/>
                </a:lnTo>
                <a:lnTo>
                  <a:pt x="3942" y="1726"/>
                </a:lnTo>
                <a:lnTo>
                  <a:pt x="3939" y="1688"/>
                </a:lnTo>
                <a:lnTo>
                  <a:pt x="3942" y="1651"/>
                </a:lnTo>
                <a:lnTo>
                  <a:pt x="3966" y="1688"/>
                </a:lnTo>
                <a:lnTo>
                  <a:pt x="3978" y="1729"/>
                </a:lnTo>
                <a:lnTo>
                  <a:pt x="3930" y="1821"/>
                </a:lnTo>
                <a:lnTo>
                  <a:pt x="3876" y="1906"/>
                </a:lnTo>
                <a:lnTo>
                  <a:pt x="3826" y="1987"/>
                </a:lnTo>
                <a:lnTo>
                  <a:pt x="3764" y="2079"/>
                </a:lnTo>
                <a:lnTo>
                  <a:pt x="3725" y="2051"/>
                </a:lnTo>
                <a:lnTo>
                  <a:pt x="3666" y="2072"/>
                </a:lnTo>
                <a:lnTo>
                  <a:pt x="3648" y="2100"/>
                </a:lnTo>
                <a:lnTo>
                  <a:pt x="3608" y="2122"/>
                </a:lnTo>
                <a:lnTo>
                  <a:pt x="3535" y="2132"/>
                </a:lnTo>
                <a:lnTo>
                  <a:pt x="3491" y="2129"/>
                </a:lnTo>
                <a:lnTo>
                  <a:pt x="3503" y="2075"/>
                </a:lnTo>
                <a:lnTo>
                  <a:pt x="3500" y="2037"/>
                </a:lnTo>
                <a:lnTo>
                  <a:pt x="3532" y="2004"/>
                </a:lnTo>
                <a:lnTo>
                  <a:pt x="3526" y="1978"/>
                </a:lnTo>
                <a:lnTo>
                  <a:pt x="3473" y="1952"/>
                </a:lnTo>
                <a:lnTo>
                  <a:pt x="3482" y="1906"/>
                </a:lnTo>
                <a:lnTo>
                  <a:pt x="3496" y="1856"/>
                </a:lnTo>
                <a:lnTo>
                  <a:pt x="3544" y="1815"/>
                </a:lnTo>
                <a:lnTo>
                  <a:pt x="3612" y="1811"/>
                </a:lnTo>
                <a:lnTo>
                  <a:pt x="3625" y="1778"/>
                </a:lnTo>
                <a:lnTo>
                  <a:pt x="3608" y="1729"/>
                </a:lnTo>
                <a:lnTo>
                  <a:pt x="3648" y="1715"/>
                </a:lnTo>
                <a:lnTo>
                  <a:pt x="3666" y="1712"/>
                </a:lnTo>
                <a:lnTo>
                  <a:pt x="3666" y="1631"/>
                </a:lnTo>
                <a:lnTo>
                  <a:pt x="3612" y="1637"/>
                </a:lnTo>
                <a:lnTo>
                  <a:pt x="3564" y="1655"/>
                </a:lnTo>
                <a:lnTo>
                  <a:pt x="3514" y="1631"/>
                </a:lnTo>
                <a:lnTo>
                  <a:pt x="3458" y="1631"/>
                </a:lnTo>
                <a:lnTo>
                  <a:pt x="3392" y="1613"/>
                </a:lnTo>
                <a:lnTo>
                  <a:pt x="3351" y="1575"/>
                </a:lnTo>
                <a:lnTo>
                  <a:pt x="3330" y="1540"/>
                </a:lnTo>
                <a:lnTo>
                  <a:pt x="3292" y="1506"/>
                </a:lnTo>
                <a:lnTo>
                  <a:pt x="3330" y="1500"/>
                </a:lnTo>
                <a:lnTo>
                  <a:pt x="3351" y="1510"/>
                </a:lnTo>
                <a:lnTo>
                  <a:pt x="3380" y="1483"/>
                </a:lnTo>
                <a:lnTo>
                  <a:pt x="3366" y="1439"/>
                </a:lnTo>
                <a:lnTo>
                  <a:pt x="3330" y="1435"/>
                </a:lnTo>
                <a:lnTo>
                  <a:pt x="3307" y="1387"/>
                </a:lnTo>
                <a:lnTo>
                  <a:pt x="3325" y="1338"/>
                </a:lnTo>
                <a:lnTo>
                  <a:pt x="3351" y="1298"/>
                </a:lnTo>
                <a:lnTo>
                  <a:pt x="3342" y="1250"/>
                </a:lnTo>
                <a:lnTo>
                  <a:pt x="3325" y="1246"/>
                </a:lnTo>
                <a:lnTo>
                  <a:pt x="3292" y="1270"/>
                </a:lnTo>
                <a:lnTo>
                  <a:pt x="3291" y="1298"/>
                </a:lnTo>
                <a:lnTo>
                  <a:pt x="3253" y="1250"/>
                </a:lnTo>
                <a:lnTo>
                  <a:pt x="3201" y="1215"/>
                </a:lnTo>
                <a:lnTo>
                  <a:pt x="3158" y="1216"/>
                </a:lnTo>
                <a:lnTo>
                  <a:pt x="3125" y="1267"/>
                </a:lnTo>
                <a:lnTo>
                  <a:pt x="3069" y="1291"/>
                </a:lnTo>
                <a:lnTo>
                  <a:pt x="3069" y="1323"/>
                </a:lnTo>
                <a:lnTo>
                  <a:pt x="3087" y="1362"/>
                </a:lnTo>
                <a:lnTo>
                  <a:pt x="3083" y="1397"/>
                </a:lnTo>
                <a:lnTo>
                  <a:pt x="3042" y="1394"/>
                </a:lnTo>
                <a:lnTo>
                  <a:pt x="3012" y="1343"/>
                </a:lnTo>
                <a:lnTo>
                  <a:pt x="2967" y="1298"/>
                </a:lnTo>
                <a:lnTo>
                  <a:pt x="2917" y="1267"/>
                </a:lnTo>
                <a:lnTo>
                  <a:pt x="2882" y="1215"/>
                </a:lnTo>
                <a:lnTo>
                  <a:pt x="2846" y="1193"/>
                </a:lnTo>
                <a:lnTo>
                  <a:pt x="2778" y="1193"/>
                </a:lnTo>
                <a:lnTo>
                  <a:pt x="2725" y="1193"/>
                </a:lnTo>
                <a:lnTo>
                  <a:pt x="2689" y="1216"/>
                </a:lnTo>
                <a:lnTo>
                  <a:pt x="2653" y="1181"/>
                </a:lnTo>
                <a:lnTo>
                  <a:pt x="2612" y="1158"/>
                </a:lnTo>
                <a:lnTo>
                  <a:pt x="2560" y="1123"/>
                </a:lnTo>
                <a:lnTo>
                  <a:pt x="2600" y="1181"/>
                </a:lnTo>
                <a:lnTo>
                  <a:pt x="2657" y="1196"/>
                </a:lnTo>
                <a:lnTo>
                  <a:pt x="2698" y="1250"/>
                </a:lnTo>
                <a:lnTo>
                  <a:pt x="2685" y="1291"/>
                </a:lnTo>
                <a:lnTo>
                  <a:pt x="2644" y="1316"/>
                </a:lnTo>
                <a:lnTo>
                  <a:pt x="2582" y="1323"/>
                </a:lnTo>
                <a:lnTo>
                  <a:pt x="2533" y="1342"/>
                </a:lnTo>
                <a:lnTo>
                  <a:pt x="2496" y="1378"/>
                </a:lnTo>
                <a:lnTo>
                  <a:pt x="2475" y="1404"/>
                </a:lnTo>
                <a:lnTo>
                  <a:pt x="2457" y="1356"/>
                </a:lnTo>
                <a:lnTo>
                  <a:pt x="2430" y="1291"/>
                </a:lnTo>
                <a:lnTo>
                  <a:pt x="2389" y="1256"/>
                </a:lnTo>
                <a:lnTo>
                  <a:pt x="2389" y="1216"/>
                </a:lnTo>
                <a:lnTo>
                  <a:pt x="2355" y="1220"/>
                </a:lnTo>
                <a:lnTo>
                  <a:pt x="2362" y="1285"/>
                </a:lnTo>
                <a:lnTo>
                  <a:pt x="2400" y="1338"/>
                </a:lnTo>
                <a:lnTo>
                  <a:pt x="2400" y="1377"/>
                </a:lnTo>
                <a:lnTo>
                  <a:pt x="2451" y="1401"/>
                </a:lnTo>
                <a:lnTo>
                  <a:pt x="2475" y="1434"/>
                </a:lnTo>
                <a:lnTo>
                  <a:pt x="2528" y="1415"/>
                </a:lnTo>
                <a:lnTo>
                  <a:pt x="2573" y="1412"/>
                </a:lnTo>
                <a:lnTo>
                  <a:pt x="2630" y="1394"/>
                </a:lnTo>
                <a:lnTo>
                  <a:pt x="2605" y="1448"/>
                </a:lnTo>
                <a:lnTo>
                  <a:pt x="2560" y="1521"/>
                </a:lnTo>
                <a:lnTo>
                  <a:pt x="2528" y="1566"/>
                </a:lnTo>
                <a:lnTo>
                  <a:pt x="2483" y="1606"/>
                </a:lnTo>
                <a:lnTo>
                  <a:pt x="2457" y="1646"/>
                </a:lnTo>
                <a:lnTo>
                  <a:pt x="2446" y="1726"/>
                </a:lnTo>
                <a:lnTo>
                  <a:pt x="2439" y="1785"/>
                </a:lnTo>
                <a:lnTo>
                  <a:pt x="2444" y="1839"/>
                </a:lnTo>
                <a:lnTo>
                  <a:pt x="2451" y="1891"/>
                </a:lnTo>
                <a:lnTo>
                  <a:pt x="2451" y="1906"/>
                </a:lnTo>
                <a:lnTo>
                  <a:pt x="2496" y="1903"/>
                </a:lnTo>
                <a:lnTo>
                  <a:pt x="2501" y="1856"/>
                </a:lnTo>
                <a:lnTo>
                  <a:pt x="2551" y="1811"/>
                </a:lnTo>
                <a:lnTo>
                  <a:pt x="2600" y="1785"/>
                </a:lnTo>
                <a:lnTo>
                  <a:pt x="2608" y="1835"/>
                </a:lnTo>
                <a:lnTo>
                  <a:pt x="2605" y="1881"/>
                </a:lnTo>
                <a:lnTo>
                  <a:pt x="2578" y="1906"/>
                </a:lnTo>
                <a:lnTo>
                  <a:pt x="2582" y="1935"/>
                </a:lnTo>
                <a:lnTo>
                  <a:pt x="2564" y="1995"/>
                </a:lnTo>
                <a:lnTo>
                  <a:pt x="2555" y="2027"/>
                </a:lnTo>
                <a:lnTo>
                  <a:pt x="2523" y="2037"/>
                </a:lnTo>
                <a:lnTo>
                  <a:pt x="2489" y="2004"/>
                </a:lnTo>
                <a:lnTo>
                  <a:pt x="2501" y="1956"/>
                </a:lnTo>
                <a:lnTo>
                  <a:pt x="2514" y="1938"/>
                </a:lnTo>
                <a:lnTo>
                  <a:pt x="2492" y="1906"/>
                </a:lnTo>
                <a:lnTo>
                  <a:pt x="2446" y="1910"/>
                </a:lnTo>
                <a:lnTo>
                  <a:pt x="2433" y="1952"/>
                </a:lnTo>
                <a:lnTo>
                  <a:pt x="2371" y="1978"/>
                </a:lnTo>
                <a:lnTo>
                  <a:pt x="2332" y="2004"/>
                </a:lnTo>
                <a:lnTo>
                  <a:pt x="2335" y="2051"/>
                </a:lnTo>
                <a:lnTo>
                  <a:pt x="2332" y="2110"/>
                </a:lnTo>
                <a:lnTo>
                  <a:pt x="2312" y="2167"/>
                </a:lnTo>
                <a:lnTo>
                  <a:pt x="2228" y="2235"/>
                </a:lnTo>
                <a:lnTo>
                  <a:pt x="2189" y="2238"/>
                </a:lnTo>
                <a:lnTo>
                  <a:pt x="2157" y="2197"/>
                </a:lnTo>
                <a:lnTo>
                  <a:pt x="2107" y="2167"/>
                </a:lnTo>
                <a:lnTo>
                  <a:pt x="2080" y="2154"/>
                </a:lnTo>
                <a:lnTo>
                  <a:pt x="2032" y="2072"/>
                </a:lnTo>
                <a:lnTo>
                  <a:pt x="1987" y="2030"/>
                </a:lnTo>
                <a:lnTo>
                  <a:pt x="1950" y="1987"/>
                </a:lnTo>
                <a:lnTo>
                  <a:pt x="1932" y="1948"/>
                </a:lnTo>
                <a:lnTo>
                  <a:pt x="1928" y="1891"/>
                </a:lnTo>
                <a:lnTo>
                  <a:pt x="1887" y="1856"/>
                </a:lnTo>
                <a:lnTo>
                  <a:pt x="1875" y="1821"/>
                </a:lnTo>
                <a:lnTo>
                  <a:pt x="1901" y="1776"/>
                </a:lnTo>
                <a:lnTo>
                  <a:pt x="1901" y="1733"/>
                </a:lnTo>
                <a:lnTo>
                  <a:pt x="1860" y="1712"/>
                </a:lnTo>
                <a:lnTo>
                  <a:pt x="1798" y="1702"/>
                </a:lnTo>
                <a:lnTo>
                  <a:pt x="1750" y="1688"/>
                </a:lnTo>
                <a:lnTo>
                  <a:pt x="1721" y="1702"/>
                </a:lnTo>
                <a:lnTo>
                  <a:pt x="1676" y="1712"/>
                </a:lnTo>
                <a:lnTo>
                  <a:pt x="1637" y="1688"/>
                </a:lnTo>
                <a:lnTo>
                  <a:pt x="1600" y="1658"/>
                </a:lnTo>
                <a:lnTo>
                  <a:pt x="1553" y="1651"/>
                </a:lnTo>
                <a:lnTo>
                  <a:pt x="1503" y="1631"/>
                </a:lnTo>
                <a:lnTo>
                  <a:pt x="1458" y="1602"/>
                </a:lnTo>
                <a:lnTo>
                  <a:pt x="1444" y="1535"/>
                </a:lnTo>
                <a:lnTo>
                  <a:pt x="1439" y="1489"/>
                </a:lnTo>
                <a:lnTo>
                  <a:pt x="1480" y="1460"/>
                </a:lnTo>
                <a:lnTo>
                  <a:pt x="1476" y="1429"/>
                </a:lnTo>
                <a:lnTo>
                  <a:pt x="1462" y="1373"/>
                </a:lnTo>
                <a:lnTo>
                  <a:pt x="1466" y="1321"/>
                </a:lnTo>
                <a:lnTo>
                  <a:pt x="1458" y="1270"/>
                </a:lnTo>
                <a:lnTo>
                  <a:pt x="1503" y="1227"/>
                </a:lnTo>
                <a:lnTo>
                  <a:pt x="1539" y="1203"/>
                </a:lnTo>
                <a:lnTo>
                  <a:pt x="1578" y="1196"/>
                </a:lnTo>
                <a:lnTo>
                  <a:pt x="1566" y="1158"/>
                </a:lnTo>
                <a:lnTo>
                  <a:pt x="1592" y="1123"/>
                </a:lnTo>
                <a:lnTo>
                  <a:pt x="1632" y="1100"/>
                </a:lnTo>
                <a:lnTo>
                  <a:pt x="1682" y="1119"/>
                </a:lnTo>
                <a:lnTo>
                  <a:pt x="1744" y="1133"/>
                </a:lnTo>
                <a:lnTo>
                  <a:pt x="1807" y="1123"/>
                </a:lnTo>
                <a:lnTo>
                  <a:pt x="1866" y="1123"/>
                </a:lnTo>
                <a:lnTo>
                  <a:pt x="1892" y="1124"/>
                </a:lnTo>
                <a:lnTo>
                  <a:pt x="1905" y="1171"/>
                </a:lnTo>
                <a:lnTo>
                  <a:pt x="1960" y="1179"/>
                </a:lnTo>
                <a:lnTo>
                  <a:pt x="2012" y="1193"/>
                </a:lnTo>
                <a:lnTo>
                  <a:pt x="2044" y="1189"/>
                </a:lnTo>
                <a:lnTo>
                  <a:pt x="2067" y="1161"/>
                </a:lnTo>
                <a:lnTo>
                  <a:pt x="2083" y="1140"/>
                </a:lnTo>
                <a:lnTo>
                  <a:pt x="2133" y="1150"/>
                </a:lnTo>
                <a:lnTo>
                  <a:pt x="2192" y="1171"/>
                </a:lnTo>
                <a:lnTo>
                  <a:pt x="2255" y="1179"/>
                </a:lnTo>
                <a:lnTo>
                  <a:pt x="2300" y="1181"/>
                </a:lnTo>
                <a:lnTo>
                  <a:pt x="2355" y="1179"/>
                </a:lnTo>
                <a:lnTo>
                  <a:pt x="2389" y="1150"/>
                </a:lnTo>
                <a:lnTo>
                  <a:pt x="2407" y="1111"/>
                </a:lnTo>
                <a:lnTo>
                  <a:pt x="2430" y="1079"/>
                </a:lnTo>
                <a:lnTo>
                  <a:pt x="2407" y="1069"/>
                </a:lnTo>
                <a:lnTo>
                  <a:pt x="2380" y="1044"/>
                </a:lnTo>
                <a:lnTo>
                  <a:pt x="2350" y="1052"/>
                </a:lnTo>
                <a:lnTo>
                  <a:pt x="2291" y="1052"/>
                </a:lnTo>
                <a:lnTo>
                  <a:pt x="2250" y="1037"/>
                </a:lnTo>
                <a:lnTo>
                  <a:pt x="2246" y="1001"/>
                </a:lnTo>
                <a:lnTo>
                  <a:pt x="2228" y="991"/>
                </a:lnTo>
                <a:lnTo>
                  <a:pt x="2205" y="1001"/>
                </a:lnTo>
                <a:lnTo>
                  <a:pt x="2216" y="1037"/>
                </a:lnTo>
                <a:lnTo>
                  <a:pt x="2196" y="1065"/>
                </a:lnTo>
                <a:lnTo>
                  <a:pt x="2151" y="1062"/>
                </a:lnTo>
                <a:lnTo>
                  <a:pt x="2128" y="1034"/>
                </a:lnTo>
                <a:lnTo>
                  <a:pt x="2116" y="997"/>
                </a:lnTo>
                <a:lnTo>
                  <a:pt x="2116" y="956"/>
                </a:lnTo>
                <a:lnTo>
                  <a:pt x="2089" y="938"/>
                </a:lnTo>
                <a:lnTo>
                  <a:pt x="2076" y="966"/>
                </a:lnTo>
                <a:lnTo>
                  <a:pt x="2080" y="1001"/>
                </a:lnTo>
                <a:lnTo>
                  <a:pt x="2098" y="1031"/>
                </a:lnTo>
                <a:lnTo>
                  <a:pt x="2128" y="1054"/>
                </a:lnTo>
                <a:lnTo>
                  <a:pt x="2098" y="1087"/>
                </a:lnTo>
                <a:lnTo>
                  <a:pt x="2067" y="1107"/>
                </a:lnTo>
                <a:lnTo>
                  <a:pt x="2026" y="1100"/>
                </a:lnTo>
                <a:lnTo>
                  <a:pt x="2026" y="1124"/>
                </a:lnTo>
                <a:lnTo>
                  <a:pt x="1994" y="1145"/>
                </a:lnTo>
                <a:lnTo>
                  <a:pt x="1955" y="1107"/>
                </a:lnTo>
                <a:lnTo>
                  <a:pt x="1960" y="1083"/>
                </a:lnTo>
                <a:lnTo>
                  <a:pt x="2008" y="1100"/>
                </a:lnTo>
                <a:lnTo>
                  <a:pt x="2039" y="1100"/>
                </a:lnTo>
                <a:lnTo>
                  <a:pt x="2080" y="1076"/>
                </a:lnTo>
                <a:lnTo>
                  <a:pt x="2067" y="1037"/>
                </a:lnTo>
                <a:lnTo>
                  <a:pt x="2032" y="1013"/>
                </a:lnTo>
                <a:lnTo>
                  <a:pt x="1994" y="991"/>
                </a:lnTo>
                <a:lnTo>
                  <a:pt x="1955" y="960"/>
                </a:lnTo>
                <a:lnTo>
                  <a:pt x="1910" y="926"/>
                </a:lnTo>
                <a:lnTo>
                  <a:pt x="1910" y="966"/>
                </a:lnTo>
                <a:lnTo>
                  <a:pt x="1942" y="996"/>
                </a:lnTo>
                <a:lnTo>
                  <a:pt x="1932" y="1037"/>
                </a:lnTo>
                <a:lnTo>
                  <a:pt x="1932" y="1076"/>
                </a:lnTo>
                <a:lnTo>
                  <a:pt x="1887" y="1048"/>
                </a:lnTo>
                <a:lnTo>
                  <a:pt x="1878" y="1018"/>
                </a:lnTo>
                <a:lnTo>
                  <a:pt x="1901" y="997"/>
                </a:lnTo>
                <a:lnTo>
                  <a:pt x="1892" y="973"/>
                </a:lnTo>
                <a:lnTo>
                  <a:pt x="1916" y="962"/>
                </a:lnTo>
                <a:lnTo>
                  <a:pt x="1916" y="926"/>
                </a:lnTo>
                <a:lnTo>
                  <a:pt x="1878" y="935"/>
                </a:lnTo>
                <a:lnTo>
                  <a:pt x="1848" y="966"/>
                </a:lnTo>
                <a:lnTo>
                  <a:pt x="1807" y="960"/>
                </a:lnTo>
                <a:lnTo>
                  <a:pt x="1750" y="980"/>
                </a:lnTo>
                <a:lnTo>
                  <a:pt x="1739" y="1027"/>
                </a:lnTo>
                <a:lnTo>
                  <a:pt x="1691" y="1054"/>
                </a:lnTo>
                <a:lnTo>
                  <a:pt x="1637" y="1079"/>
                </a:lnTo>
                <a:lnTo>
                  <a:pt x="1587" y="1083"/>
                </a:lnTo>
                <a:lnTo>
                  <a:pt x="1539" y="1069"/>
                </a:lnTo>
                <a:lnTo>
                  <a:pt x="1508" y="1048"/>
                </a:lnTo>
                <a:lnTo>
                  <a:pt x="1530" y="1027"/>
                </a:lnTo>
                <a:lnTo>
                  <a:pt x="1508" y="996"/>
                </a:lnTo>
                <a:lnTo>
                  <a:pt x="1542" y="970"/>
                </a:lnTo>
                <a:lnTo>
                  <a:pt x="1548" y="942"/>
                </a:lnTo>
                <a:lnTo>
                  <a:pt x="1548" y="904"/>
                </a:lnTo>
                <a:lnTo>
                  <a:pt x="1592" y="868"/>
                </a:lnTo>
                <a:lnTo>
                  <a:pt x="1660" y="885"/>
                </a:lnTo>
                <a:lnTo>
                  <a:pt x="1732" y="895"/>
                </a:lnTo>
                <a:lnTo>
                  <a:pt x="1758" y="870"/>
                </a:lnTo>
                <a:lnTo>
                  <a:pt x="1758" y="833"/>
                </a:lnTo>
                <a:lnTo>
                  <a:pt x="1726" y="803"/>
                </a:lnTo>
                <a:lnTo>
                  <a:pt x="1667" y="782"/>
                </a:lnTo>
                <a:lnTo>
                  <a:pt x="1700" y="764"/>
                </a:lnTo>
                <a:lnTo>
                  <a:pt x="1753" y="747"/>
                </a:lnTo>
                <a:lnTo>
                  <a:pt x="1762" y="741"/>
                </a:lnTo>
                <a:lnTo>
                  <a:pt x="1750" y="733"/>
                </a:lnTo>
                <a:lnTo>
                  <a:pt x="1705" y="741"/>
                </a:lnTo>
                <a:lnTo>
                  <a:pt x="1660" y="747"/>
                </a:lnTo>
                <a:lnTo>
                  <a:pt x="1632" y="754"/>
                </a:lnTo>
                <a:lnTo>
                  <a:pt x="1650" y="729"/>
                </a:lnTo>
                <a:lnTo>
                  <a:pt x="1660" y="690"/>
                </a:lnTo>
                <a:lnTo>
                  <a:pt x="1676" y="672"/>
                </a:lnTo>
                <a:lnTo>
                  <a:pt x="1687" y="648"/>
                </a:lnTo>
                <a:lnTo>
                  <a:pt x="1664" y="620"/>
                </a:lnTo>
                <a:lnTo>
                  <a:pt x="1632" y="637"/>
                </a:lnTo>
                <a:lnTo>
                  <a:pt x="1637" y="671"/>
                </a:lnTo>
                <a:lnTo>
                  <a:pt x="1632" y="697"/>
                </a:lnTo>
                <a:lnTo>
                  <a:pt x="1610" y="741"/>
                </a:lnTo>
                <a:lnTo>
                  <a:pt x="1566" y="733"/>
                </a:lnTo>
                <a:lnTo>
                  <a:pt x="1553" y="697"/>
                </a:lnTo>
                <a:lnTo>
                  <a:pt x="1525" y="655"/>
                </a:lnTo>
                <a:lnTo>
                  <a:pt x="1578" y="648"/>
                </a:lnTo>
                <a:lnTo>
                  <a:pt x="1598" y="634"/>
                </a:lnTo>
                <a:lnTo>
                  <a:pt x="1619" y="624"/>
                </a:lnTo>
                <a:lnTo>
                  <a:pt x="1619" y="606"/>
                </a:lnTo>
                <a:lnTo>
                  <a:pt x="1605" y="579"/>
                </a:lnTo>
                <a:lnTo>
                  <a:pt x="1646" y="560"/>
                </a:lnTo>
                <a:lnTo>
                  <a:pt x="1687" y="543"/>
                </a:lnTo>
                <a:lnTo>
                  <a:pt x="1714" y="556"/>
                </a:lnTo>
                <a:lnTo>
                  <a:pt x="1726" y="596"/>
                </a:lnTo>
                <a:lnTo>
                  <a:pt x="1744" y="637"/>
                </a:lnTo>
                <a:lnTo>
                  <a:pt x="1771" y="659"/>
                </a:lnTo>
                <a:lnTo>
                  <a:pt x="1783" y="697"/>
                </a:lnTo>
                <a:lnTo>
                  <a:pt x="1762" y="723"/>
                </a:lnTo>
                <a:lnTo>
                  <a:pt x="1758" y="743"/>
                </a:lnTo>
                <a:lnTo>
                  <a:pt x="1798" y="733"/>
                </a:lnTo>
                <a:lnTo>
                  <a:pt x="1842" y="716"/>
                </a:lnTo>
                <a:lnTo>
                  <a:pt x="1860" y="671"/>
                </a:lnTo>
                <a:lnTo>
                  <a:pt x="1905" y="671"/>
                </a:lnTo>
                <a:lnTo>
                  <a:pt x="1928" y="655"/>
                </a:lnTo>
                <a:lnTo>
                  <a:pt x="1923" y="620"/>
                </a:lnTo>
                <a:lnTo>
                  <a:pt x="1901" y="584"/>
                </a:lnTo>
                <a:lnTo>
                  <a:pt x="1942" y="584"/>
                </a:lnTo>
                <a:lnTo>
                  <a:pt x="1987" y="620"/>
                </a:lnTo>
                <a:lnTo>
                  <a:pt x="2026" y="648"/>
                </a:lnTo>
                <a:lnTo>
                  <a:pt x="2057" y="648"/>
                </a:lnTo>
                <a:lnTo>
                  <a:pt x="2112" y="634"/>
                </a:lnTo>
                <a:lnTo>
                  <a:pt x="2148" y="589"/>
                </a:lnTo>
                <a:lnTo>
                  <a:pt x="2166" y="556"/>
                </a:lnTo>
                <a:lnTo>
                  <a:pt x="2246" y="570"/>
                </a:lnTo>
                <a:lnTo>
                  <a:pt x="2178" y="539"/>
                </a:lnTo>
                <a:lnTo>
                  <a:pt x="2128" y="543"/>
                </a:lnTo>
                <a:lnTo>
                  <a:pt x="2116" y="493"/>
                </a:lnTo>
                <a:lnTo>
                  <a:pt x="2116" y="464"/>
                </a:lnTo>
                <a:lnTo>
                  <a:pt x="2173" y="452"/>
                </a:lnTo>
                <a:lnTo>
                  <a:pt x="2189" y="422"/>
                </a:lnTo>
                <a:lnTo>
                  <a:pt x="2148" y="436"/>
                </a:lnTo>
                <a:lnTo>
                  <a:pt x="2098" y="462"/>
                </a:lnTo>
                <a:lnTo>
                  <a:pt x="2050" y="464"/>
                </a:lnTo>
                <a:lnTo>
                  <a:pt x="2076" y="510"/>
                </a:lnTo>
                <a:lnTo>
                  <a:pt x="2067" y="549"/>
                </a:lnTo>
                <a:lnTo>
                  <a:pt x="2067" y="580"/>
                </a:lnTo>
                <a:lnTo>
                  <a:pt x="2032" y="606"/>
                </a:lnTo>
                <a:lnTo>
                  <a:pt x="1991" y="613"/>
                </a:lnTo>
                <a:lnTo>
                  <a:pt x="1960" y="584"/>
                </a:lnTo>
                <a:lnTo>
                  <a:pt x="1964" y="556"/>
                </a:lnTo>
                <a:lnTo>
                  <a:pt x="1973" y="539"/>
                </a:lnTo>
                <a:lnTo>
                  <a:pt x="1928" y="549"/>
                </a:lnTo>
                <a:lnTo>
                  <a:pt x="1883" y="531"/>
                </a:lnTo>
                <a:lnTo>
                  <a:pt x="1860" y="507"/>
                </a:lnTo>
                <a:lnTo>
                  <a:pt x="1875" y="464"/>
                </a:lnTo>
                <a:lnTo>
                  <a:pt x="1866" y="462"/>
                </a:lnTo>
                <a:lnTo>
                  <a:pt x="1875" y="457"/>
                </a:lnTo>
                <a:lnTo>
                  <a:pt x="1878" y="453"/>
                </a:lnTo>
                <a:lnTo>
                  <a:pt x="1355" y="453"/>
                </a:lnTo>
                <a:lnTo>
                  <a:pt x="1326" y="478"/>
                </a:lnTo>
                <a:lnTo>
                  <a:pt x="1282" y="500"/>
                </a:lnTo>
                <a:lnTo>
                  <a:pt x="1237" y="486"/>
                </a:lnTo>
                <a:lnTo>
                  <a:pt x="1225" y="462"/>
                </a:lnTo>
                <a:lnTo>
                  <a:pt x="1225" y="433"/>
                </a:lnTo>
                <a:lnTo>
                  <a:pt x="1230" y="429"/>
                </a:lnTo>
                <a:lnTo>
                  <a:pt x="1121" y="429"/>
                </a:lnTo>
                <a:lnTo>
                  <a:pt x="1085" y="433"/>
                </a:lnTo>
                <a:lnTo>
                  <a:pt x="1055" y="486"/>
                </a:lnTo>
                <a:lnTo>
                  <a:pt x="1037" y="525"/>
                </a:lnTo>
                <a:lnTo>
                  <a:pt x="1025" y="560"/>
                </a:lnTo>
                <a:lnTo>
                  <a:pt x="969" y="549"/>
                </a:lnTo>
                <a:lnTo>
                  <a:pt x="935" y="525"/>
                </a:lnTo>
                <a:lnTo>
                  <a:pt x="930" y="464"/>
                </a:lnTo>
                <a:lnTo>
                  <a:pt x="907" y="404"/>
                </a:lnTo>
                <a:lnTo>
                  <a:pt x="875" y="370"/>
                </a:lnTo>
                <a:lnTo>
                  <a:pt x="891" y="347"/>
                </a:lnTo>
                <a:lnTo>
                  <a:pt x="858" y="295"/>
                </a:lnTo>
                <a:lnTo>
                  <a:pt x="830" y="276"/>
                </a:lnTo>
                <a:lnTo>
                  <a:pt x="796" y="299"/>
                </a:lnTo>
                <a:lnTo>
                  <a:pt x="746" y="274"/>
                </a:lnTo>
                <a:lnTo>
                  <a:pt x="714" y="291"/>
                </a:lnTo>
                <a:lnTo>
                  <a:pt x="692" y="309"/>
                </a:lnTo>
                <a:lnTo>
                  <a:pt x="630" y="323"/>
                </a:lnTo>
                <a:lnTo>
                  <a:pt x="594" y="358"/>
                </a:lnTo>
                <a:lnTo>
                  <a:pt x="664" y="365"/>
                </a:lnTo>
                <a:lnTo>
                  <a:pt x="728" y="387"/>
                </a:lnTo>
                <a:lnTo>
                  <a:pt x="753" y="422"/>
                </a:lnTo>
                <a:lnTo>
                  <a:pt x="796" y="457"/>
                </a:lnTo>
                <a:lnTo>
                  <a:pt x="800" y="514"/>
                </a:lnTo>
                <a:lnTo>
                  <a:pt x="785" y="570"/>
                </a:lnTo>
                <a:lnTo>
                  <a:pt x="746" y="584"/>
                </a:lnTo>
                <a:lnTo>
                  <a:pt x="701" y="549"/>
                </a:lnTo>
                <a:lnTo>
                  <a:pt x="616" y="545"/>
                </a:lnTo>
                <a:lnTo>
                  <a:pt x="616" y="521"/>
                </a:lnTo>
                <a:lnTo>
                  <a:pt x="692" y="507"/>
                </a:lnTo>
                <a:lnTo>
                  <a:pt x="696" y="474"/>
                </a:lnTo>
                <a:lnTo>
                  <a:pt x="687" y="462"/>
                </a:lnTo>
                <a:lnTo>
                  <a:pt x="662" y="493"/>
                </a:lnTo>
                <a:lnTo>
                  <a:pt x="625" y="469"/>
                </a:lnTo>
                <a:lnTo>
                  <a:pt x="675" y="436"/>
                </a:lnTo>
                <a:lnTo>
                  <a:pt x="701" y="464"/>
                </a:lnTo>
                <a:lnTo>
                  <a:pt x="662" y="433"/>
                </a:lnTo>
                <a:lnTo>
                  <a:pt x="616" y="433"/>
                </a:lnTo>
                <a:lnTo>
                  <a:pt x="585" y="457"/>
                </a:lnTo>
                <a:lnTo>
                  <a:pt x="589" y="493"/>
                </a:lnTo>
                <a:lnTo>
                  <a:pt x="589" y="539"/>
                </a:lnTo>
                <a:lnTo>
                  <a:pt x="580" y="575"/>
                </a:lnTo>
                <a:lnTo>
                  <a:pt x="589" y="610"/>
                </a:lnTo>
                <a:lnTo>
                  <a:pt x="544" y="580"/>
                </a:lnTo>
                <a:lnTo>
                  <a:pt x="526" y="601"/>
                </a:lnTo>
                <a:lnTo>
                  <a:pt x="508" y="579"/>
                </a:lnTo>
                <a:lnTo>
                  <a:pt x="526" y="543"/>
                </a:lnTo>
                <a:lnTo>
                  <a:pt x="485" y="556"/>
                </a:lnTo>
                <a:lnTo>
                  <a:pt x="464" y="584"/>
                </a:lnTo>
                <a:lnTo>
                  <a:pt x="433" y="613"/>
                </a:lnTo>
                <a:lnTo>
                  <a:pt x="433" y="641"/>
                </a:lnTo>
                <a:lnTo>
                  <a:pt x="383" y="641"/>
                </a:lnTo>
                <a:lnTo>
                  <a:pt x="364" y="659"/>
                </a:lnTo>
                <a:lnTo>
                  <a:pt x="383" y="706"/>
                </a:lnTo>
                <a:lnTo>
                  <a:pt x="435" y="729"/>
                </a:lnTo>
                <a:lnTo>
                  <a:pt x="464" y="747"/>
                </a:lnTo>
                <a:lnTo>
                  <a:pt x="458" y="789"/>
                </a:lnTo>
                <a:lnTo>
                  <a:pt x="496" y="779"/>
                </a:lnTo>
                <a:lnTo>
                  <a:pt x="500" y="741"/>
                </a:lnTo>
                <a:lnTo>
                  <a:pt x="557" y="741"/>
                </a:lnTo>
                <a:lnTo>
                  <a:pt x="594" y="706"/>
                </a:lnTo>
                <a:lnTo>
                  <a:pt x="598" y="671"/>
                </a:lnTo>
                <a:lnTo>
                  <a:pt x="594" y="606"/>
                </a:lnTo>
                <a:lnTo>
                  <a:pt x="616" y="563"/>
                </a:lnTo>
                <a:lnTo>
                  <a:pt x="648" y="539"/>
                </a:lnTo>
                <a:lnTo>
                  <a:pt x="696" y="560"/>
                </a:lnTo>
                <a:lnTo>
                  <a:pt x="751" y="584"/>
                </a:lnTo>
                <a:lnTo>
                  <a:pt x="782" y="606"/>
                </a:lnTo>
                <a:lnTo>
                  <a:pt x="808" y="641"/>
                </a:lnTo>
                <a:lnTo>
                  <a:pt x="848" y="659"/>
                </a:lnTo>
                <a:lnTo>
                  <a:pt x="862" y="706"/>
                </a:lnTo>
                <a:lnTo>
                  <a:pt x="867" y="733"/>
                </a:lnTo>
                <a:lnTo>
                  <a:pt x="907" y="761"/>
                </a:lnTo>
                <a:lnTo>
                  <a:pt x="875" y="794"/>
                </a:lnTo>
                <a:lnTo>
                  <a:pt x="826" y="794"/>
                </a:lnTo>
                <a:lnTo>
                  <a:pt x="769" y="815"/>
                </a:lnTo>
                <a:lnTo>
                  <a:pt x="728" y="839"/>
                </a:lnTo>
                <a:lnTo>
                  <a:pt x="664" y="864"/>
                </a:lnTo>
                <a:lnTo>
                  <a:pt x="616" y="904"/>
                </a:lnTo>
                <a:lnTo>
                  <a:pt x="567" y="935"/>
                </a:lnTo>
                <a:lnTo>
                  <a:pt x="557" y="966"/>
                </a:lnTo>
                <a:lnTo>
                  <a:pt x="557" y="991"/>
                </a:lnTo>
                <a:lnTo>
                  <a:pt x="526" y="1015"/>
                </a:lnTo>
                <a:lnTo>
                  <a:pt x="530" y="1044"/>
                </a:lnTo>
                <a:lnTo>
                  <a:pt x="491" y="1079"/>
                </a:lnTo>
                <a:lnTo>
                  <a:pt x="491" y="1123"/>
                </a:lnTo>
                <a:lnTo>
                  <a:pt x="512" y="1158"/>
                </a:lnTo>
                <a:lnTo>
                  <a:pt x="500" y="1185"/>
                </a:lnTo>
                <a:lnTo>
                  <a:pt x="458" y="1171"/>
                </a:lnTo>
                <a:lnTo>
                  <a:pt x="451" y="1123"/>
                </a:lnTo>
                <a:lnTo>
                  <a:pt x="410" y="1100"/>
                </a:lnTo>
                <a:lnTo>
                  <a:pt x="378" y="1107"/>
                </a:lnTo>
                <a:lnTo>
                  <a:pt x="357" y="1140"/>
                </a:lnTo>
                <a:lnTo>
                  <a:pt x="316" y="1123"/>
                </a:lnTo>
                <a:lnTo>
                  <a:pt x="275" y="1123"/>
                </a:lnTo>
                <a:lnTo>
                  <a:pt x="230" y="1154"/>
                </a:lnTo>
                <a:lnTo>
                  <a:pt x="217" y="1185"/>
                </a:lnTo>
                <a:lnTo>
                  <a:pt x="205" y="1216"/>
                </a:lnTo>
                <a:lnTo>
                  <a:pt x="194" y="1267"/>
                </a:lnTo>
                <a:lnTo>
                  <a:pt x="230" y="1298"/>
                </a:lnTo>
                <a:lnTo>
                  <a:pt x="267" y="1274"/>
                </a:lnTo>
                <a:lnTo>
                  <a:pt x="312" y="1274"/>
                </a:lnTo>
                <a:lnTo>
                  <a:pt x="316" y="1316"/>
                </a:lnTo>
                <a:lnTo>
                  <a:pt x="289" y="1343"/>
                </a:lnTo>
                <a:lnTo>
                  <a:pt x="342" y="1352"/>
                </a:lnTo>
                <a:lnTo>
                  <a:pt x="364" y="1362"/>
                </a:lnTo>
                <a:lnTo>
                  <a:pt x="378" y="1401"/>
                </a:lnTo>
                <a:lnTo>
                  <a:pt x="423" y="1415"/>
                </a:lnTo>
                <a:lnTo>
                  <a:pt x="473" y="1448"/>
                </a:lnTo>
                <a:lnTo>
                  <a:pt x="508" y="1429"/>
                </a:lnTo>
                <a:lnTo>
                  <a:pt x="589" y="1448"/>
                </a:lnTo>
                <a:lnTo>
                  <a:pt x="651" y="1451"/>
                </a:lnTo>
                <a:lnTo>
                  <a:pt x="741" y="1489"/>
                </a:lnTo>
                <a:lnTo>
                  <a:pt x="753" y="1521"/>
                </a:lnTo>
                <a:lnTo>
                  <a:pt x="808" y="1557"/>
                </a:lnTo>
                <a:lnTo>
                  <a:pt x="835" y="1606"/>
                </a:lnTo>
                <a:lnTo>
                  <a:pt x="898" y="1631"/>
                </a:lnTo>
                <a:lnTo>
                  <a:pt x="951" y="1637"/>
                </a:lnTo>
                <a:lnTo>
                  <a:pt x="1010" y="1679"/>
                </a:lnTo>
                <a:lnTo>
                  <a:pt x="1082" y="1679"/>
                </a:lnTo>
                <a:lnTo>
                  <a:pt x="1085" y="1715"/>
                </a:lnTo>
                <a:lnTo>
                  <a:pt x="1085" y="1750"/>
                </a:lnTo>
                <a:lnTo>
                  <a:pt x="1055" y="1785"/>
                </a:lnTo>
                <a:lnTo>
                  <a:pt x="1046" y="1829"/>
                </a:lnTo>
                <a:lnTo>
                  <a:pt x="1037" y="1874"/>
                </a:lnTo>
                <a:lnTo>
                  <a:pt x="996" y="1917"/>
                </a:lnTo>
                <a:lnTo>
                  <a:pt x="942" y="1942"/>
                </a:lnTo>
                <a:lnTo>
                  <a:pt x="892" y="1948"/>
                </a:lnTo>
                <a:lnTo>
                  <a:pt x="912" y="1983"/>
                </a:lnTo>
                <a:lnTo>
                  <a:pt x="867" y="2027"/>
                </a:lnTo>
                <a:lnTo>
                  <a:pt x="830" y="2062"/>
                </a:lnTo>
                <a:lnTo>
                  <a:pt x="785" y="2084"/>
                </a:lnTo>
                <a:lnTo>
                  <a:pt x="746" y="2136"/>
                </a:lnTo>
                <a:lnTo>
                  <a:pt x="714" y="2171"/>
                </a:lnTo>
                <a:lnTo>
                  <a:pt x="675" y="2192"/>
                </a:lnTo>
                <a:lnTo>
                  <a:pt x="648" y="2225"/>
                </a:lnTo>
                <a:lnTo>
                  <a:pt x="625" y="2256"/>
                </a:lnTo>
                <a:lnTo>
                  <a:pt x="598" y="2287"/>
                </a:lnTo>
                <a:lnTo>
                  <a:pt x="607" y="2317"/>
                </a:lnTo>
                <a:lnTo>
                  <a:pt x="585" y="2342"/>
                </a:lnTo>
                <a:lnTo>
                  <a:pt x="548" y="2298"/>
                </a:lnTo>
                <a:lnTo>
                  <a:pt x="503" y="2263"/>
                </a:lnTo>
                <a:lnTo>
                  <a:pt x="491" y="2216"/>
                </a:lnTo>
                <a:lnTo>
                  <a:pt x="491" y="2171"/>
                </a:lnTo>
                <a:lnTo>
                  <a:pt x="485" y="2122"/>
                </a:lnTo>
                <a:lnTo>
                  <a:pt x="503" y="2051"/>
                </a:lnTo>
                <a:lnTo>
                  <a:pt x="508" y="1983"/>
                </a:lnTo>
                <a:lnTo>
                  <a:pt x="500" y="1921"/>
                </a:lnTo>
                <a:lnTo>
                  <a:pt x="485" y="1874"/>
                </a:lnTo>
                <a:lnTo>
                  <a:pt x="433" y="1829"/>
                </a:lnTo>
                <a:lnTo>
                  <a:pt x="383" y="1794"/>
                </a:lnTo>
                <a:lnTo>
                  <a:pt x="342" y="1747"/>
                </a:lnTo>
                <a:lnTo>
                  <a:pt x="333" y="1688"/>
                </a:lnTo>
                <a:lnTo>
                  <a:pt x="357" y="1648"/>
                </a:lnTo>
                <a:lnTo>
                  <a:pt x="357" y="1613"/>
                </a:lnTo>
                <a:lnTo>
                  <a:pt x="383" y="1552"/>
                </a:lnTo>
                <a:lnTo>
                  <a:pt x="414" y="1506"/>
                </a:lnTo>
                <a:lnTo>
                  <a:pt x="458" y="1479"/>
                </a:lnTo>
                <a:lnTo>
                  <a:pt x="478" y="1451"/>
                </a:lnTo>
                <a:lnTo>
                  <a:pt x="423" y="1439"/>
                </a:lnTo>
                <a:lnTo>
                  <a:pt x="387" y="1448"/>
                </a:lnTo>
                <a:lnTo>
                  <a:pt x="351" y="1435"/>
                </a:lnTo>
                <a:lnTo>
                  <a:pt x="307" y="1408"/>
                </a:lnTo>
                <a:lnTo>
                  <a:pt x="262" y="1377"/>
                </a:lnTo>
                <a:lnTo>
                  <a:pt x="235" y="1342"/>
                </a:lnTo>
                <a:lnTo>
                  <a:pt x="217" y="1333"/>
                </a:lnTo>
                <a:lnTo>
                  <a:pt x="191" y="1343"/>
                </a:lnTo>
                <a:lnTo>
                  <a:pt x="146" y="1323"/>
                </a:lnTo>
                <a:lnTo>
                  <a:pt x="110" y="1291"/>
                </a:lnTo>
                <a:lnTo>
                  <a:pt x="96" y="1267"/>
                </a:lnTo>
                <a:lnTo>
                  <a:pt x="96" y="1220"/>
                </a:lnTo>
                <a:lnTo>
                  <a:pt x="89" y="1196"/>
                </a:lnTo>
                <a:lnTo>
                  <a:pt x="46" y="1175"/>
                </a:lnTo>
                <a:lnTo>
                  <a:pt x="46" y="1193"/>
                </a:lnTo>
                <a:lnTo>
                  <a:pt x="66" y="1224"/>
                </a:lnTo>
                <a:lnTo>
                  <a:pt x="73" y="1256"/>
                </a:lnTo>
                <a:lnTo>
                  <a:pt x="33" y="1234"/>
                </a:lnTo>
                <a:lnTo>
                  <a:pt x="12" y="1215"/>
                </a:lnTo>
                <a:lnTo>
                  <a:pt x="1" y="1179"/>
                </a:lnTo>
                <a:lnTo>
                  <a:pt x="7" y="1119"/>
                </a:lnTo>
                <a:lnTo>
                  <a:pt x="0" y="1048"/>
                </a:lnTo>
                <a:lnTo>
                  <a:pt x="7" y="956"/>
                </a:lnTo>
                <a:lnTo>
                  <a:pt x="33" y="815"/>
                </a:lnTo>
                <a:lnTo>
                  <a:pt x="91" y="676"/>
                </a:lnTo>
                <a:lnTo>
                  <a:pt x="182" y="514"/>
                </a:lnTo>
                <a:lnTo>
                  <a:pt x="250" y="401"/>
                </a:lnTo>
                <a:lnTo>
                  <a:pt x="351" y="276"/>
                </a:lnTo>
                <a:lnTo>
                  <a:pt x="435" y="203"/>
                </a:lnTo>
              </a:path>
            </a:pathLst>
          </a:custGeom>
          <a:solidFill>
            <a:srgbClr val="C0C0C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400050" y="5811838"/>
            <a:ext cx="5540375" cy="22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395288" y="1997075"/>
            <a:ext cx="0" cy="3789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838450" y="5462588"/>
            <a:ext cx="1104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zh-CN" altLang="en-US">
                <a:ea typeface="宋体" pitchFamily="2" charset="-122"/>
                <a:cs typeface="Times New Roman" pitchFamily="18" charset="0"/>
              </a:rPr>
              <a:t>支持方案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 rot="16200000">
            <a:off x="-388143" y="3418681"/>
            <a:ext cx="202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zh-CN" altLang="en-US" dirty="0">
                <a:ea typeface="宋体" pitchFamily="2" charset="-122"/>
                <a:cs typeface="Times New Roman" pitchFamily="18" charset="0"/>
              </a:rPr>
              <a:t>支持服务需求级别</a:t>
            </a: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blackWhite">
          <a:xfrm>
            <a:off x="2073275" y="3500438"/>
            <a:ext cx="1490663" cy="865187"/>
          </a:xfrm>
          <a:prstGeom prst="ellipse">
            <a:avLst/>
          </a:prstGeom>
          <a:gradFill rotWithShape="1">
            <a:gsLst>
              <a:gs pos="0">
                <a:srgbClr val="FF66CC">
                  <a:alpha val="79999"/>
                </a:srgbClr>
              </a:gs>
              <a:gs pos="100000">
                <a:schemeClr val="bg1">
                  <a:alpha val="79999"/>
                </a:schemeClr>
              </a:gs>
            </a:gsLst>
            <a:lin ang="5400000" scaled="1"/>
          </a:gradFill>
          <a:ln w="127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1403350" y="4508500"/>
            <a:ext cx="6588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 anchor="ctr"/>
          <a:lstStyle/>
          <a:p>
            <a:pPr algn="ctr" defTabSz="739775" eaLnBrk="0" hangingPunct="0"/>
            <a:r>
              <a:rPr kumimoji="1" lang="zh-CN" altLang="en-US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imes New Roman" pitchFamily="18" charset="0"/>
              </a:rPr>
              <a:t>版本维护</a:t>
            </a:r>
          </a:p>
        </p:txBody>
      </p:sp>
      <p:sp>
        <p:nvSpPr>
          <p:cNvPr id="20" name="Oval 17"/>
          <p:cNvSpPr>
            <a:spLocks noChangeArrowheads="1"/>
          </p:cNvSpPr>
          <p:nvPr/>
        </p:nvSpPr>
        <p:spPr bwMode="blackWhite">
          <a:xfrm>
            <a:off x="3492500" y="2492375"/>
            <a:ext cx="1779588" cy="1127125"/>
          </a:xfrm>
          <a:prstGeom prst="ellipse">
            <a:avLst/>
          </a:prstGeom>
          <a:gradFill rotWithShape="0">
            <a:gsLst>
              <a:gs pos="0">
                <a:srgbClr val="DCDDD8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862388" y="2730500"/>
            <a:ext cx="1154112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013" tIns="50800" rIns="100013" bIns="50800" anchor="ctr"/>
          <a:lstStyle/>
          <a:p>
            <a:pPr algn="ctr" defTabSz="1082675" eaLnBrk="0" hangingPunct="0"/>
            <a:r>
              <a:rPr kumimoji="1" lang="zh-CN" altLang="en-US" sz="2200">
                <a:latin typeface="Tahoma" pitchFamily="34" charset="0"/>
                <a:ea typeface="宋体" pitchFamily="2" charset="-122"/>
                <a:cs typeface="Times New Roman" pitchFamily="18" charset="0"/>
              </a:rPr>
              <a:t>产品支持服务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2370138" y="3614738"/>
            <a:ext cx="9906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50" tIns="47625" rIns="95250" bIns="47625" anchor="ctr"/>
          <a:lstStyle/>
          <a:p>
            <a:pPr algn="ctr" defTabSz="977900" eaLnBrk="0" hangingPunct="0"/>
            <a:r>
              <a:rPr kumimoji="1" lang="zh-CN" altLang="en-US" sz="2100" dirty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imes New Roman" pitchFamily="18" charset="0"/>
              </a:rPr>
              <a:t>产品更新</a:t>
            </a:r>
          </a:p>
        </p:txBody>
      </p: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24288" y="1484548"/>
            <a:ext cx="1258887" cy="1212524"/>
            <a:chOff x="3120" y="452"/>
            <a:chExt cx="1430" cy="1266"/>
          </a:xfrm>
        </p:grpSpPr>
        <p:graphicFrame>
          <p:nvGraphicFramePr>
            <p:cNvPr id="24" name="Object 21"/>
            <p:cNvGraphicFramePr>
              <a:graphicFrameLocks/>
            </p:cNvGraphicFramePr>
            <p:nvPr/>
          </p:nvGraphicFramePr>
          <p:xfrm>
            <a:off x="3120" y="528"/>
            <a:ext cx="1430" cy="10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7" name="ClipArt" r:id="rId4" imgW="2270125" imgH="1628775" progId="">
                    <p:embed/>
                  </p:oleObj>
                </mc:Choice>
                <mc:Fallback>
                  <p:oleObj name="ClipArt" r:id="rId4" imgW="2270125" imgH="1628775" progId="">
                    <p:embed/>
                    <p:pic>
                      <p:nvPicPr>
                        <p:cNvPr id="0" name="Picture 15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528"/>
                          <a:ext cx="1430" cy="10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 rot="5400000">
              <a:off x="3497" y="875"/>
              <a:ext cx="126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6038" rIns="90488" bIns="46038">
              <a:spAutoFit/>
            </a:bodyPr>
            <a:lstStyle/>
            <a:p>
              <a:pPr algn="ctr" defTabSz="895350" eaLnBrk="0" hangingPunct="0">
                <a:spcBef>
                  <a:spcPct val="50000"/>
                </a:spcBef>
              </a:pPr>
              <a:r>
                <a:rPr kumimoji="1" lang="zh-CN" altLang="en-US" dirty="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  <a:cs typeface="Times New Roman" pitchFamily="18" charset="0"/>
                </a:rPr>
                <a:t>专家服务</a:t>
              </a:r>
            </a:p>
          </p:txBody>
        </p:sp>
      </p:grpSp>
      <p:sp>
        <p:nvSpPr>
          <p:cNvPr id="26" name="Oval 23"/>
          <p:cNvSpPr>
            <a:spLocks noChangeArrowheads="1"/>
          </p:cNvSpPr>
          <p:nvPr/>
        </p:nvSpPr>
        <p:spPr bwMode="auto">
          <a:xfrm>
            <a:off x="3116263" y="4381500"/>
            <a:ext cx="2065337" cy="1036638"/>
          </a:xfrm>
          <a:prstGeom prst="ellipse">
            <a:avLst/>
          </a:prstGeom>
          <a:gradFill rotWithShape="0">
            <a:gsLst>
              <a:gs pos="0">
                <a:srgbClr val="0066FF">
                  <a:alpha val="80000"/>
                </a:srgbClr>
              </a:gs>
              <a:gs pos="100000">
                <a:schemeClr val="bg1">
                  <a:alpha val="8000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lIns="46038" tIns="23813" rIns="46038" bIns="23813" anchor="ctr"/>
          <a:lstStyle/>
          <a:p>
            <a:pPr algn="ctr" defTabSz="228600" eaLnBrk="0" hangingPunct="0">
              <a:defRPr/>
            </a:pPr>
            <a:r>
              <a:rPr kumimoji="1" lang="zh-CN" altLang="en-US" sz="2000" i="1">
                <a:effectLst>
                  <a:outerShdw blurRad="38100" dist="38100" dir="2700000" algn="tl">
                    <a:srgbClr val="FFFFFF"/>
                  </a:outerShdw>
                </a:effectLst>
                <a:latin typeface="Univers" charset="0"/>
                <a:ea typeface="宋体" pitchFamily="2" charset="-122"/>
                <a:cs typeface="Times New Roman" pitchFamily="18" charset="0"/>
              </a:rPr>
              <a:t>远程服务</a:t>
            </a:r>
          </a:p>
          <a:p>
            <a:pPr algn="ctr" defTabSz="228600" eaLnBrk="0" hangingPunct="0">
              <a:defRPr/>
            </a:pPr>
            <a:endParaRPr kumimoji="1" lang="en-US" altLang="zh-CN" sz="2000" i="1">
              <a:effectLst>
                <a:outerShdw blurRad="38100" dist="38100" dir="2700000" algn="tl">
                  <a:srgbClr val="FFFFFF"/>
                </a:outerShdw>
              </a:effectLst>
              <a:latin typeface="Univers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" name="Oval 24"/>
          <p:cNvSpPr>
            <a:spLocks noChangeArrowheads="1"/>
          </p:cNvSpPr>
          <p:nvPr/>
        </p:nvSpPr>
        <p:spPr bwMode="auto">
          <a:xfrm>
            <a:off x="798513" y="2484438"/>
            <a:ext cx="2065337" cy="1038225"/>
          </a:xfrm>
          <a:prstGeom prst="ellipse">
            <a:avLst/>
          </a:prstGeom>
          <a:gradFill rotWithShape="1">
            <a:gsLst>
              <a:gs pos="0">
                <a:srgbClr val="00FFFF">
                  <a:alpha val="72000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lIns="46038" tIns="23813" rIns="46038" bIns="23813" anchor="ctr"/>
          <a:lstStyle/>
          <a:p>
            <a:pPr algn="ctr" defTabSz="228600" eaLnBrk="0" hangingPunct="0">
              <a:defRPr/>
            </a:pPr>
            <a:r>
              <a:rPr kumimoji="1" lang="zh-CN" altLang="en-US" sz="2000" i="1">
                <a:effectLst>
                  <a:outerShdw blurRad="38100" dist="38100" dir="2700000" algn="tl">
                    <a:srgbClr val="FFFFFF"/>
                  </a:outerShdw>
                </a:effectLst>
                <a:latin typeface="Univers" charset="0"/>
                <a:ea typeface="宋体" pitchFamily="2" charset="-122"/>
                <a:cs typeface="Times New Roman" pitchFamily="18" charset="0"/>
              </a:rPr>
              <a:t>现场服务</a:t>
            </a: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4378325" y="3695700"/>
            <a:ext cx="0" cy="693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2838450" y="3059113"/>
            <a:ext cx="6556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6119813" y="2087563"/>
            <a:ext cx="2628900" cy="3016210"/>
          </a:xfrm>
          <a:prstGeom prst="rect">
            <a:avLst/>
          </a:prstGeom>
          <a:gradFill rotWithShape="1">
            <a:gsLst>
              <a:gs pos="0">
                <a:srgbClr val="3399FF">
                  <a:alpha val="60001"/>
                </a:srgbClr>
              </a:gs>
              <a:gs pos="100000">
                <a:schemeClr val="bg1">
                  <a:alpha val="60001"/>
                </a:schemeClr>
              </a:gs>
            </a:gsLst>
            <a:path path="rect">
              <a:fillToRect l="100000" b="100000"/>
            </a:path>
          </a:gradFill>
          <a:ln w="57150" cmpd="thinThick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提供终身服务</a:t>
            </a:r>
            <a:endParaRPr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提供</a:t>
            </a: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7X24</a:t>
            </a: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小时连续</a:t>
            </a:r>
            <a:r>
              <a:rPr lang="zh-CN" altLang="en-US" sz="2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服务</a:t>
            </a: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特殊日期</a:t>
            </a:r>
            <a:r>
              <a:rPr lang="zh-CN" altLang="en-US" sz="2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现场服务</a:t>
            </a: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在线</a:t>
            </a:r>
            <a:r>
              <a:rPr lang="zh-CN" altLang="en-US" sz="2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升级</a:t>
            </a: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服务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定期回访客户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承诺最快方式解决</a:t>
            </a:r>
          </a:p>
        </p:txBody>
      </p:sp>
    </p:spTree>
    <p:extLst>
      <p:ext uri="{BB962C8B-B14F-4D97-AF65-F5344CB8AC3E}">
        <p14:creationId xmlns:p14="http://schemas.microsoft.com/office/powerpoint/2010/main" val="297034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2008916214414971_2_副本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854182"/>
            <a:ext cx="9144001" cy="577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23528" y="1124744"/>
            <a:ext cx="5976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rPr>
              <a:t>一套软件在手</a:t>
            </a:r>
            <a:endParaRPr lang="zh-CN" altLang="en-US" sz="7200" dirty="0">
              <a:solidFill>
                <a:schemeClr val="bg1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99792" y="2492896"/>
            <a:ext cx="59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rPr>
              <a:t>全面管理无忧</a:t>
            </a:r>
            <a:endParaRPr lang="zh-CN" altLang="en-US" sz="7200" dirty="0">
              <a:solidFill>
                <a:schemeClr val="bg1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99792" y="5085184"/>
            <a:ext cx="5472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1322"/>
                </a:solidFill>
              </a:rPr>
              <a:t>         北京鼎信华铭科技有限公司</a:t>
            </a:r>
            <a:endParaRPr lang="en-US" altLang="zh-CN" sz="2400" dirty="0" smtClean="0">
              <a:solidFill>
                <a:srgbClr val="001322"/>
              </a:solidFill>
            </a:endParaRPr>
          </a:p>
          <a:p>
            <a:r>
              <a:rPr lang="en-US" altLang="zh-CN" sz="3200" dirty="0" smtClean="0">
                <a:solidFill>
                  <a:srgbClr val="001322"/>
                </a:solidFill>
              </a:rPr>
              <a:t>         </a:t>
            </a:r>
            <a:r>
              <a:rPr lang="zh-CN" altLang="en-US" dirty="0" smtClean="0">
                <a:solidFill>
                  <a:srgbClr val="001322"/>
                </a:solidFill>
              </a:rPr>
              <a:t>客服热线：</a:t>
            </a:r>
            <a:r>
              <a:rPr lang="en-US" altLang="zh-CN" dirty="0" smtClean="0">
                <a:solidFill>
                  <a:srgbClr val="001322"/>
                </a:solidFill>
              </a:rPr>
              <a:t>400-6712-966</a:t>
            </a:r>
            <a:endParaRPr lang="zh-CN" altLang="en-US" dirty="0">
              <a:solidFill>
                <a:srgbClr val="0013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316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829" y="867837"/>
            <a:ext cx="6161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n w="10541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幼圆" pitchFamily="49" charset="-122"/>
                <a:ea typeface="幼圆" pitchFamily="49" charset="-122"/>
              </a:rPr>
              <a:t>目录</a:t>
            </a:r>
            <a:endParaRPr lang="zh-CN" altLang="en-US" sz="2800" b="1" dirty="0">
              <a:ln w="10541" cmpd="sng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59632" y="3281536"/>
            <a:ext cx="4724400" cy="685800"/>
            <a:chOff x="2267744" y="1844824"/>
            <a:chExt cx="4724400" cy="685800"/>
          </a:xfrm>
        </p:grpSpPr>
        <p:sp>
          <p:nvSpPr>
            <p:cNvPr id="4" name="AutoShape 35"/>
            <p:cNvSpPr>
              <a:spLocks noChangeArrowheads="1"/>
            </p:cNvSpPr>
            <p:nvPr/>
          </p:nvSpPr>
          <p:spPr bwMode="gray">
            <a:xfrm>
              <a:off x="2648744" y="1963887"/>
              <a:ext cx="4343400" cy="457200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accent2"/>
              </a:solidFill>
              <a:round/>
              <a:headEnd/>
              <a:tailEnd/>
            </a:ln>
            <a:effectLst>
              <a:outerShdw dist="99190" dir="2388334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AutoShape 36"/>
            <p:cNvSpPr>
              <a:spLocks noChangeArrowheads="1"/>
            </p:cNvSpPr>
            <p:nvPr/>
          </p:nvSpPr>
          <p:spPr bwMode="gray">
            <a:xfrm>
              <a:off x="2267744" y="1844824"/>
              <a:ext cx="685800" cy="685800"/>
            </a:xfrm>
            <a:prstGeom prst="diamond">
              <a:avLst/>
            </a:prstGeom>
            <a:solidFill>
              <a:schemeClr val="bg2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37"/>
            <p:cNvSpPr txBox="1">
              <a:spLocks noChangeArrowheads="1"/>
            </p:cNvSpPr>
            <p:nvPr/>
          </p:nvSpPr>
          <p:spPr bwMode="gray">
            <a:xfrm>
              <a:off x="3105944" y="2019449"/>
              <a:ext cx="34290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b="1" dirty="0" smtClean="0">
                  <a:solidFill>
                    <a:schemeClr val="bg2">
                      <a:lumMod val="75000"/>
                    </a:schemeClr>
                  </a:solidFill>
                  <a:latin typeface="华文宋体" pitchFamily="2" charset="-122"/>
                  <a:ea typeface="华文宋体" pitchFamily="2" charset="-122"/>
                </a:rPr>
                <a:t>功能简介</a:t>
              </a:r>
              <a:endParaRPr lang="zh-CN" altLang="en-US" b="1" dirty="0">
                <a:solidFill>
                  <a:schemeClr val="bg2">
                    <a:lumMod val="75000"/>
                  </a:schemeClr>
                </a:solidFill>
                <a:latin typeface="华文宋体" pitchFamily="2" charset="-122"/>
                <a:ea typeface="华文宋体" pitchFamily="2" charset="-122"/>
              </a:endParaRPr>
            </a:p>
          </p:txBody>
        </p:sp>
        <p:sp>
          <p:nvSpPr>
            <p:cNvPr id="7" name="Text Box 38"/>
            <p:cNvSpPr txBox="1">
              <a:spLocks noChangeArrowheads="1"/>
            </p:cNvSpPr>
            <p:nvPr/>
          </p:nvSpPr>
          <p:spPr bwMode="gray">
            <a:xfrm>
              <a:off x="2462499" y="1984193"/>
              <a:ext cx="300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ea typeface="宋体" charset="-122"/>
                </a:rPr>
                <a:t>2</a:t>
              </a:r>
              <a:endPara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charset="-122"/>
              </a:endParaRPr>
            </a:p>
          </p:txBody>
        </p:sp>
      </p:grpSp>
      <p:grpSp>
        <p:nvGrpSpPr>
          <p:cNvPr id="9" name="组合 22"/>
          <p:cNvGrpSpPr/>
          <p:nvPr/>
        </p:nvGrpSpPr>
        <p:grpSpPr>
          <a:xfrm>
            <a:off x="1259632" y="2129408"/>
            <a:ext cx="4724400" cy="685800"/>
            <a:chOff x="2267744" y="1591072"/>
            <a:chExt cx="4724400" cy="685800"/>
          </a:xfrm>
        </p:grpSpPr>
        <p:sp>
          <p:nvSpPr>
            <p:cNvPr id="24" name="AutoShape 35"/>
            <p:cNvSpPr>
              <a:spLocks noChangeArrowheads="1"/>
            </p:cNvSpPr>
            <p:nvPr/>
          </p:nvSpPr>
          <p:spPr bwMode="gray">
            <a:xfrm>
              <a:off x="2648744" y="1710135"/>
              <a:ext cx="4343400" cy="457200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accent2"/>
              </a:solidFill>
              <a:round/>
              <a:headEnd/>
              <a:tailEnd/>
            </a:ln>
            <a:effectLst>
              <a:outerShdw dist="99190" dir="2388334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AutoShape 36"/>
            <p:cNvSpPr>
              <a:spLocks noChangeArrowheads="1"/>
            </p:cNvSpPr>
            <p:nvPr/>
          </p:nvSpPr>
          <p:spPr bwMode="gray">
            <a:xfrm>
              <a:off x="2267744" y="1591072"/>
              <a:ext cx="685800" cy="685800"/>
            </a:xfrm>
            <a:prstGeom prst="diamond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37"/>
            <p:cNvSpPr txBox="1">
              <a:spLocks noChangeArrowheads="1"/>
            </p:cNvSpPr>
            <p:nvPr/>
          </p:nvSpPr>
          <p:spPr bwMode="gray">
            <a:xfrm>
              <a:off x="3105944" y="1765697"/>
              <a:ext cx="34290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zh-CN" altLang="en-US" b="1" dirty="0">
                  <a:solidFill>
                    <a:schemeClr val="bg2">
                      <a:lumMod val="75000"/>
                    </a:schemeClr>
                  </a:solidFill>
                  <a:latin typeface="华文宋体" pitchFamily="2" charset="-122"/>
                  <a:ea typeface="华文宋体" pitchFamily="2" charset="-122"/>
                </a:rPr>
                <a:t>小</a:t>
              </a:r>
              <a:r>
                <a:rPr lang="zh-CN" altLang="en-US" b="1" dirty="0" smtClean="0">
                  <a:solidFill>
                    <a:schemeClr val="bg2">
                      <a:lumMod val="75000"/>
                    </a:schemeClr>
                  </a:solidFill>
                  <a:latin typeface="华文宋体" pitchFamily="2" charset="-122"/>
                  <a:ea typeface="华文宋体" pitchFamily="2" charset="-122"/>
                </a:rPr>
                <a:t>贷公司通常面临那些困扰？</a:t>
              </a:r>
              <a:endParaRPr lang="zh-CN" altLang="en-US" sz="1800" b="1" dirty="0">
                <a:solidFill>
                  <a:schemeClr val="bg2">
                    <a:lumMod val="75000"/>
                  </a:schemeClr>
                </a:solidFill>
                <a:latin typeface="华文宋体" pitchFamily="2" charset="-122"/>
                <a:ea typeface="华文宋体" pitchFamily="2" charset="-122"/>
              </a:endParaRPr>
            </a:p>
          </p:txBody>
        </p:sp>
        <p:sp>
          <p:nvSpPr>
            <p:cNvPr id="27" name="Text Box 38"/>
            <p:cNvSpPr txBox="1">
              <a:spLocks noChangeArrowheads="1"/>
            </p:cNvSpPr>
            <p:nvPr/>
          </p:nvSpPr>
          <p:spPr bwMode="gray">
            <a:xfrm>
              <a:off x="2462499" y="1730441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ea typeface="宋体" charset="-122"/>
                </a:rPr>
                <a:t>1</a:t>
              </a:r>
            </a:p>
          </p:txBody>
        </p:sp>
      </p:grpSp>
      <p:grpSp>
        <p:nvGrpSpPr>
          <p:cNvPr id="10" name="组合 32"/>
          <p:cNvGrpSpPr/>
          <p:nvPr/>
        </p:nvGrpSpPr>
        <p:grpSpPr>
          <a:xfrm>
            <a:off x="1286928" y="4399384"/>
            <a:ext cx="4724400" cy="685800"/>
            <a:chOff x="2267744" y="2671192"/>
            <a:chExt cx="4724400" cy="685800"/>
          </a:xfrm>
        </p:grpSpPr>
        <p:sp>
          <p:nvSpPr>
            <p:cNvPr id="34" name="AutoShape 35"/>
            <p:cNvSpPr>
              <a:spLocks noChangeArrowheads="1"/>
            </p:cNvSpPr>
            <p:nvPr/>
          </p:nvSpPr>
          <p:spPr bwMode="gray">
            <a:xfrm>
              <a:off x="2648744" y="2790255"/>
              <a:ext cx="4343400" cy="457200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accent2"/>
              </a:solidFill>
              <a:round/>
              <a:headEnd/>
              <a:tailEnd/>
            </a:ln>
            <a:effectLst>
              <a:outerShdw dist="99190" dir="2388334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AutoShape 36"/>
            <p:cNvSpPr>
              <a:spLocks noChangeArrowheads="1"/>
            </p:cNvSpPr>
            <p:nvPr/>
          </p:nvSpPr>
          <p:spPr bwMode="gray">
            <a:xfrm>
              <a:off x="2267744" y="2671192"/>
              <a:ext cx="685800" cy="685800"/>
            </a:xfrm>
            <a:prstGeom prst="diamond">
              <a:avLst/>
            </a:prstGeom>
            <a:solidFill>
              <a:schemeClr val="bg2">
                <a:lumMod val="5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37"/>
            <p:cNvSpPr txBox="1">
              <a:spLocks noChangeArrowheads="1"/>
            </p:cNvSpPr>
            <p:nvPr/>
          </p:nvSpPr>
          <p:spPr bwMode="gray">
            <a:xfrm>
              <a:off x="3105944" y="2845817"/>
              <a:ext cx="34290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b="1" dirty="0" smtClean="0">
                  <a:solidFill>
                    <a:schemeClr val="bg2">
                      <a:lumMod val="75000"/>
                    </a:schemeClr>
                  </a:solidFill>
                  <a:latin typeface="华文宋体" pitchFamily="2" charset="-122"/>
                  <a:ea typeface="华文宋体" pitchFamily="2" charset="-122"/>
                </a:rPr>
                <a:t>我们的服务体系</a:t>
              </a:r>
              <a:endParaRPr lang="zh-CN" altLang="en-US" b="1" dirty="0">
                <a:solidFill>
                  <a:schemeClr val="bg2">
                    <a:lumMod val="75000"/>
                  </a:schemeClr>
                </a:solidFill>
                <a:latin typeface="华文宋体" pitchFamily="2" charset="-122"/>
                <a:ea typeface="华文宋体" pitchFamily="2" charset="-122"/>
              </a:endParaRPr>
            </a:p>
          </p:txBody>
        </p:sp>
        <p:sp>
          <p:nvSpPr>
            <p:cNvPr id="37" name="Text Box 38"/>
            <p:cNvSpPr txBox="1">
              <a:spLocks noChangeArrowheads="1"/>
            </p:cNvSpPr>
            <p:nvPr/>
          </p:nvSpPr>
          <p:spPr bwMode="gray">
            <a:xfrm>
              <a:off x="2462499" y="2810561"/>
              <a:ext cx="300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ea typeface="宋体" charset="-122"/>
                </a:rPr>
                <a:t>3</a:t>
              </a:r>
              <a:endPara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4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149" y="867837"/>
            <a:ext cx="6161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幼圆" pitchFamily="49" charset="-122"/>
                <a:ea typeface="幼圆" pitchFamily="49" charset="-122"/>
              </a:rPr>
              <a:t>小贷公司通常面临的那些困扰？</a:t>
            </a:r>
            <a:endParaRPr lang="zh-CN" altLang="en-US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0149" y="1628800"/>
            <a:ext cx="74888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latin typeface="Times" pitchFamily="2" charset="0"/>
                <a:ea typeface="宋体" pitchFamily="2" charset="-122"/>
              </a:rPr>
              <a:t>信贷员的发放贷款情况统计工作量大，信贷员的绩效统计工作量大...</a:t>
            </a:r>
            <a:r>
              <a:rPr lang="zh-CN" altLang="en-US" sz="2000" smtClean="0">
                <a:latin typeface="Times" pitchFamily="2" charset="0"/>
                <a:ea typeface="宋体" pitchFamily="2" charset="-122"/>
              </a:rPr>
              <a:t>..</a:t>
            </a:r>
            <a:endParaRPr lang="en-US" altLang="zh-CN" sz="2000" dirty="0" smtClean="0">
              <a:ea typeface="宋体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ea typeface="宋体" pitchFamily="2" charset="-122"/>
              </a:rPr>
              <a:t>各种各样的贷款类型和计息及还款方式让信贷员头晕眼花，应接不暇.</a:t>
            </a:r>
            <a:r>
              <a:rPr lang="zh-CN" altLang="en-US" sz="2000" dirty="0">
                <a:ea typeface="宋体" pitchFamily="2" charset="-122"/>
              </a:rPr>
              <a:t>...</a:t>
            </a:r>
            <a:r>
              <a:rPr lang="zh-CN" altLang="en-US" sz="2000" dirty="0" smtClean="0">
                <a:ea typeface="宋体" pitchFamily="2" charset="-122"/>
              </a:rPr>
              <a:t>.</a:t>
            </a:r>
            <a:endParaRPr lang="en-US" altLang="zh-CN" sz="2000" dirty="0" smtClean="0">
              <a:ea typeface="宋体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latin typeface="Times" pitchFamily="2" charset="0"/>
                <a:ea typeface="宋体" pitchFamily="2" charset="-122"/>
              </a:rPr>
              <a:t>业务扩大各种各样的财务报表让公司</a:t>
            </a:r>
            <a:r>
              <a:rPr lang="zh-CN" altLang="en-US" sz="2000" dirty="0">
                <a:latin typeface="Times" pitchFamily="2" charset="0"/>
                <a:ea typeface="宋体" pitchFamily="2" charset="-122"/>
              </a:rPr>
              <a:t>财务日日加班</a:t>
            </a:r>
            <a:r>
              <a:rPr lang="en-US" altLang="zh-CN" sz="2000" dirty="0" smtClean="0">
                <a:latin typeface="Times" pitchFamily="2" charset="0"/>
              </a:rPr>
              <a:t>……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ea typeface="宋体" pitchFamily="2" charset="-122"/>
              </a:rPr>
              <a:t>公司</a:t>
            </a:r>
            <a:r>
              <a:rPr lang="zh-CN" altLang="en-US" sz="2000" dirty="0">
                <a:ea typeface="宋体" pitchFamily="2" charset="-122"/>
              </a:rPr>
              <a:t>制定了严格的逾期、复利、罚息措施，却无法贯彻执行</a:t>
            </a:r>
            <a:r>
              <a:rPr lang="en-US" altLang="zh-CN" sz="2000" dirty="0" smtClean="0">
                <a:ea typeface="宋体" pitchFamily="2" charset="-122"/>
              </a:rPr>
              <a:t>……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ea typeface="宋体" pitchFamily="2" charset="-122"/>
              </a:rPr>
              <a:t>纸张办公模式及监管</a:t>
            </a:r>
            <a:r>
              <a:rPr lang="zh-CN" altLang="en-US" sz="2000" dirty="0">
                <a:ea typeface="宋体" pitchFamily="2" charset="-122"/>
              </a:rPr>
              <a:t>部门的各项报表，让</a:t>
            </a:r>
            <a:r>
              <a:rPr lang="zh-CN" altLang="en-US" sz="2000" dirty="0" smtClean="0">
                <a:ea typeface="宋体" pitchFamily="2" charset="-122"/>
              </a:rPr>
              <a:t>人无法抽身</a:t>
            </a:r>
            <a:r>
              <a:rPr lang="en-US" altLang="zh-CN" sz="2000" dirty="0" smtClean="0">
                <a:ea typeface="宋体" pitchFamily="2" charset="-122"/>
              </a:rPr>
              <a:t>……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ea typeface="宋体" pitchFamily="2" charset="-122"/>
              </a:rPr>
              <a:t>手工记账难免出错，</a:t>
            </a:r>
            <a:r>
              <a:rPr lang="zh-CN" altLang="en-US" sz="2000" dirty="0">
                <a:ea typeface="宋体" pitchFamily="2" charset="-122"/>
              </a:rPr>
              <a:t>浪费资源，留下隐患</a:t>
            </a:r>
            <a:r>
              <a:rPr lang="en-US" altLang="zh-CN" sz="2000" dirty="0" smtClean="0">
                <a:ea typeface="宋体" pitchFamily="2" charset="-122"/>
              </a:rPr>
              <a:t>……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 dirty="0" smtClean="0">
                <a:latin typeface="Times" pitchFamily="2" charset="0"/>
                <a:ea typeface="宋体" pitchFamily="2" charset="-122"/>
              </a:rPr>
              <a:t>……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800144" y="1557360"/>
          <a:ext cx="7632848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6829" y="867837"/>
            <a:ext cx="6161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2">
                    <a:lumMod val="75000"/>
                  </a:schemeClr>
                </a:solidFill>
                <a:latin typeface="华文宋体" pitchFamily="2" charset="-122"/>
                <a:ea typeface="华文宋体" pitchFamily="2" charset="-122"/>
              </a:rPr>
              <a:t>功能简介 </a:t>
            </a:r>
            <a:r>
              <a:rPr lang="en-US" altLang="zh-CN" sz="2800" b="1" dirty="0" smtClean="0">
                <a:solidFill>
                  <a:schemeClr val="bg2">
                    <a:lumMod val="75000"/>
                  </a:schemeClr>
                </a:solidFill>
                <a:latin typeface="华文宋体" pitchFamily="2" charset="-122"/>
                <a:ea typeface="华文宋体" pitchFamily="2" charset="-122"/>
              </a:rPr>
              <a:t>—</a:t>
            </a:r>
            <a:r>
              <a:rPr lang="zh-CN" altLang="en-US" sz="2800" b="1" dirty="0" smtClean="0">
                <a:solidFill>
                  <a:schemeClr val="bg2">
                    <a:lumMod val="75000"/>
                  </a:schemeClr>
                </a:solidFill>
                <a:latin typeface="华文宋体" pitchFamily="2" charset="-122"/>
                <a:ea typeface="华文宋体" pitchFamily="2" charset="-122"/>
              </a:rPr>
              <a:t>目录</a:t>
            </a:r>
            <a:endParaRPr lang="zh-CN" altLang="en-US" sz="2800" b="1" dirty="0">
              <a:ln w="10541" cmpd="sng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149" y="867837"/>
            <a:ext cx="6161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幼圆" pitchFamily="49" charset="-122"/>
                <a:ea typeface="幼圆" pitchFamily="49" charset="-122"/>
              </a:rPr>
              <a:t>功能简介 </a:t>
            </a:r>
            <a:r>
              <a:rPr lang="en-US" altLang="zh-CN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幼圆" pitchFamily="49" charset="-122"/>
                <a:ea typeface="幼圆" pitchFamily="49" charset="-122"/>
              </a:rPr>
              <a:t>--- </a:t>
            </a:r>
            <a:r>
              <a:rPr lang="zh-CN" alt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幼圆" pitchFamily="49" charset="-122"/>
                <a:ea typeface="幼圆" pitchFamily="49" charset="-122"/>
              </a:rPr>
              <a:t>便捷的当前订阅工作</a:t>
            </a:r>
            <a:endParaRPr lang="zh-CN" altLang="en-US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827584" y="2204864"/>
          <a:ext cx="756084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839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149" y="867837"/>
            <a:ext cx="6161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幼圆" pitchFamily="49" charset="-122"/>
                <a:ea typeface="幼圆" pitchFamily="49" charset="-122"/>
              </a:rPr>
              <a:t>功能简介 </a:t>
            </a:r>
            <a:r>
              <a:rPr lang="en-US" altLang="zh-CN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幼圆" pitchFamily="49" charset="-122"/>
                <a:ea typeface="幼圆" pitchFamily="49" charset="-122"/>
              </a:rPr>
              <a:t>--- </a:t>
            </a:r>
            <a:r>
              <a:rPr lang="zh-CN" alt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幼圆" pitchFamily="49" charset="-122"/>
                <a:ea typeface="幼圆" pitchFamily="49" charset="-122"/>
              </a:rPr>
              <a:t>全面的还款方式</a:t>
            </a:r>
            <a:endParaRPr lang="zh-CN" altLang="en-US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683568" y="1439864"/>
          <a:ext cx="8064896" cy="491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004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149" y="867837"/>
            <a:ext cx="6161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幼圆" pitchFamily="49" charset="-122"/>
                <a:ea typeface="幼圆" pitchFamily="49" charset="-122"/>
              </a:rPr>
              <a:t>功能简介 </a:t>
            </a:r>
            <a:r>
              <a:rPr lang="en-US" altLang="zh-CN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幼圆" pitchFamily="49" charset="-122"/>
                <a:ea typeface="幼圆" pitchFamily="49" charset="-122"/>
              </a:rPr>
              <a:t>--- </a:t>
            </a:r>
            <a:r>
              <a:rPr lang="zh-CN" alt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幼圆" pitchFamily="49" charset="-122"/>
                <a:ea typeface="幼圆" pitchFamily="49" charset="-122"/>
              </a:rPr>
              <a:t>全面的计息方式</a:t>
            </a:r>
            <a:endParaRPr lang="zh-CN" altLang="en-US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9" name="图示 8"/>
          <p:cNvGraphicFramePr/>
          <p:nvPr/>
        </p:nvGraphicFramePr>
        <p:xfrm>
          <a:off x="1524000" y="15567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867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149" y="867837"/>
            <a:ext cx="6161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幼圆" pitchFamily="49" charset="-122"/>
                <a:ea typeface="幼圆" pitchFamily="49" charset="-122"/>
              </a:rPr>
              <a:t>功能简介 </a:t>
            </a:r>
            <a:r>
              <a:rPr lang="en-US" altLang="zh-CN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幼圆" pitchFamily="49" charset="-122"/>
                <a:ea typeface="幼圆" pitchFamily="49" charset="-122"/>
              </a:rPr>
              <a:t>--- </a:t>
            </a:r>
            <a:r>
              <a:rPr lang="zh-CN" alt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幼圆" pitchFamily="49" charset="-122"/>
                <a:ea typeface="幼圆" pitchFamily="49" charset="-122"/>
              </a:rPr>
              <a:t>多样的审批方式</a:t>
            </a:r>
            <a:endParaRPr lang="zh-CN" altLang="en-US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524000" y="166925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351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149" y="867837"/>
            <a:ext cx="6161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幼圆" pitchFamily="49" charset="-122"/>
                <a:ea typeface="幼圆" pitchFamily="49" charset="-122"/>
              </a:rPr>
              <a:t>功能简介 </a:t>
            </a:r>
            <a:r>
              <a:rPr lang="en-US" altLang="zh-CN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幼圆" pitchFamily="49" charset="-122"/>
                <a:ea typeface="幼圆" pitchFamily="49" charset="-122"/>
              </a:rPr>
              <a:t>--- </a:t>
            </a:r>
            <a:r>
              <a:rPr lang="zh-CN" alt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幼圆" pitchFamily="49" charset="-122"/>
                <a:ea typeface="幼圆" pitchFamily="49" charset="-122"/>
              </a:rPr>
              <a:t>严格的五级分类</a:t>
            </a:r>
            <a:endParaRPr lang="zh-CN" altLang="en-US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06936" y="1873968"/>
          <a:ext cx="8899848" cy="3760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351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09">
      <a:majorFont>
        <a:latin typeface="Arial"/>
        <a:ea typeface="幼圆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09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9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9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2772</TotalTime>
  <Words>510</Words>
  <Application>Microsoft Office PowerPoint</Application>
  <PresentationFormat>全屏显示(4:3)</PresentationFormat>
  <Paragraphs>100</Paragraphs>
  <Slides>14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Blue</vt:lpstr>
      <vt:lpstr>ClipArt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yaz</dc:creator>
  <cp:lastModifiedBy>MC SYSTEM</cp:lastModifiedBy>
  <cp:revision>292</cp:revision>
  <dcterms:created xsi:type="dcterms:W3CDTF">2011-08-05T00:51:03Z</dcterms:created>
  <dcterms:modified xsi:type="dcterms:W3CDTF">2011-11-07T11:49:35Z</dcterms:modified>
</cp:coreProperties>
</file>