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32" r:id="rId2"/>
  </p:sldMasterIdLst>
  <p:notesMasterIdLst>
    <p:notesMasterId r:id="rId49"/>
  </p:notesMasterIdLst>
  <p:sldIdLst>
    <p:sldId id="331" r:id="rId3"/>
    <p:sldId id="458" r:id="rId4"/>
    <p:sldId id="456" r:id="rId5"/>
    <p:sldId id="414" r:id="rId6"/>
    <p:sldId id="400" r:id="rId7"/>
    <p:sldId id="411" r:id="rId8"/>
    <p:sldId id="413" r:id="rId9"/>
    <p:sldId id="416" r:id="rId10"/>
    <p:sldId id="415" r:id="rId11"/>
    <p:sldId id="445" r:id="rId12"/>
    <p:sldId id="463" r:id="rId13"/>
    <p:sldId id="417" r:id="rId14"/>
    <p:sldId id="418" r:id="rId15"/>
    <p:sldId id="454" r:id="rId16"/>
    <p:sldId id="460" r:id="rId17"/>
    <p:sldId id="461" r:id="rId18"/>
    <p:sldId id="443" r:id="rId19"/>
    <p:sldId id="462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9" r:id="rId30"/>
    <p:sldId id="471" r:id="rId31"/>
    <p:sldId id="459" r:id="rId32"/>
    <p:sldId id="430" r:id="rId33"/>
    <p:sldId id="431" r:id="rId34"/>
    <p:sldId id="444" r:id="rId35"/>
    <p:sldId id="432" r:id="rId36"/>
    <p:sldId id="433" r:id="rId37"/>
    <p:sldId id="434" r:id="rId38"/>
    <p:sldId id="435" r:id="rId39"/>
    <p:sldId id="438" r:id="rId40"/>
    <p:sldId id="439" r:id="rId41"/>
    <p:sldId id="436" r:id="rId42"/>
    <p:sldId id="464" r:id="rId43"/>
    <p:sldId id="440" r:id="rId44"/>
    <p:sldId id="441" r:id="rId45"/>
    <p:sldId id="442" r:id="rId46"/>
    <p:sldId id="453" r:id="rId47"/>
    <p:sldId id="472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E1B40C"/>
      </a:buClr>
      <a:buSzPct val="80000"/>
      <a:buFont typeface="Wingdings" pitchFamily="2" charset="2"/>
      <a:buChar char="n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E1B40C"/>
      </a:buClr>
      <a:buSzPct val="80000"/>
      <a:buFont typeface="Wingdings" pitchFamily="2" charset="2"/>
      <a:buChar char="n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E1B40C"/>
      </a:buClr>
      <a:buSzPct val="80000"/>
      <a:buFont typeface="Wingdings" pitchFamily="2" charset="2"/>
      <a:buChar char="n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E1B40C"/>
      </a:buClr>
      <a:buSzPct val="80000"/>
      <a:buFont typeface="Wingdings" pitchFamily="2" charset="2"/>
      <a:buChar char="n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E1B40C"/>
      </a:buClr>
      <a:buSzPct val="80000"/>
      <a:buFont typeface="Wingdings" pitchFamily="2" charset="2"/>
      <a:buChar char="n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00"/>
    <a:srgbClr val="5F5F5F"/>
    <a:srgbClr val="FF9900"/>
    <a:srgbClr val="FFCC00"/>
    <a:srgbClr val="003399"/>
    <a:srgbClr val="EAEAEA"/>
    <a:srgbClr val="005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74586" autoAdjust="0"/>
  </p:normalViewPr>
  <p:slideViewPr>
    <p:cSldViewPr>
      <p:cViewPr varScale="1">
        <p:scale>
          <a:sx n="56" d="100"/>
          <a:sy n="56" d="100"/>
        </p:scale>
        <p:origin x="-1770" y="-90"/>
      </p:cViewPr>
      <p:guideLst>
        <p:guide orient="horz" pos="2133"/>
        <p:guide pos="2902"/>
      </p:guideLst>
    </p:cSldViewPr>
  </p:slideViewPr>
  <p:outlineViewPr>
    <p:cViewPr>
      <p:scale>
        <a:sx n="33" d="100"/>
        <a:sy n="33" d="100"/>
      </p:scale>
      <p:origin x="0" y="14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23B17-320E-4BD3-AD0A-1176E7603D7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3FAAA8-F257-4966-BBB2-A2A13AD62AC7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系统管理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4D5484AB-34BF-4274-94F1-1A232284879E}" type="parTrans" cxnId="{B61C0A93-9250-411E-810E-8D5B8C8AB0F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F2B3399-0DAB-46B3-ACC7-E19F73EC212E}" type="sibTrans" cxnId="{B61C0A93-9250-411E-810E-8D5B8C8AB0F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EA052FB-E004-41D8-82B3-3C50B6C9D822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基础数据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AB5657EF-55DF-4375-AC85-AFDFF5C74ABC}" type="parTrans" cxnId="{F7F58ED6-B30C-4C04-9106-EE216B01D8A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4537085-14F3-40AA-90F5-7F3E389E5962}" type="sibTrans" cxnId="{F7F58ED6-B30C-4C04-9106-EE216B01D8A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4C26D76-7174-4BA6-BDDA-FFBA1013047F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模板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5932AB0C-EB58-4B8D-A647-2C650ACC0937}" type="parTrans" cxnId="{A94F16B2-8C2D-4B54-A47B-FA0430E01DB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062B17B-2BA6-4F24-836A-A0834A0609D3}" type="sibTrans" cxnId="{A94F16B2-8C2D-4B54-A47B-FA0430E01DB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CC87857-6366-4280-AFF4-F9FF27CA3B0C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录单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909AA5A3-1865-48B8-8D10-0283806431F2}" type="parTrans" cxnId="{27C40C1C-A8DC-4296-9504-D823DA6BDD4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BC9C768-1627-43B0-92F6-92FE17AE2A8C}" type="sibTrans" cxnId="{27C40C1C-A8DC-4296-9504-D823DA6BDD4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7AE84AC-7DF4-486A-8263-2EE73911E38A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录单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EFDECDD5-B47E-432E-AC2A-36F076A128C8}" type="parTrans" cxnId="{BED42FFE-9F80-4714-AFA1-68A89A7A687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F465522-C5B0-42D7-B337-D46BA55D0130}" type="sibTrans" cxnId="{BED42FFE-9F80-4714-AFA1-68A89A7A687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C841D5-9193-4B5B-8150-A6DC24FF545E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催收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158B1C39-E50C-4781-979E-CBDBA977CBE6}" type="parTrans" cxnId="{A6C7799A-7371-465C-BFB0-419B0F15AC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F93454D-1675-49D4-9F60-576E84E5D8C2}" type="sibTrans" cxnId="{A6C7799A-7371-465C-BFB0-419B0F15AC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62DFD07-7A3F-484E-903A-ADFA4843DE32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客户信息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2DA892B3-1469-4408-91BD-86696B966D22}" type="parTrans" cxnId="{F4436EBC-DB10-42E7-A557-4862A90DB56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8D05C0C-5E34-4BCC-9351-4EF9E29BA7E7}" type="sibTrans" cxnId="{F4436EBC-DB10-42E7-A557-4862A90DB56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5F4ADEC-6938-4D1B-87C2-D3868EE31189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黑名单管理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57D9A95C-D6A9-4183-9C62-1EA6CDBB1AD2}" type="parTrans" cxnId="{25C0AED4-974E-41C8-8E2B-25A9503D232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2F2E335-0926-4312-BCEE-CF4197C86112}" type="sibTrans" cxnId="{25C0AED4-974E-41C8-8E2B-25A9503D232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B3914E-CCD3-42F7-811A-645FD06EEAB1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审批系统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88D537E0-DF9B-4A1C-937E-4448D6134FB2}" type="parTrans" cxnId="{6D2044DA-FBB7-4475-B55B-9CA046115A0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9716DC9A-4A40-470D-A7AA-14EFCFFD56A2}" type="sibTrans" cxnId="{6D2044DA-FBB7-4475-B55B-9CA046115A0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49CF4D9-D887-47AB-88F1-6B2CB90F4928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工序流程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4F713818-F9AF-4B86-9A48-C77207BD6722}" type="parTrans" cxnId="{BA345C24-BAA6-44CC-BDE0-7F58B82222C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CC336CA-9AEB-4587-BA44-52D330D7BB59}" type="sibTrans" cxnId="{BA345C24-BAA6-44CC-BDE0-7F58B82222C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9E1264F-38C6-45AD-AAF6-24E4BD58209A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市场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AF523C2B-43CC-4B01-9774-FCDEB24CB99A}" type="parTrans" cxnId="{EEC642CA-388E-4F01-8525-AE1B8D00387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5D57F04-5F4B-46D2-8D03-C2B11A5D6572}" type="sibTrans" cxnId="{EEC642CA-388E-4F01-8525-AE1B8D00387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37C0B7-76E1-4FFB-B2E6-0AA38ED2F470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财务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DB3D72E4-A4BA-474D-9C82-C3543F32A9C4}" type="parTrans" cxnId="{F2802BF1-A1F5-4EEA-8FC5-660A7A44156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BED6D12-940C-4E67-92B6-47BF79AA0C35}" type="sibTrans" cxnId="{F2802BF1-A1F5-4EEA-8FC5-660A7A44156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874C0C1-E593-4A97-8A8C-9E8070D47904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放款回执导入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E31D033C-E249-4C69-B40F-A2295EF9C904}" type="parTrans" cxnId="{BF6B120E-15DD-4413-9FA5-E084948961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B4FB787-5A17-4C7B-8C35-17DB0173FC5C}" type="sibTrans" cxnId="{BF6B120E-15DD-4413-9FA5-E084948961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3751D43-4C33-44C7-840C-6E161452ECF0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预约登记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3F9025F9-A13A-4B1E-A662-1461BF149FE5}" type="parTrans" cxnId="{51E92EC6-C3ED-48F5-B41F-1DF2668246B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FB27EEB-2895-4B7C-B3AD-76A992919C65}" type="sibTrans" cxnId="{51E92EC6-C3ED-48F5-B41F-1DF2668246B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4BD21A7-4A1F-49F3-A3D8-159BE0848F36}">
      <dgm:prSet phldrT="[文本]" custT="1"/>
      <dgm:spPr/>
      <dgm:t>
        <a:bodyPr/>
        <a:lstStyle/>
        <a:p>
          <a:r>
            <a:rPr lang="zh-CN" altLang="en-US" sz="1050" smtClean="0">
              <a:solidFill>
                <a:schemeClr val="tx1"/>
              </a:solidFill>
            </a:rPr>
            <a:t>市场查询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D8EB07D0-6A09-413D-B577-73A89E54E48F}" type="parTrans" cxnId="{B9E7803D-E262-4F6A-90D6-05F93BE95B0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7CDE96-3B0C-49AC-96DA-81FE4A0A2C06}" type="sibTrans" cxnId="{B9E7803D-E262-4F6A-90D6-05F93BE95B0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6390275-E424-41DD-913C-1428BA92969D}">
      <dgm:prSet custT="1"/>
      <dgm:spPr/>
      <dgm:t>
        <a:bodyPr/>
        <a:lstStyle/>
        <a:p>
          <a:r>
            <a:rPr lang="zh-CN" altLang="en-US" sz="1050" smtClean="0">
              <a:solidFill>
                <a:schemeClr val="tx1"/>
              </a:solidFill>
            </a:rPr>
            <a:t>催收工序</a:t>
          </a:r>
          <a:endParaRPr lang="zh-CN" altLang="en-US" sz="1050">
            <a:solidFill>
              <a:schemeClr val="tx1"/>
            </a:solidFill>
          </a:endParaRPr>
        </a:p>
      </dgm:t>
    </dgm:pt>
    <dgm:pt modelId="{9454D6CC-834E-4746-B3C4-CADA40CBE623}" type="parTrans" cxnId="{883C4241-AE69-46B2-95C8-92F4D2F2FA2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DC38001-A142-4F52-8970-74540616B4E3}" type="sibTrans" cxnId="{883C4241-AE69-46B2-95C8-92F4D2F2FA2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4CB4716-4D39-49EA-8A95-31739476F095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委外自动分派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F6C4D3C5-7992-4CC9-9C11-C235D6B5DF5F}" type="parTrans" cxnId="{C8A411EE-FE9E-485B-944E-A425AF08432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10BDD59-5FF9-4143-8F9F-8FBBB04E3BF4}" type="sibTrans" cxnId="{C8A411EE-FE9E-485B-944E-A425AF08432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EDBFAF4-1B27-4427-9C33-E5C277926313}">
      <dgm:prSet custT="1"/>
      <dgm:spPr/>
      <dgm:t>
        <a:bodyPr/>
        <a:lstStyle/>
        <a:p>
          <a:r>
            <a:rPr lang="zh-CN" altLang="en-US" sz="1050" smtClean="0">
              <a:solidFill>
                <a:schemeClr val="tx1"/>
              </a:solidFill>
            </a:rPr>
            <a:t>委外人工分派</a:t>
          </a:r>
          <a:endParaRPr lang="zh-CN" altLang="en-US" sz="1050">
            <a:solidFill>
              <a:schemeClr val="tx1"/>
            </a:solidFill>
          </a:endParaRPr>
        </a:p>
      </dgm:t>
    </dgm:pt>
    <dgm:pt modelId="{F4B70DED-2DCF-41BB-A3AB-6FBD956A3588}" type="parTrans" cxnId="{2BA28F65-8036-44A0-87FF-31328155B71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C5097EC-603F-454B-9ACC-05B1BD5BC61A}" type="sibTrans" cxnId="{2BA28F65-8036-44A0-87FF-31328155B71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B626DD8-C2DC-416E-864C-65B5B84F5B3E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逾期通知书打印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92473008-8F6D-44C1-955E-2AF5812F4A4A}" type="parTrans" cxnId="{A7615E45-FF58-4890-AACC-C857460D270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440DB18-A127-4010-A8E7-CE14A03ED452}" type="sibTrans" cxnId="{A7615E45-FF58-4890-AACC-C857460D270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B5ADF2B-EFD9-42EF-83D3-D7B0814D4D14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委外客户资料导出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5BE372F9-2749-41B1-BE37-0D72C6D7DEF3}" type="parTrans" cxnId="{C11953AB-3B02-45D5-A116-C37781AC876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59E13AA-7F1D-48AD-8CDA-35C79961DD62}" type="sibTrans" cxnId="{C11953AB-3B02-45D5-A116-C37781AC876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CD6977-E140-4F0C-8A2F-BDFABC2E9650}">
      <dgm:prSet custT="1"/>
      <dgm:spPr/>
      <dgm:t>
        <a:bodyPr/>
        <a:lstStyle/>
        <a:p>
          <a:r>
            <a:rPr lang="zh-CN" altLang="en-US" sz="1050" smtClean="0">
              <a:solidFill>
                <a:schemeClr val="tx1"/>
              </a:solidFill>
            </a:rPr>
            <a:t>委外客户到期日导出</a:t>
          </a:r>
          <a:endParaRPr lang="zh-CN" altLang="en-US" sz="1050">
            <a:solidFill>
              <a:schemeClr val="tx1"/>
            </a:solidFill>
          </a:endParaRPr>
        </a:p>
      </dgm:t>
    </dgm:pt>
    <dgm:pt modelId="{E24ACDAF-3886-44B3-8D8B-DC055CC756DF}" type="parTrans" cxnId="{B34F89F5-B9EC-4528-A047-57C4591EE18C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02B8E4D-2E65-45AD-913A-743F19DF7D5C}" type="sibTrans" cxnId="{B34F89F5-B9EC-4528-A047-57C4591EE18C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F79FA2B-BE46-41CE-9F52-6A288B819BC6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委外客户退回导入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5D6654EE-46AD-432A-B8FD-38446B175726}" type="parTrans" cxnId="{4BC16EAA-D624-42ED-A88E-3CE3B652256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BCFA4E8-15C2-4929-88CD-63893DD1ECFD}" type="sibTrans" cxnId="{4BC16EAA-D624-42ED-A88E-3CE3B652256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F4F5FF3-1FE8-4BC4-8CC4-9E7866FF93D4}">
      <dgm:prSet custT="1"/>
      <dgm:spPr/>
      <dgm:t>
        <a:bodyPr/>
        <a:lstStyle/>
        <a:p>
          <a:r>
            <a:rPr lang="zh-CN" altLang="en-US" sz="1050" smtClean="0">
              <a:solidFill>
                <a:schemeClr val="tx1"/>
              </a:solidFill>
            </a:rPr>
            <a:t>催收报告</a:t>
          </a:r>
          <a:endParaRPr lang="zh-CN" altLang="en-US" sz="1050">
            <a:solidFill>
              <a:schemeClr val="tx1"/>
            </a:solidFill>
          </a:endParaRPr>
        </a:p>
      </dgm:t>
    </dgm:pt>
    <dgm:pt modelId="{3C1F5648-E2A3-4705-B310-8B621073E628}" type="parTrans" cxnId="{143353A9-22A3-4292-B2FA-A93D5176E49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8E70798-053D-4674-9D76-3C1A6E15E1A6}" type="sibTrans" cxnId="{143353A9-22A3-4292-B2FA-A93D5176E49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9A224E28-4A45-42EC-A167-AAB410E5B4C4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待考察清单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D88D41CB-CD10-4C6F-BDFD-E8001E293E66}" type="parTrans" cxnId="{4DC4C57C-EE54-4925-B8C1-57796A239FD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CB6A917-582C-4EE1-89FB-638364020946}" type="sibTrans" cxnId="{4DC4C57C-EE54-4925-B8C1-57796A239FD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A1C3687-A4DB-4636-948E-3BFB3509582A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预约登记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44215075-1274-4CBF-8CE8-CDD458E6A0B8}" type="parTrans" cxnId="{455DA259-8D2C-4D61-A604-159DA6828B1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889AEB8-E230-4E42-816D-66296AE818B4}" type="sibTrans" cxnId="{455DA259-8D2C-4D61-A604-159DA6828B1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0C4E4D5-D5F1-4C4C-8E16-40DDD9D4B40E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预约查询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1306E50D-6776-4A07-A915-80D6CB56D03B}" type="parTrans" cxnId="{77DADCAF-6016-46F4-B34F-54F92F877C0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309D978-2964-42CE-8E7A-03C8589E4974}" type="sibTrans" cxnId="{77DADCAF-6016-46F4-B34F-54F92F877C0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C6811BA-428E-48C1-BFD0-0F8632129E05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客户信息维护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6ACC4270-0728-40A8-9615-20F56A2847CA}" type="parTrans" cxnId="{0478A8FD-F0A8-432A-B351-E21213384AE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F53BB02-9AB0-4D40-87E5-FDA17533CB22}" type="sibTrans" cxnId="{0478A8FD-F0A8-432A-B351-E21213384AE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B13AFF8-CD9F-41F6-8375-CEC100CE078C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时间点设置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5584C441-E67C-4F68-9FC1-41B55564C755}" type="parTrans" cxnId="{CD4A76DA-275C-42F4-AFC1-0995C04A0CA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6CFFC1B-F660-41B0-A72B-B0930447FABD}" type="sibTrans" cxnId="{CD4A76DA-275C-42F4-AFC1-0995C04A0CA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C6D3FDA-4688-4254-AAB9-762634243D4D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顾问绩效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9D1B4864-B1EA-405F-AAA0-B746762C6DE3}" type="parTrans" cxnId="{5F75A1C3-51C1-4A58-AD52-CCAECB3F88E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D82E78E-C919-4CDD-9948-AEA25815BA03}" type="sibTrans" cxnId="{5F75A1C3-51C1-4A58-AD52-CCAECB3F88E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977C409-964F-47AD-A583-FDB0EC29F9F5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主任绩效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E42B3E0B-B82B-40E5-BCD8-486CBE899F3E}" type="parTrans" cxnId="{0CC1FF1F-B39B-4CE2-94FE-D4DF8A7160D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8F33180-C5F1-4BAA-8548-91715DD88899}" type="sibTrans" cxnId="{0CC1FF1F-B39B-4CE2-94FE-D4DF8A7160D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EAEF14C-1D5E-41A5-8C90-2EFE890C009D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主任奖金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D13DCC89-9B6F-4E75-93C0-B69B0E3DD6DF}" type="parTrans" cxnId="{49760C51-4468-4827-9473-A902AFCE577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2EC70DC-5DB0-42DF-B6A9-3A302457B507}" type="sibTrans" cxnId="{49760C51-4468-4827-9473-A902AFCE577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7452C15-F958-4C55-A270-81216F77B4FC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经理绩效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CD3FC1F9-6762-43D5-AF28-FD0C9964F77C}" type="parTrans" cxnId="{259E8A94-1E75-4E85-8E27-EA3F6D95064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3E540-B7C7-4E06-9C9A-646E7FDEE905}" type="sibTrans" cxnId="{259E8A94-1E75-4E85-8E27-EA3F6D95064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822FE64-01DE-49C2-9B3F-A45BD074C211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渠道数据管理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27AA4FBC-58FF-4637-B3BF-0BC7032A7CBA}" type="parTrans" cxnId="{2197EE8E-7ADF-40D8-8501-1BA268CC90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7E1B2ED-F260-4934-B020-2B612D80561D}" type="sibTrans" cxnId="{2197EE8E-7ADF-40D8-8501-1BA268CC90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43F6278-21B9-4BBD-90D9-02A812D3D834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贷款数据管理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1084B5BE-0D28-4008-8021-5C4B9D16E011}" type="parTrans" cxnId="{38E3237F-C228-4E35-8EDB-230B69CE07C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9D923C-5FC6-4F15-B49F-9B44D14922DA}" type="sibTrans" cxnId="{38E3237F-C228-4E35-8EDB-230B69CE07C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E91ED18-059D-4489-987D-E536175706C8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批核数据管理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BB533755-F97D-4E53-A4A4-F168BFDAD663}" type="parTrans" cxnId="{D1B1F53F-5EF7-4693-95AD-10094D4DDD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2DC3BA9-B2A1-432B-A90B-27D567C30119}" type="sibTrans" cxnId="{D1B1F53F-5EF7-4693-95AD-10094D4DDD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4433C54-1547-4935-A62D-B74C3FFA5751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码表维护信息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A366E9CC-61EC-416B-8992-0E5D538FF557}" type="parTrans" cxnId="{817C7542-6D0A-42CD-9815-F893F8A6098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79099A2-2DF9-4521-9B7B-EFA0C1E59516}" type="sibTrans" cxnId="{817C7542-6D0A-42CD-9815-F893F8A6098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30E8A4F-36F1-478C-B77B-4ECBDC6E86DD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组织名称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A9030B68-3024-4847-B586-03F127E1D32C}" type="parTrans" cxnId="{9DD43EEC-B3D9-435B-8BD4-0E57A4ACE9C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F3730A-F94A-4444-B250-0CA2EBFE0F09}" type="sibTrans" cxnId="{9DD43EEC-B3D9-435B-8BD4-0E57A4ACE9C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8E12E8F-8616-4B70-B040-A98589380466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职位名称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A0628870-F22E-4777-A5DA-0B8DF10873ED}" type="parTrans" cxnId="{D66DC304-A0DB-4A7D-9171-6C59B36AAFB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5322414-B903-49DF-8458-74DFFCC4A66E}" type="sibTrans" cxnId="{D66DC304-A0DB-4A7D-9171-6C59B36AAFB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5F8B19-F2D7-4E5C-97DF-5F408B87A289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组织管理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2D18FD99-1F96-4600-A95F-841128297AC5}" type="parTrans" cxnId="{E7686BF6-66FB-443B-A681-B2C522AD272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73779D3-A10C-46A6-BC8A-370A80A5395C}" type="sibTrans" cxnId="{E7686BF6-66FB-443B-A681-B2C522AD272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B2C9280-E9AB-40D4-A208-8DBC85D11400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职位管理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011E80FD-6510-44B5-9BA0-916C1FA2B9B7}" type="parTrans" cxnId="{8C859091-C8FF-41C5-8794-E84A585C992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FD8E5CD-5C47-4B5D-ADBC-AD2A585942D5}" type="sibTrans" cxnId="{8C859091-C8FF-41C5-8794-E84A585C992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0673990-661F-4F6B-9E3F-0FB4DEC483D0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职员管理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3B2C0B63-0E7A-435E-B206-C46B69B49E8D}" type="parTrans" cxnId="{6F1208D9-B15D-405C-BD15-5CFC4C8F471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4A2536E-4CC4-4C9A-AC09-6DB29A1F665B}" type="sibTrans" cxnId="{6F1208D9-B15D-405C-BD15-5CFC4C8F471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77A7CF5-F0A6-4005-8316-FFD745796327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职员权限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C13943AC-61ED-4C2B-8C78-25B429418436}" type="parTrans" cxnId="{08713720-486B-4658-B38F-25D00C2DD4E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6D11FE-CE35-4A0C-8810-3B813EDABF87}" type="sibTrans" cxnId="{08713720-486B-4658-B38F-25D00C2DD4E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03ADA2D-2ADB-469A-B39C-C3AB95A0A1E9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职位权限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E1B0B8F6-C9AD-422C-BEBA-19ACAFCDBFA3}" type="parTrans" cxnId="{8752690E-EA24-482B-B30B-5D3B0D925D2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FC6199-D8E8-45AD-8242-DB9A40D7F5DB}" type="sibTrans" cxnId="{8752690E-EA24-482B-B30B-5D3B0D925D2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B44959B-7A76-4CCC-9D45-E74412C87D0F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事务处理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B7A38A4B-CB76-4A02-88D3-ED81EE704EEA}" type="parTrans" cxnId="{6417DE28-2DA8-446A-ADD9-22F963AC131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92FF9ED-7426-46DC-AD2A-72549747A245}" type="sibTrans" cxnId="{6417DE28-2DA8-446A-ADD9-22F963AC131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702A380-961A-4B46-8603-EE8F209BF082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系统日志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53DE4115-E0E3-4A58-9D31-78122B4D0E65}" type="parTrans" cxnId="{7A5EB0C2-435D-4F1F-9AE9-66AE9D4A8B8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034E19E-22CE-4F32-BEC2-169CC7F884D1}" type="sibTrans" cxnId="{7A5EB0C2-435D-4F1F-9AE9-66AE9D4A8B8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7F77974-6C98-44A9-9B95-B29502896874}">
      <dgm:prSet custT="1"/>
      <dgm:spPr/>
      <dgm:t>
        <a:bodyPr/>
        <a:lstStyle/>
        <a:p>
          <a:r>
            <a:rPr lang="zh-CN" altLang="en-US" sz="1050" smtClean="0">
              <a:solidFill>
                <a:schemeClr val="tx1"/>
              </a:solidFill>
            </a:rPr>
            <a:t>系统参数</a:t>
          </a:r>
          <a:r>
            <a:rPr lang="zh-CN" altLang="en-US" sz="1050" dirty="0" smtClean="0">
              <a:solidFill>
                <a:schemeClr val="tx1"/>
              </a:solidFill>
            </a:rPr>
            <a:t>设置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B9EF8838-75D8-4B5E-8D6D-F964A117C619}" type="parTrans" cxnId="{41D000CD-AABE-4CF5-B7C8-1F22D7FF5E1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B945F60-5D8A-4927-B956-B92E996D99F8}" type="sibTrans" cxnId="{41D000CD-AABE-4CF5-B7C8-1F22D7FF5E1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9C02FB4-DEE4-4192-9D71-B598B896A6AB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贷款单解锁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A0188B96-2385-43FB-A2E8-B31F38718F09}" type="parTrans" cxnId="{D701ECDB-25C6-41F4-B65E-9887940E6AD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5DB89FA-83DD-4DCD-A760-DB3BFEB476C0}" type="sibTrans" cxnId="{D701ECDB-25C6-41F4-B65E-9887940E6AD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96F610E-B7D2-47C8-8CAA-FA75AE54E95F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考察清单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CA6E579C-5019-45BD-8DE9-DC21DE646DA1}" type="parTrans" cxnId="{2E1E92DA-7248-487B-B122-1BBF5830DFE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638904A-B504-4AE4-A5BA-A44CDC1248AF}" type="sibTrans" cxnId="{2E1E92DA-7248-487B-B122-1BBF5830DFE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4D6627B-6CF1-4B91-96A9-FCD9B9F2C0F3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合同补签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874CAFDF-1902-4AB4-BB98-48667EDDD6FC}" type="parTrans" cxnId="{50442DAE-6593-437E-B22C-915139D1885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A4E5506-E14F-4FDB-BB90-8ABCC6DE39EE}" type="sibTrans" cxnId="{50442DAE-6593-437E-B22C-915139D1885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8415DA1-FCC4-4FC1-9FEB-E5A9BF3748DE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审批工作台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DE68B611-E69A-4189-94EC-88BEBC7C8CF8}" type="parTrans" cxnId="{4E9D0CCC-5AAD-46BD-8218-E6F61919B34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62E7D67-EB9D-4651-9007-52ED23E67E0D}" type="sibTrans" cxnId="{4E9D0CCC-5AAD-46BD-8218-E6F61919B34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873D68C-3317-4387-9175-3A58D7B6C80E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放款统计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0DFD4CFB-A4BF-49EC-B638-8002BA363FE2}" type="parTrans" cxnId="{50E2D314-72C6-4D95-A616-876F27023CC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01A9EF-8CE6-45F2-86B3-2301AC1D30AA}" type="sibTrans" cxnId="{50E2D314-72C6-4D95-A616-876F27023CC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25772AC-B66C-418E-945C-BA7E5B90F377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放款表审批金额设置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C4E3E1E5-B28D-4091-ACFF-C93AAB386454}" type="parTrans" cxnId="{ED711E3E-8A31-43C4-8F66-C4F2421D193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DF37231-7B66-4074-8D05-C14A7ABB75A7}" type="sibTrans" cxnId="{ED711E3E-8A31-43C4-8F66-C4F2421D193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1777080-6366-40C8-B9E8-D12CDC024381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核算项维护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782243CC-1CA0-4F25-8F2F-3F47958EC517}" type="parTrans" cxnId="{ECBAA73C-406E-4058-AE67-27A34B314F5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7EC13A-B8C1-4F55-A31B-81A8FAC3D31D}" type="sibTrans" cxnId="{ECBAA73C-406E-4058-AE67-27A34B314F5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4913940-8B1E-46BD-9EB2-FF8BD62093A8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自动转账设置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18E362EC-4925-4B51-BB42-B3B4AA1A1926}" type="parTrans" cxnId="{8FFE76CD-DB42-4E8F-A7E6-71AFEE75C96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374DE16-20DC-4AAA-A06B-1CBF403E5ADB}" type="sibTrans" cxnId="{8FFE76CD-DB42-4E8F-A7E6-71AFEE75C96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1B0360F-99A4-4E10-BFE1-BC46E24B7FBD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费用分配次序设置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7D1CB1B2-3657-4593-AFA1-89EC4B0C6709}" type="parTrans" cxnId="{E0BB4A41-76AA-469B-A850-4F5F3CD5847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376257-73FD-44CE-A70A-3A40561071A9}" type="sibTrans" cxnId="{E0BB4A41-76AA-469B-A850-4F5F3CD5847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77CDAF-0774-4EB6-BDD7-625A73C2B945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放款确认表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BC71AF6F-37EA-418D-8148-2231EAB15116}" type="parTrans" cxnId="{BECDA2BF-00FD-49D7-8C58-AB763595DBD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EF812D7-1C9E-4B22-B1F2-89889C76FFDE}" type="sibTrans" cxnId="{BECDA2BF-00FD-49D7-8C58-AB763595DBD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AB66DD-47B2-4CBF-A3B4-C4AE8B1CB5D6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银行代码维护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DFD91EEF-93D0-472C-A09A-EACF28BBDFAF}" type="parTrans" cxnId="{BDEF82E9-5192-44F8-BED6-1A10225A34C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72C7F1B-F402-4B71-B610-1371FA9FC40A}" type="sibTrans" cxnId="{BDEF82E9-5192-44F8-BED6-1A10225A34C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5A9E233-C396-41D9-A2D3-EA6FF94B03EA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现金回款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4AF34484-E9E4-42A4-8B39-CB37F6F906A2}" type="parTrans" cxnId="{1A6BF499-9695-4D5B-B978-26AF3E5B9E3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28D0FCB-653C-4442-B06F-25EBE040C839}" type="sibTrans" cxnId="{1A6BF499-9695-4D5B-B978-26AF3E5B9E3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7331EE-9B62-480D-8433-96E6064DD49F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费用豁免管理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FDF00934-F349-439B-9DE5-CF39C5EC84CE}" type="parTrans" cxnId="{0B2D9053-C77A-4BC4-A2CE-798B5926E13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45D68ED-EA4D-4B12-84DF-860FF14E1D54}" type="sibTrans" cxnId="{0B2D9053-C77A-4BC4-A2CE-798B5926E13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540A09D-F159-4912-B8E7-266B539C67BF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扣款回执导入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7D9AD21F-51AB-4114-ABB8-1C85E27E4A56}" type="parTrans" cxnId="{C472F89C-3A14-4704-AC7B-4B734F64DD1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76FCAF4-2C3A-4906-8D92-E52E0955973E}" type="sibTrans" cxnId="{C472F89C-3A14-4704-AC7B-4B734F64DD1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BD9ECFB-A557-40FD-BF9E-F39686CDD8A5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归还款项导出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81BD128F-55C6-491F-AA21-899050BB06F9}" type="parTrans" cxnId="{6CEE0DF0-ACDB-4566-A5DC-2D5CEC71E3E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D5F9CD6-E5A8-4A01-97B3-2F08FDD1D802}" type="sibTrans" cxnId="{6CEE0DF0-ACDB-4566-A5DC-2D5CEC71E3E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3042D60-A399-4C7C-BF2B-5421E10C9082}">
      <dgm:prSet custT="1"/>
      <dgm:spPr/>
      <dgm:t>
        <a:bodyPr/>
        <a:lstStyle/>
        <a:p>
          <a:r>
            <a:rPr lang="zh-CN" altLang="en-US" sz="1050" dirty="0" smtClean="0">
              <a:solidFill>
                <a:schemeClr val="tx1"/>
              </a:solidFill>
            </a:rPr>
            <a:t>组织权限</a:t>
          </a:r>
          <a:endParaRPr lang="zh-CN" altLang="en-US" sz="1050" dirty="0">
            <a:solidFill>
              <a:schemeClr val="tx1"/>
            </a:solidFill>
          </a:endParaRPr>
        </a:p>
      </dgm:t>
    </dgm:pt>
    <dgm:pt modelId="{E048818B-9E09-4057-A926-FFF1CA66815B}" type="sibTrans" cxnId="{9147B006-7800-4CF4-B9E1-CF115799B25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1551FD2-49EB-4EB2-9C76-74CAE1F0EE81}" type="parTrans" cxnId="{9147B006-7800-4CF4-B9E1-CF115799B25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3E065A1-9562-485A-895D-52995A959B9B}" type="pres">
      <dgm:prSet presAssocID="{9D923B17-320E-4BD3-AD0A-1176E7603D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07210AD-A308-4A9B-BFD7-FB4FC4D610F3}" type="pres">
      <dgm:prSet presAssocID="{3C3FAAA8-F257-4966-BBB2-A2A13AD62AC7}" presName="root" presStyleCnt="0"/>
      <dgm:spPr/>
    </dgm:pt>
    <dgm:pt modelId="{30AF6207-CF7A-40FD-95EF-8E483A32031B}" type="pres">
      <dgm:prSet presAssocID="{3C3FAAA8-F257-4966-BBB2-A2A13AD62AC7}" presName="rootComposite" presStyleCnt="0"/>
      <dgm:spPr/>
    </dgm:pt>
    <dgm:pt modelId="{285D37B4-B4FF-44CE-A872-76CE897D0A78}" type="pres">
      <dgm:prSet presAssocID="{3C3FAAA8-F257-4966-BBB2-A2A13AD62AC7}" presName="rootText" presStyleLbl="node1" presStyleIdx="0" presStyleCnt="9" custLinFactNeighborX="-6290"/>
      <dgm:spPr/>
      <dgm:t>
        <a:bodyPr/>
        <a:lstStyle/>
        <a:p>
          <a:endParaRPr lang="zh-CN" altLang="en-US"/>
        </a:p>
      </dgm:t>
    </dgm:pt>
    <dgm:pt modelId="{EEBCA35E-FC88-4604-863F-E133C83170A6}" type="pres">
      <dgm:prSet presAssocID="{3C3FAAA8-F257-4966-BBB2-A2A13AD62AC7}" presName="rootConnector" presStyleLbl="node1" presStyleIdx="0" presStyleCnt="9"/>
      <dgm:spPr/>
      <dgm:t>
        <a:bodyPr/>
        <a:lstStyle/>
        <a:p>
          <a:endParaRPr lang="zh-CN" altLang="en-US"/>
        </a:p>
      </dgm:t>
    </dgm:pt>
    <dgm:pt modelId="{0A780F01-CB4B-458E-9F78-5C3F49AA15E0}" type="pres">
      <dgm:prSet presAssocID="{3C3FAAA8-F257-4966-BBB2-A2A13AD62AC7}" presName="childShape" presStyleCnt="0"/>
      <dgm:spPr/>
    </dgm:pt>
    <dgm:pt modelId="{43B96431-F7FB-4987-8A9C-997B8BE20F81}" type="pres">
      <dgm:prSet presAssocID="{D1551FD2-49EB-4EB2-9C76-74CAE1F0EE81}" presName="Name13" presStyleLbl="parChTrans1D2" presStyleIdx="0" presStyleCnt="53"/>
      <dgm:spPr/>
      <dgm:t>
        <a:bodyPr/>
        <a:lstStyle/>
        <a:p>
          <a:endParaRPr lang="zh-CN" altLang="en-US"/>
        </a:p>
      </dgm:t>
    </dgm:pt>
    <dgm:pt modelId="{83AD1A13-D7EC-438E-AC4A-A019A60CE4DC}" type="pres">
      <dgm:prSet presAssocID="{63042D60-A399-4C7C-BF2B-5421E10C9082}" presName="childText" presStyleLbl="bgAcc1" presStyleIdx="0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F6B765-C76B-48C6-9463-D64F089ACA8B}" type="pres">
      <dgm:prSet presAssocID="{C13943AC-61ED-4C2B-8C78-25B429418436}" presName="Name13" presStyleLbl="parChTrans1D2" presStyleIdx="1" presStyleCnt="53"/>
      <dgm:spPr/>
      <dgm:t>
        <a:bodyPr/>
        <a:lstStyle/>
        <a:p>
          <a:endParaRPr lang="zh-CN" altLang="en-US"/>
        </a:p>
      </dgm:t>
    </dgm:pt>
    <dgm:pt modelId="{AC6BA1A1-53AF-4F67-97DB-39CD790BEBCA}" type="pres">
      <dgm:prSet presAssocID="{A77A7CF5-F0A6-4005-8316-FFD745796327}" presName="childText" presStyleLbl="bgAcc1" presStyleIdx="1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9410E-A1A6-4CE1-9424-A15142E88DEF}" type="pres">
      <dgm:prSet presAssocID="{E1B0B8F6-C9AD-422C-BEBA-19ACAFCDBFA3}" presName="Name13" presStyleLbl="parChTrans1D2" presStyleIdx="2" presStyleCnt="53"/>
      <dgm:spPr/>
      <dgm:t>
        <a:bodyPr/>
        <a:lstStyle/>
        <a:p>
          <a:endParaRPr lang="zh-CN" altLang="en-US"/>
        </a:p>
      </dgm:t>
    </dgm:pt>
    <dgm:pt modelId="{3AEE56E2-26D2-4B0F-B806-1D2F08232B11}" type="pres">
      <dgm:prSet presAssocID="{603ADA2D-2ADB-469A-B39C-C3AB95A0A1E9}" presName="childText" presStyleLbl="bgAcc1" presStyleIdx="2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6FC67-CB92-4F26-BA13-043CE62D2B70}" type="pres">
      <dgm:prSet presAssocID="{B7A38A4B-CB76-4A02-88D3-ED81EE704EEA}" presName="Name13" presStyleLbl="parChTrans1D2" presStyleIdx="3" presStyleCnt="53"/>
      <dgm:spPr/>
      <dgm:t>
        <a:bodyPr/>
        <a:lstStyle/>
        <a:p>
          <a:endParaRPr lang="zh-CN" altLang="en-US"/>
        </a:p>
      </dgm:t>
    </dgm:pt>
    <dgm:pt modelId="{8E1D567C-4E0A-4D0C-9671-B7EA755FA363}" type="pres">
      <dgm:prSet presAssocID="{BB44959B-7A76-4CCC-9D45-E74412C87D0F}" presName="childText" presStyleLbl="bgAcc1" presStyleIdx="3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052645-4BF5-4B4C-9D6B-DE55B717F3F2}" type="pres">
      <dgm:prSet presAssocID="{53DE4115-E0E3-4A58-9D31-78122B4D0E65}" presName="Name13" presStyleLbl="parChTrans1D2" presStyleIdx="4" presStyleCnt="53"/>
      <dgm:spPr/>
      <dgm:t>
        <a:bodyPr/>
        <a:lstStyle/>
        <a:p>
          <a:endParaRPr lang="zh-CN" altLang="en-US"/>
        </a:p>
      </dgm:t>
    </dgm:pt>
    <dgm:pt modelId="{394C8A49-16EF-446F-B057-7ED027314D75}" type="pres">
      <dgm:prSet presAssocID="{5702A380-961A-4B46-8603-EE8F209BF082}" presName="childText" presStyleLbl="bgAcc1" presStyleIdx="4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05ADE-E4A8-49D5-BC1D-37CFB10C0DF2}" type="pres">
      <dgm:prSet presAssocID="{B9EF8838-75D8-4B5E-8D6D-F964A117C619}" presName="Name13" presStyleLbl="parChTrans1D2" presStyleIdx="5" presStyleCnt="53"/>
      <dgm:spPr/>
      <dgm:t>
        <a:bodyPr/>
        <a:lstStyle/>
        <a:p>
          <a:endParaRPr lang="zh-CN" altLang="en-US"/>
        </a:p>
      </dgm:t>
    </dgm:pt>
    <dgm:pt modelId="{CF24CCC9-5AB4-4CFC-ABDD-C5ECABA9F113}" type="pres">
      <dgm:prSet presAssocID="{77F77974-6C98-44A9-9B95-B29502896874}" presName="childText" presStyleLbl="bgAcc1" presStyleIdx="5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4477D-4BCE-49C4-9F25-FC4C92260E4D}" type="pres">
      <dgm:prSet presAssocID="{A0188B96-2385-43FB-A2E8-B31F38718F09}" presName="Name13" presStyleLbl="parChTrans1D2" presStyleIdx="6" presStyleCnt="53"/>
      <dgm:spPr/>
      <dgm:t>
        <a:bodyPr/>
        <a:lstStyle/>
        <a:p>
          <a:endParaRPr lang="zh-CN" altLang="en-US"/>
        </a:p>
      </dgm:t>
    </dgm:pt>
    <dgm:pt modelId="{A5F204C6-CD05-46AC-BA64-D71416D69916}" type="pres">
      <dgm:prSet presAssocID="{09C02FB4-DEE4-4192-9D71-B598B896A6AB}" presName="childText" presStyleLbl="bgAcc1" presStyleIdx="6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6042D4-B638-448A-8180-A69A0EA04F13}" type="pres">
      <dgm:prSet presAssocID="{3EA052FB-E004-41D8-82B3-3C50B6C9D822}" presName="root" presStyleCnt="0"/>
      <dgm:spPr/>
    </dgm:pt>
    <dgm:pt modelId="{977A20C3-5DC5-41A3-A46D-DCD22E5DA2A7}" type="pres">
      <dgm:prSet presAssocID="{3EA052FB-E004-41D8-82B3-3C50B6C9D822}" presName="rootComposite" presStyleCnt="0"/>
      <dgm:spPr/>
    </dgm:pt>
    <dgm:pt modelId="{48B4920E-DB3C-40D3-9C67-64AE2FDA1B42}" type="pres">
      <dgm:prSet presAssocID="{3EA052FB-E004-41D8-82B3-3C50B6C9D822}" presName="rootText" presStyleLbl="node1" presStyleIdx="1" presStyleCnt="9"/>
      <dgm:spPr/>
      <dgm:t>
        <a:bodyPr/>
        <a:lstStyle/>
        <a:p>
          <a:endParaRPr lang="zh-CN" altLang="en-US"/>
        </a:p>
      </dgm:t>
    </dgm:pt>
    <dgm:pt modelId="{982D30EC-82A0-4554-B6BC-685CC528890C}" type="pres">
      <dgm:prSet presAssocID="{3EA052FB-E004-41D8-82B3-3C50B6C9D822}" presName="rootConnector" presStyleLbl="node1" presStyleIdx="1" presStyleCnt="9"/>
      <dgm:spPr/>
      <dgm:t>
        <a:bodyPr/>
        <a:lstStyle/>
        <a:p>
          <a:endParaRPr lang="zh-CN" altLang="en-US"/>
        </a:p>
      </dgm:t>
    </dgm:pt>
    <dgm:pt modelId="{2836753A-6683-4D2C-BA5A-25DF11A1DA30}" type="pres">
      <dgm:prSet presAssocID="{3EA052FB-E004-41D8-82B3-3C50B6C9D822}" presName="childShape" presStyleCnt="0"/>
      <dgm:spPr/>
    </dgm:pt>
    <dgm:pt modelId="{A8950320-04B0-44D2-8041-F110FF418A17}" type="pres">
      <dgm:prSet presAssocID="{5932AB0C-EB58-4B8D-A647-2C650ACC0937}" presName="Name13" presStyleLbl="parChTrans1D2" presStyleIdx="7" presStyleCnt="53"/>
      <dgm:spPr/>
      <dgm:t>
        <a:bodyPr/>
        <a:lstStyle/>
        <a:p>
          <a:endParaRPr lang="zh-CN" altLang="en-US"/>
        </a:p>
      </dgm:t>
    </dgm:pt>
    <dgm:pt modelId="{D19D223E-EC98-4EC3-B270-8B9BAC40CF19}" type="pres">
      <dgm:prSet presAssocID="{34C26D76-7174-4BA6-BDDA-FFBA1013047F}" presName="childText" presStyleLbl="bgAcc1" presStyleIdx="7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CA3E52-0434-4DF7-A3A7-09C4EA667911}" type="pres">
      <dgm:prSet presAssocID="{27AA4FBC-58FF-4637-B3BF-0BC7032A7CBA}" presName="Name13" presStyleLbl="parChTrans1D2" presStyleIdx="8" presStyleCnt="53"/>
      <dgm:spPr/>
      <dgm:t>
        <a:bodyPr/>
        <a:lstStyle/>
        <a:p>
          <a:endParaRPr lang="zh-CN" altLang="en-US"/>
        </a:p>
      </dgm:t>
    </dgm:pt>
    <dgm:pt modelId="{985E8CCF-0BE8-410F-AABF-7DF08E9F56A2}" type="pres">
      <dgm:prSet presAssocID="{2822FE64-01DE-49C2-9B3F-A45BD074C211}" presName="childText" presStyleLbl="bgAcc1" presStyleIdx="8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8F810-A6D2-416C-A096-C9C24635D91C}" type="pres">
      <dgm:prSet presAssocID="{1084B5BE-0D28-4008-8021-5C4B9D16E011}" presName="Name13" presStyleLbl="parChTrans1D2" presStyleIdx="9" presStyleCnt="53"/>
      <dgm:spPr/>
      <dgm:t>
        <a:bodyPr/>
        <a:lstStyle/>
        <a:p>
          <a:endParaRPr lang="zh-CN" altLang="en-US"/>
        </a:p>
      </dgm:t>
    </dgm:pt>
    <dgm:pt modelId="{41CF58D2-F26C-4856-BC54-68F394B67FEA}" type="pres">
      <dgm:prSet presAssocID="{E43F6278-21B9-4BBD-90D9-02A812D3D834}" presName="childText" presStyleLbl="bgAcc1" presStyleIdx="9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64216A-015E-4ED5-94D4-1918972FF576}" type="pres">
      <dgm:prSet presAssocID="{BB533755-F97D-4E53-A4A4-F168BFDAD663}" presName="Name13" presStyleLbl="parChTrans1D2" presStyleIdx="10" presStyleCnt="53"/>
      <dgm:spPr/>
      <dgm:t>
        <a:bodyPr/>
        <a:lstStyle/>
        <a:p>
          <a:endParaRPr lang="zh-CN" altLang="en-US"/>
        </a:p>
      </dgm:t>
    </dgm:pt>
    <dgm:pt modelId="{D9E651FA-5B26-4B54-992B-59E583DA561E}" type="pres">
      <dgm:prSet presAssocID="{7E91ED18-059D-4489-987D-E536175706C8}" presName="childText" presStyleLbl="bgAcc1" presStyleIdx="10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5F4D2A-8EDD-41C9-B9C3-16F657D95E6E}" type="pres">
      <dgm:prSet presAssocID="{A366E9CC-61EC-416B-8992-0E5D538FF557}" presName="Name13" presStyleLbl="parChTrans1D2" presStyleIdx="11" presStyleCnt="53"/>
      <dgm:spPr/>
      <dgm:t>
        <a:bodyPr/>
        <a:lstStyle/>
        <a:p>
          <a:endParaRPr lang="zh-CN" altLang="en-US"/>
        </a:p>
      </dgm:t>
    </dgm:pt>
    <dgm:pt modelId="{ACA3BC02-5C5E-4717-9EC2-020E47E7ADCF}" type="pres">
      <dgm:prSet presAssocID="{24433C54-1547-4935-A62D-B74C3FFA5751}" presName="childText" presStyleLbl="bgAcc1" presStyleIdx="11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AE1C4-9327-4869-929B-4DD0E64B652D}" type="pres">
      <dgm:prSet presAssocID="{A9030B68-3024-4847-B586-03F127E1D32C}" presName="Name13" presStyleLbl="parChTrans1D2" presStyleIdx="12" presStyleCnt="53"/>
      <dgm:spPr/>
      <dgm:t>
        <a:bodyPr/>
        <a:lstStyle/>
        <a:p>
          <a:endParaRPr lang="zh-CN" altLang="en-US"/>
        </a:p>
      </dgm:t>
    </dgm:pt>
    <dgm:pt modelId="{440B779E-D96B-4385-9930-477818886160}" type="pres">
      <dgm:prSet presAssocID="{830E8A4F-36F1-478C-B77B-4ECBDC6E86DD}" presName="childText" presStyleLbl="bgAcc1" presStyleIdx="12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132045-CE5D-4D11-8241-7F07381BA166}" type="pres">
      <dgm:prSet presAssocID="{A0628870-F22E-4777-A5DA-0B8DF10873ED}" presName="Name13" presStyleLbl="parChTrans1D2" presStyleIdx="13" presStyleCnt="53"/>
      <dgm:spPr/>
      <dgm:t>
        <a:bodyPr/>
        <a:lstStyle/>
        <a:p>
          <a:endParaRPr lang="zh-CN" altLang="en-US"/>
        </a:p>
      </dgm:t>
    </dgm:pt>
    <dgm:pt modelId="{E5A6A2F6-8217-4A4D-89B9-8B0667979803}" type="pres">
      <dgm:prSet presAssocID="{88E12E8F-8616-4B70-B040-A98589380466}" presName="childText" presStyleLbl="bgAcc1" presStyleIdx="13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B0F216-52E2-473A-A6D5-59252205A7E8}" type="pres">
      <dgm:prSet presAssocID="{2D18FD99-1F96-4600-A95F-841128297AC5}" presName="Name13" presStyleLbl="parChTrans1D2" presStyleIdx="14" presStyleCnt="53"/>
      <dgm:spPr/>
      <dgm:t>
        <a:bodyPr/>
        <a:lstStyle/>
        <a:p>
          <a:endParaRPr lang="zh-CN" altLang="en-US"/>
        </a:p>
      </dgm:t>
    </dgm:pt>
    <dgm:pt modelId="{710332F2-E378-43F8-89B3-D1F58EF8B944}" type="pres">
      <dgm:prSet presAssocID="{A65F8B19-F2D7-4E5C-97DF-5F408B87A289}" presName="childText" presStyleLbl="bgAcc1" presStyleIdx="14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AB24D4-ECB9-4372-AD45-464D26B1C0A5}" type="pres">
      <dgm:prSet presAssocID="{011E80FD-6510-44B5-9BA0-916C1FA2B9B7}" presName="Name13" presStyleLbl="parChTrans1D2" presStyleIdx="15" presStyleCnt="53"/>
      <dgm:spPr/>
      <dgm:t>
        <a:bodyPr/>
        <a:lstStyle/>
        <a:p>
          <a:endParaRPr lang="zh-CN" altLang="en-US"/>
        </a:p>
      </dgm:t>
    </dgm:pt>
    <dgm:pt modelId="{DB79CB3A-A893-4AD4-8298-6CD608738677}" type="pres">
      <dgm:prSet presAssocID="{EB2C9280-E9AB-40D4-A208-8DBC85D11400}" presName="childText" presStyleLbl="bgAcc1" presStyleIdx="15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B024D-74BC-4B6F-9A88-EA678B20940B}" type="pres">
      <dgm:prSet presAssocID="{3B2C0B63-0E7A-435E-B206-C46B69B49E8D}" presName="Name13" presStyleLbl="parChTrans1D2" presStyleIdx="16" presStyleCnt="53"/>
      <dgm:spPr/>
      <dgm:t>
        <a:bodyPr/>
        <a:lstStyle/>
        <a:p>
          <a:endParaRPr lang="zh-CN" altLang="en-US"/>
        </a:p>
      </dgm:t>
    </dgm:pt>
    <dgm:pt modelId="{CD2110EF-4C0E-40FB-8C09-815A32CCF201}" type="pres">
      <dgm:prSet presAssocID="{F0673990-661F-4F6B-9E3F-0FB4DEC483D0}" presName="childText" presStyleLbl="bgAcc1" presStyleIdx="16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E247B7-E448-4061-A5C1-6393B3302EEC}" type="pres">
      <dgm:prSet presAssocID="{73751D43-4C33-44C7-840C-6E161452ECF0}" presName="root" presStyleCnt="0"/>
      <dgm:spPr/>
    </dgm:pt>
    <dgm:pt modelId="{0EE3E7DA-15A2-4858-986B-2F7567DE927F}" type="pres">
      <dgm:prSet presAssocID="{73751D43-4C33-44C7-840C-6E161452ECF0}" presName="rootComposite" presStyleCnt="0"/>
      <dgm:spPr/>
    </dgm:pt>
    <dgm:pt modelId="{0A7C0F55-92CD-46CC-975B-4BD766D702D9}" type="pres">
      <dgm:prSet presAssocID="{73751D43-4C33-44C7-840C-6E161452ECF0}" presName="rootText" presStyleLbl="node1" presStyleIdx="2" presStyleCnt="9"/>
      <dgm:spPr/>
      <dgm:t>
        <a:bodyPr/>
        <a:lstStyle/>
        <a:p>
          <a:endParaRPr lang="zh-CN" altLang="en-US"/>
        </a:p>
      </dgm:t>
    </dgm:pt>
    <dgm:pt modelId="{79B89207-E9A4-4F43-8162-7D953B61F5B0}" type="pres">
      <dgm:prSet presAssocID="{73751D43-4C33-44C7-840C-6E161452ECF0}" presName="rootConnector" presStyleLbl="node1" presStyleIdx="2" presStyleCnt="9"/>
      <dgm:spPr/>
      <dgm:t>
        <a:bodyPr/>
        <a:lstStyle/>
        <a:p>
          <a:endParaRPr lang="zh-CN" altLang="en-US"/>
        </a:p>
      </dgm:t>
    </dgm:pt>
    <dgm:pt modelId="{1C786812-A185-4642-A406-7D8B71303D3C}" type="pres">
      <dgm:prSet presAssocID="{73751D43-4C33-44C7-840C-6E161452ECF0}" presName="childShape" presStyleCnt="0"/>
      <dgm:spPr/>
    </dgm:pt>
    <dgm:pt modelId="{ADE0E494-FE27-4526-929C-367E6FB252DF}" type="pres">
      <dgm:prSet presAssocID="{44215075-1274-4CBF-8CE8-CDD458E6A0B8}" presName="Name13" presStyleLbl="parChTrans1D2" presStyleIdx="17" presStyleCnt="53"/>
      <dgm:spPr/>
      <dgm:t>
        <a:bodyPr/>
        <a:lstStyle/>
        <a:p>
          <a:endParaRPr lang="zh-CN" altLang="en-US"/>
        </a:p>
      </dgm:t>
    </dgm:pt>
    <dgm:pt modelId="{4B7B0904-6700-46CD-9F57-E6F8E243A626}" type="pres">
      <dgm:prSet presAssocID="{5A1C3687-A4DB-4636-948E-3BFB3509582A}" presName="childText" presStyleLbl="bgAcc1" presStyleIdx="17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89052F-9836-49F2-8D85-B7FEBCA76F4A}" type="pres">
      <dgm:prSet presAssocID="{1306E50D-6776-4A07-A915-80D6CB56D03B}" presName="Name13" presStyleLbl="parChTrans1D2" presStyleIdx="18" presStyleCnt="53"/>
      <dgm:spPr/>
      <dgm:t>
        <a:bodyPr/>
        <a:lstStyle/>
        <a:p>
          <a:endParaRPr lang="zh-CN" altLang="en-US"/>
        </a:p>
      </dgm:t>
    </dgm:pt>
    <dgm:pt modelId="{93F400A2-5206-4C8A-9779-D3976368C7E4}" type="pres">
      <dgm:prSet presAssocID="{E0C4E4D5-D5F1-4C4C-8E16-40DDD9D4B40E}" presName="childText" presStyleLbl="bgAcc1" presStyleIdx="18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2E372-B6A6-4181-9597-87CD90CC1BD6}" type="pres">
      <dgm:prSet presAssocID="{ACC87857-6366-4280-AFF4-F9FF27CA3B0C}" presName="root" presStyleCnt="0"/>
      <dgm:spPr/>
    </dgm:pt>
    <dgm:pt modelId="{5E10459B-3A4F-4158-A76B-992DCCEF4E55}" type="pres">
      <dgm:prSet presAssocID="{ACC87857-6366-4280-AFF4-F9FF27CA3B0C}" presName="rootComposite" presStyleCnt="0"/>
      <dgm:spPr/>
    </dgm:pt>
    <dgm:pt modelId="{047069C6-6720-42D0-AB49-5C25B148A6FF}" type="pres">
      <dgm:prSet presAssocID="{ACC87857-6366-4280-AFF4-F9FF27CA3B0C}" presName="rootText" presStyleLbl="node1" presStyleIdx="3" presStyleCnt="9"/>
      <dgm:spPr/>
      <dgm:t>
        <a:bodyPr/>
        <a:lstStyle/>
        <a:p>
          <a:endParaRPr lang="zh-CN" altLang="en-US"/>
        </a:p>
      </dgm:t>
    </dgm:pt>
    <dgm:pt modelId="{890C7854-6C44-45D9-B891-8ACDCF8ED643}" type="pres">
      <dgm:prSet presAssocID="{ACC87857-6366-4280-AFF4-F9FF27CA3B0C}" presName="rootConnector" presStyleLbl="node1" presStyleIdx="3" presStyleCnt="9"/>
      <dgm:spPr/>
      <dgm:t>
        <a:bodyPr/>
        <a:lstStyle/>
        <a:p>
          <a:endParaRPr lang="zh-CN" altLang="en-US"/>
        </a:p>
      </dgm:t>
    </dgm:pt>
    <dgm:pt modelId="{1EC7A6D0-5706-4972-8D19-88BD2B2BF000}" type="pres">
      <dgm:prSet presAssocID="{ACC87857-6366-4280-AFF4-F9FF27CA3B0C}" presName="childShape" presStyleCnt="0"/>
      <dgm:spPr/>
    </dgm:pt>
    <dgm:pt modelId="{92E6967F-E2C1-4B45-AD06-0D2ADFCBF4C6}" type="pres">
      <dgm:prSet presAssocID="{EFDECDD5-B47E-432E-AC2A-36F076A128C8}" presName="Name13" presStyleLbl="parChTrans1D2" presStyleIdx="19" presStyleCnt="53"/>
      <dgm:spPr/>
      <dgm:t>
        <a:bodyPr/>
        <a:lstStyle/>
        <a:p>
          <a:endParaRPr lang="zh-CN" altLang="en-US"/>
        </a:p>
      </dgm:t>
    </dgm:pt>
    <dgm:pt modelId="{6D58EC70-CA18-4493-8FA4-482205F86426}" type="pres">
      <dgm:prSet presAssocID="{17AE84AC-7DF4-486A-8263-2EE73911E38A}" presName="childText" presStyleLbl="bgAcc1" presStyleIdx="19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452776-7A25-4F5A-B0E5-2DF1F0DCFC7D}" type="pres">
      <dgm:prSet presAssocID="{5584C441-E67C-4F68-9FC1-41B55564C755}" presName="Name13" presStyleLbl="parChTrans1D2" presStyleIdx="20" presStyleCnt="53"/>
      <dgm:spPr/>
      <dgm:t>
        <a:bodyPr/>
        <a:lstStyle/>
        <a:p>
          <a:endParaRPr lang="zh-CN" altLang="en-US"/>
        </a:p>
      </dgm:t>
    </dgm:pt>
    <dgm:pt modelId="{44FD8E64-E6AF-4B02-A3AC-199A66FD0F12}" type="pres">
      <dgm:prSet presAssocID="{7B13AFF8-CD9F-41F6-8375-CEC100CE078C}" presName="childText" presStyleLbl="bgAcc1" presStyleIdx="20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05FCD-6E29-4BB9-9373-D461D1944ABB}" type="pres">
      <dgm:prSet presAssocID="{062DFD07-7A3F-484E-903A-ADFA4843DE32}" presName="root" presStyleCnt="0"/>
      <dgm:spPr/>
    </dgm:pt>
    <dgm:pt modelId="{EBA92743-887D-4A82-8FB6-7C966C556E5C}" type="pres">
      <dgm:prSet presAssocID="{062DFD07-7A3F-484E-903A-ADFA4843DE32}" presName="rootComposite" presStyleCnt="0"/>
      <dgm:spPr/>
    </dgm:pt>
    <dgm:pt modelId="{EFBAAADD-B347-4C94-B491-3BBB53E60B7F}" type="pres">
      <dgm:prSet presAssocID="{062DFD07-7A3F-484E-903A-ADFA4843DE32}" presName="rootText" presStyleLbl="node1" presStyleIdx="4" presStyleCnt="9"/>
      <dgm:spPr/>
      <dgm:t>
        <a:bodyPr/>
        <a:lstStyle/>
        <a:p>
          <a:endParaRPr lang="zh-CN" altLang="en-US"/>
        </a:p>
      </dgm:t>
    </dgm:pt>
    <dgm:pt modelId="{97349156-811C-4729-AE48-7A002832A173}" type="pres">
      <dgm:prSet presAssocID="{062DFD07-7A3F-484E-903A-ADFA4843DE32}" presName="rootConnector" presStyleLbl="node1" presStyleIdx="4" presStyleCnt="9"/>
      <dgm:spPr/>
      <dgm:t>
        <a:bodyPr/>
        <a:lstStyle/>
        <a:p>
          <a:endParaRPr lang="zh-CN" altLang="en-US"/>
        </a:p>
      </dgm:t>
    </dgm:pt>
    <dgm:pt modelId="{1BFEFBF3-3A2F-47D3-BBBC-84ED747D89C0}" type="pres">
      <dgm:prSet presAssocID="{062DFD07-7A3F-484E-903A-ADFA4843DE32}" presName="childShape" presStyleCnt="0"/>
      <dgm:spPr/>
    </dgm:pt>
    <dgm:pt modelId="{5BB33755-829E-40A7-B7A4-AFC66C3D99A6}" type="pres">
      <dgm:prSet presAssocID="{57D9A95C-D6A9-4183-9C62-1EA6CDBB1AD2}" presName="Name13" presStyleLbl="parChTrans1D2" presStyleIdx="21" presStyleCnt="53"/>
      <dgm:spPr/>
      <dgm:t>
        <a:bodyPr/>
        <a:lstStyle/>
        <a:p>
          <a:endParaRPr lang="zh-CN" altLang="en-US"/>
        </a:p>
      </dgm:t>
    </dgm:pt>
    <dgm:pt modelId="{B67E3C82-1CE2-4B37-8A01-A47633BD9A1C}" type="pres">
      <dgm:prSet presAssocID="{15F4ADEC-6938-4D1B-87C2-D3868EE31189}" presName="childText" presStyleLbl="bgAcc1" presStyleIdx="21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B48F11-0587-4C88-91EE-2351368C125F}" type="pres">
      <dgm:prSet presAssocID="{6ACC4270-0728-40A8-9615-20F56A2847CA}" presName="Name13" presStyleLbl="parChTrans1D2" presStyleIdx="22" presStyleCnt="53"/>
      <dgm:spPr/>
      <dgm:t>
        <a:bodyPr/>
        <a:lstStyle/>
        <a:p>
          <a:endParaRPr lang="zh-CN" altLang="en-US"/>
        </a:p>
      </dgm:t>
    </dgm:pt>
    <dgm:pt modelId="{964DD063-4D1A-495F-8558-68F15E369E0A}" type="pres">
      <dgm:prSet presAssocID="{3C6811BA-428E-48C1-BFD0-0F8632129E05}" presName="childText" presStyleLbl="bgAcc1" presStyleIdx="22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F8F32-F1DD-45ED-8A13-BB3323AA689B}" type="pres">
      <dgm:prSet presAssocID="{11B3914E-CCD3-42F7-811A-645FD06EEAB1}" presName="root" presStyleCnt="0"/>
      <dgm:spPr/>
    </dgm:pt>
    <dgm:pt modelId="{CBAE02DC-08B2-4B99-B43D-EA10B198A041}" type="pres">
      <dgm:prSet presAssocID="{11B3914E-CCD3-42F7-811A-645FD06EEAB1}" presName="rootComposite" presStyleCnt="0"/>
      <dgm:spPr/>
    </dgm:pt>
    <dgm:pt modelId="{CF012D24-CDDB-46BD-8682-0CDB67F41856}" type="pres">
      <dgm:prSet presAssocID="{11B3914E-CCD3-42F7-811A-645FD06EEAB1}" presName="rootText" presStyleLbl="node1" presStyleIdx="5" presStyleCnt="9"/>
      <dgm:spPr/>
      <dgm:t>
        <a:bodyPr/>
        <a:lstStyle/>
        <a:p>
          <a:endParaRPr lang="zh-CN" altLang="en-US"/>
        </a:p>
      </dgm:t>
    </dgm:pt>
    <dgm:pt modelId="{BF346DA5-1300-4339-8A12-EE3BA823678D}" type="pres">
      <dgm:prSet presAssocID="{11B3914E-CCD3-42F7-811A-645FD06EEAB1}" presName="rootConnector" presStyleLbl="node1" presStyleIdx="5" presStyleCnt="9"/>
      <dgm:spPr/>
      <dgm:t>
        <a:bodyPr/>
        <a:lstStyle/>
        <a:p>
          <a:endParaRPr lang="zh-CN" altLang="en-US"/>
        </a:p>
      </dgm:t>
    </dgm:pt>
    <dgm:pt modelId="{43F4D459-0A69-4163-92F2-5BA4DF6EF961}" type="pres">
      <dgm:prSet presAssocID="{11B3914E-CCD3-42F7-811A-645FD06EEAB1}" presName="childShape" presStyleCnt="0"/>
      <dgm:spPr/>
    </dgm:pt>
    <dgm:pt modelId="{830EF445-9C48-475C-8097-7EC8107D12B6}" type="pres">
      <dgm:prSet presAssocID="{4F713818-F9AF-4B86-9A48-C77207BD6722}" presName="Name13" presStyleLbl="parChTrans1D2" presStyleIdx="23" presStyleCnt="53"/>
      <dgm:spPr/>
      <dgm:t>
        <a:bodyPr/>
        <a:lstStyle/>
        <a:p>
          <a:endParaRPr lang="zh-CN" altLang="en-US"/>
        </a:p>
      </dgm:t>
    </dgm:pt>
    <dgm:pt modelId="{1151B210-5A22-43AD-8484-CDF55BDDA3A4}" type="pres">
      <dgm:prSet presAssocID="{B49CF4D9-D887-47AB-88F1-6B2CB90F4928}" presName="childText" presStyleLbl="bgAcc1" presStyleIdx="23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35969-21C8-469E-A7A7-E2900AB35961}" type="pres">
      <dgm:prSet presAssocID="{CA6E579C-5019-45BD-8DE9-DC21DE646DA1}" presName="Name13" presStyleLbl="parChTrans1D2" presStyleIdx="24" presStyleCnt="53"/>
      <dgm:spPr/>
      <dgm:t>
        <a:bodyPr/>
        <a:lstStyle/>
        <a:p>
          <a:endParaRPr lang="zh-CN" altLang="en-US"/>
        </a:p>
      </dgm:t>
    </dgm:pt>
    <dgm:pt modelId="{9FFFF80E-4515-49FF-B25E-21BA0F9D07F9}" type="pres">
      <dgm:prSet presAssocID="{096F610E-B7D2-47C8-8CAA-FA75AE54E95F}" presName="childText" presStyleLbl="bgAcc1" presStyleIdx="24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B859EE-0447-4D2E-8F31-89171FE23BFE}" type="pres">
      <dgm:prSet presAssocID="{874CAFDF-1902-4AB4-BB98-48667EDDD6FC}" presName="Name13" presStyleLbl="parChTrans1D2" presStyleIdx="25" presStyleCnt="53"/>
      <dgm:spPr/>
      <dgm:t>
        <a:bodyPr/>
        <a:lstStyle/>
        <a:p>
          <a:endParaRPr lang="zh-CN" altLang="en-US"/>
        </a:p>
      </dgm:t>
    </dgm:pt>
    <dgm:pt modelId="{DF15B2E2-2782-4DC0-A7ED-60CDBD84191D}" type="pres">
      <dgm:prSet presAssocID="{34D6627B-6CF1-4B91-96A9-FCD9B9F2C0F3}" presName="childText" presStyleLbl="bgAcc1" presStyleIdx="25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97D66-CC3A-4A19-9624-F9DFB0352820}" type="pres">
      <dgm:prSet presAssocID="{DE68B611-E69A-4189-94EC-88BEBC7C8CF8}" presName="Name13" presStyleLbl="parChTrans1D2" presStyleIdx="26" presStyleCnt="53"/>
      <dgm:spPr/>
      <dgm:t>
        <a:bodyPr/>
        <a:lstStyle/>
        <a:p>
          <a:endParaRPr lang="zh-CN" altLang="en-US"/>
        </a:p>
      </dgm:t>
    </dgm:pt>
    <dgm:pt modelId="{BD27C321-A35C-4253-B596-1441B625C802}" type="pres">
      <dgm:prSet presAssocID="{88415DA1-FCC4-4FC1-9FEB-E5A9BF3748DE}" presName="childText" presStyleLbl="bgAcc1" presStyleIdx="26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DC0CF5-8919-400D-A41B-73D722D436DE}" type="pres">
      <dgm:prSet presAssocID="{0DFD4CFB-A4BF-49EC-B638-8002BA363FE2}" presName="Name13" presStyleLbl="parChTrans1D2" presStyleIdx="27" presStyleCnt="53"/>
      <dgm:spPr/>
      <dgm:t>
        <a:bodyPr/>
        <a:lstStyle/>
        <a:p>
          <a:endParaRPr lang="zh-CN" altLang="en-US"/>
        </a:p>
      </dgm:t>
    </dgm:pt>
    <dgm:pt modelId="{A5BD3B14-B5C5-4D87-8A15-EE6F91FEEBC7}" type="pres">
      <dgm:prSet presAssocID="{A873D68C-3317-4387-9175-3A58D7B6C80E}" presName="childText" presStyleLbl="bgAcc1" presStyleIdx="27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BFAD8-4F00-4C41-B199-055D69F2B045}" type="pres">
      <dgm:prSet presAssocID="{A9E1264F-38C6-45AD-AAF6-24E4BD58209A}" presName="root" presStyleCnt="0"/>
      <dgm:spPr/>
    </dgm:pt>
    <dgm:pt modelId="{FB94EEA2-775A-4195-8BF8-2A349AC77956}" type="pres">
      <dgm:prSet presAssocID="{A9E1264F-38C6-45AD-AAF6-24E4BD58209A}" presName="rootComposite" presStyleCnt="0"/>
      <dgm:spPr/>
    </dgm:pt>
    <dgm:pt modelId="{A11119C7-C4F2-4113-9118-61E8C3C993B9}" type="pres">
      <dgm:prSet presAssocID="{A9E1264F-38C6-45AD-AAF6-24E4BD58209A}" presName="rootText" presStyleLbl="node1" presStyleIdx="6" presStyleCnt="9"/>
      <dgm:spPr/>
      <dgm:t>
        <a:bodyPr/>
        <a:lstStyle/>
        <a:p>
          <a:endParaRPr lang="zh-CN" altLang="en-US"/>
        </a:p>
      </dgm:t>
    </dgm:pt>
    <dgm:pt modelId="{0438C0B2-FE35-403C-B053-CDA3152FD227}" type="pres">
      <dgm:prSet presAssocID="{A9E1264F-38C6-45AD-AAF6-24E4BD58209A}" presName="rootConnector" presStyleLbl="node1" presStyleIdx="6" presStyleCnt="9"/>
      <dgm:spPr/>
      <dgm:t>
        <a:bodyPr/>
        <a:lstStyle/>
        <a:p>
          <a:endParaRPr lang="zh-CN" altLang="en-US"/>
        </a:p>
      </dgm:t>
    </dgm:pt>
    <dgm:pt modelId="{23D64762-D234-421E-82B9-F00C4E37BC8E}" type="pres">
      <dgm:prSet presAssocID="{A9E1264F-38C6-45AD-AAF6-24E4BD58209A}" presName="childShape" presStyleCnt="0"/>
      <dgm:spPr/>
    </dgm:pt>
    <dgm:pt modelId="{902FC62F-DB1B-4874-BCEC-78778384603E}" type="pres">
      <dgm:prSet presAssocID="{D8EB07D0-6A09-413D-B577-73A89E54E48F}" presName="Name13" presStyleLbl="parChTrans1D2" presStyleIdx="28" presStyleCnt="53"/>
      <dgm:spPr/>
      <dgm:t>
        <a:bodyPr/>
        <a:lstStyle/>
        <a:p>
          <a:endParaRPr lang="zh-CN" altLang="en-US"/>
        </a:p>
      </dgm:t>
    </dgm:pt>
    <dgm:pt modelId="{194E6CB1-4BA5-4819-889F-2A85B53C16F0}" type="pres">
      <dgm:prSet presAssocID="{24BD21A7-4A1F-49F3-A3D8-159BE0848F36}" presName="childText" presStyleLbl="bgAcc1" presStyleIdx="28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11DD4-FA48-4B71-9965-833A7E10B76C}" type="pres">
      <dgm:prSet presAssocID="{9D1B4864-B1EA-405F-AAA0-B746762C6DE3}" presName="Name13" presStyleLbl="parChTrans1D2" presStyleIdx="29" presStyleCnt="53"/>
      <dgm:spPr/>
      <dgm:t>
        <a:bodyPr/>
        <a:lstStyle/>
        <a:p>
          <a:endParaRPr lang="zh-CN" altLang="en-US"/>
        </a:p>
      </dgm:t>
    </dgm:pt>
    <dgm:pt modelId="{2E01A372-99B7-4B2A-BCD3-C8C553E0E8D1}" type="pres">
      <dgm:prSet presAssocID="{DC6D3FDA-4688-4254-AAB9-762634243D4D}" presName="childText" presStyleLbl="bgAcc1" presStyleIdx="29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A81E8-7DDE-4809-BD4E-714C0569F799}" type="pres">
      <dgm:prSet presAssocID="{E42B3E0B-B82B-40E5-BCD8-486CBE899F3E}" presName="Name13" presStyleLbl="parChTrans1D2" presStyleIdx="30" presStyleCnt="53"/>
      <dgm:spPr/>
      <dgm:t>
        <a:bodyPr/>
        <a:lstStyle/>
        <a:p>
          <a:endParaRPr lang="zh-CN" altLang="en-US"/>
        </a:p>
      </dgm:t>
    </dgm:pt>
    <dgm:pt modelId="{CD9CA78E-2C8B-4C9C-8887-2918AC585526}" type="pres">
      <dgm:prSet presAssocID="{8977C409-964F-47AD-A583-FDB0EC29F9F5}" presName="childText" presStyleLbl="bgAcc1" presStyleIdx="30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6B2074-5844-4D19-9878-95724EB5956E}" type="pres">
      <dgm:prSet presAssocID="{D13DCC89-9B6F-4E75-93C0-B69B0E3DD6DF}" presName="Name13" presStyleLbl="parChTrans1D2" presStyleIdx="31" presStyleCnt="53"/>
      <dgm:spPr/>
      <dgm:t>
        <a:bodyPr/>
        <a:lstStyle/>
        <a:p>
          <a:endParaRPr lang="zh-CN" altLang="en-US"/>
        </a:p>
      </dgm:t>
    </dgm:pt>
    <dgm:pt modelId="{4FAABF0E-212A-4BA4-B466-AD435358F087}" type="pres">
      <dgm:prSet presAssocID="{6EAEF14C-1D5E-41A5-8C90-2EFE890C009D}" presName="childText" presStyleLbl="bgAcc1" presStyleIdx="31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66F9F-7B56-4793-832B-4FAB2C2B8247}" type="pres">
      <dgm:prSet presAssocID="{CD3FC1F9-6762-43D5-AF28-FD0C9964F77C}" presName="Name13" presStyleLbl="parChTrans1D2" presStyleIdx="32" presStyleCnt="53"/>
      <dgm:spPr/>
      <dgm:t>
        <a:bodyPr/>
        <a:lstStyle/>
        <a:p>
          <a:endParaRPr lang="zh-CN" altLang="en-US"/>
        </a:p>
      </dgm:t>
    </dgm:pt>
    <dgm:pt modelId="{938E5646-7CAA-4CD9-B1C2-668BEEEE3DE2}" type="pres">
      <dgm:prSet presAssocID="{57452C15-F958-4C55-A270-81216F77B4FC}" presName="childText" presStyleLbl="bgAcc1" presStyleIdx="32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819A3-CDEA-44B7-932B-59A44976E7B9}" type="pres">
      <dgm:prSet presAssocID="{6237C0B7-76E1-4FFB-B2E6-0AA38ED2F470}" presName="root" presStyleCnt="0"/>
      <dgm:spPr/>
    </dgm:pt>
    <dgm:pt modelId="{226BBFC4-D6F4-4960-AB0B-EDF0BC021511}" type="pres">
      <dgm:prSet presAssocID="{6237C0B7-76E1-4FFB-B2E6-0AA38ED2F470}" presName="rootComposite" presStyleCnt="0"/>
      <dgm:spPr/>
    </dgm:pt>
    <dgm:pt modelId="{A3E94548-3D5C-4DEB-84F2-64A718B6FFD7}" type="pres">
      <dgm:prSet presAssocID="{6237C0B7-76E1-4FFB-B2E6-0AA38ED2F470}" presName="rootText" presStyleLbl="node1" presStyleIdx="7" presStyleCnt="9"/>
      <dgm:spPr/>
      <dgm:t>
        <a:bodyPr/>
        <a:lstStyle/>
        <a:p>
          <a:endParaRPr lang="zh-CN" altLang="en-US"/>
        </a:p>
      </dgm:t>
    </dgm:pt>
    <dgm:pt modelId="{043BC435-4547-43E4-BDDC-991C3E09065B}" type="pres">
      <dgm:prSet presAssocID="{6237C0B7-76E1-4FFB-B2E6-0AA38ED2F470}" presName="rootConnector" presStyleLbl="node1" presStyleIdx="7" presStyleCnt="9"/>
      <dgm:spPr/>
      <dgm:t>
        <a:bodyPr/>
        <a:lstStyle/>
        <a:p>
          <a:endParaRPr lang="zh-CN" altLang="en-US"/>
        </a:p>
      </dgm:t>
    </dgm:pt>
    <dgm:pt modelId="{09AE7408-D232-4838-9971-C284683F5CC4}" type="pres">
      <dgm:prSet presAssocID="{6237C0B7-76E1-4FFB-B2E6-0AA38ED2F470}" presName="childShape" presStyleCnt="0"/>
      <dgm:spPr/>
    </dgm:pt>
    <dgm:pt modelId="{FEA6DF55-1395-4EDB-B9E6-31D267798E61}" type="pres">
      <dgm:prSet presAssocID="{E31D033C-E249-4C69-B40F-A2295EF9C904}" presName="Name13" presStyleLbl="parChTrans1D2" presStyleIdx="33" presStyleCnt="53"/>
      <dgm:spPr/>
      <dgm:t>
        <a:bodyPr/>
        <a:lstStyle/>
        <a:p>
          <a:endParaRPr lang="zh-CN" altLang="en-US"/>
        </a:p>
      </dgm:t>
    </dgm:pt>
    <dgm:pt modelId="{F1E498BC-0EB8-4953-863C-B7D27E3EE056}" type="pres">
      <dgm:prSet presAssocID="{D874C0C1-E593-4A97-8A8C-9E8070D47904}" presName="childText" presStyleLbl="bgAcc1" presStyleIdx="33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A343D-BA87-4475-8CC8-6AA1E0A502A6}" type="pres">
      <dgm:prSet presAssocID="{C4E3E1E5-B28D-4091-ACFF-C93AAB386454}" presName="Name13" presStyleLbl="parChTrans1D2" presStyleIdx="34" presStyleCnt="53"/>
      <dgm:spPr/>
      <dgm:t>
        <a:bodyPr/>
        <a:lstStyle/>
        <a:p>
          <a:endParaRPr lang="zh-CN" altLang="en-US"/>
        </a:p>
      </dgm:t>
    </dgm:pt>
    <dgm:pt modelId="{DDFD6D6B-4EF4-4168-8E07-67D952EFC7F7}" type="pres">
      <dgm:prSet presAssocID="{425772AC-B66C-418E-945C-BA7E5B90F377}" presName="childText" presStyleLbl="bgAcc1" presStyleIdx="34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57A41-0328-436D-86E5-19342F0783A3}" type="pres">
      <dgm:prSet presAssocID="{782243CC-1CA0-4F25-8F2F-3F47958EC517}" presName="Name13" presStyleLbl="parChTrans1D2" presStyleIdx="35" presStyleCnt="53"/>
      <dgm:spPr/>
      <dgm:t>
        <a:bodyPr/>
        <a:lstStyle/>
        <a:p>
          <a:endParaRPr lang="zh-CN" altLang="en-US"/>
        </a:p>
      </dgm:t>
    </dgm:pt>
    <dgm:pt modelId="{89A62733-A22A-4886-B4C5-B4AF4607ED03}" type="pres">
      <dgm:prSet presAssocID="{61777080-6366-40C8-B9E8-D12CDC024381}" presName="childText" presStyleLbl="bgAcc1" presStyleIdx="35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8E485-7431-476A-ACD0-FD76C734B364}" type="pres">
      <dgm:prSet presAssocID="{18E362EC-4925-4B51-BB42-B3B4AA1A1926}" presName="Name13" presStyleLbl="parChTrans1D2" presStyleIdx="36" presStyleCnt="53"/>
      <dgm:spPr/>
      <dgm:t>
        <a:bodyPr/>
        <a:lstStyle/>
        <a:p>
          <a:endParaRPr lang="zh-CN" altLang="en-US"/>
        </a:p>
      </dgm:t>
    </dgm:pt>
    <dgm:pt modelId="{261F28F0-FEDF-43E4-98E6-8171F75EED27}" type="pres">
      <dgm:prSet presAssocID="{54913940-8B1E-46BD-9EB2-FF8BD62093A8}" presName="childText" presStyleLbl="bgAcc1" presStyleIdx="36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484567-FCF4-4D0D-8F12-3E52514A1D40}" type="pres">
      <dgm:prSet presAssocID="{7D1CB1B2-3657-4593-AFA1-89EC4B0C6709}" presName="Name13" presStyleLbl="parChTrans1D2" presStyleIdx="37" presStyleCnt="53"/>
      <dgm:spPr/>
      <dgm:t>
        <a:bodyPr/>
        <a:lstStyle/>
        <a:p>
          <a:endParaRPr lang="zh-CN" altLang="en-US"/>
        </a:p>
      </dgm:t>
    </dgm:pt>
    <dgm:pt modelId="{9CBD55E8-4F28-4CC4-BF12-40EED1A93117}" type="pres">
      <dgm:prSet presAssocID="{91B0360F-99A4-4E10-BFE1-BC46E24B7FBD}" presName="childText" presStyleLbl="bgAcc1" presStyleIdx="37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53C63F-88EA-4E7F-A0E1-45F01DCCF190}" type="pres">
      <dgm:prSet presAssocID="{BC71AF6F-37EA-418D-8148-2231EAB15116}" presName="Name13" presStyleLbl="parChTrans1D2" presStyleIdx="38" presStyleCnt="53"/>
      <dgm:spPr/>
      <dgm:t>
        <a:bodyPr/>
        <a:lstStyle/>
        <a:p>
          <a:endParaRPr lang="zh-CN" altLang="en-US"/>
        </a:p>
      </dgm:t>
    </dgm:pt>
    <dgm:pt modelId="{76F51B8C-5926-4D8B-AAE4-9C9B952A8FDA}" type="pres">
      <dgm:prSet presAssocID="{C177CDAF-0774-4EB6-BDD7-625A73C2B945}" presName="childText" presStyleLbl="bgAcc1" presStyleIdx="38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B207B-9683-48AC-AE5E-1A80D5C1FEBD}" type="pres">
      <dgm:prSet presAssocID="{DFD91EEF-93D0-472C-A09A-EACF28BBDFAF}" presName="Name13" presStyleLbl="parChTrans1D2" presStyleIdx="39" presStyleCnt="53"/>
      <dgm:spPr/>
      <dgm:t>
        <a:bodyPr/>
        <a:lstStyle/>
        <a:p>
          <a:endParaRPr lang="zh-CN" altLang="en-US"/>
        </a:p>
      </dgm:t>
    </dgm:pt>
    <dgm:pt modelId="{2355868E-5376-472E-830A-4D9F62810505}" type="pres">
      <dgm:prSet presAssocID="{5DAB66DD-47B2-4CBF-A3B4-C4AE8B1CB5D6}" presName="childText" presStyleLbl="bgAcc1" presStyleIdx="39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1B6B5-DB03-4A37-82B8-4EE772564A0A}" type="pres">
      <dgm:prSet presAssocID="{4AF34484-E9E4-42A4-8B39-CB37F6F906A2}" presName="Name13" presStyleLbl="parChTrans1D2" presStyleIdx="40" presStyleCnt="53"/>
      <dgm:spPr/>
      <dgm:t>
        <a:bodyPr/>
        <a:lstStyle/>
        <a:p>
          <a:endParaRPr lang="zh-CN" altLang="en-US"/>
        </a:p>
      </dgm:t>
    </dgm:pt>
    <dgm:pt modelId="{54AB0348-B2B1-427C-8553-1636173DD39D}" type="pres">
      <dgm:prSet presAssocID="{C5A9E233-C396-41D9-A2D3-EA6FF94B03EA}" presName="childText" presStyleLbl="bgAcc1" presStyleIdx="40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B06DA4-570F-405F-9BF1-E5BB6628FE1B}" type="pres">
      <dgm:prSet presAssocID="{FDF00934-F349-439B-9DE5-CF39C5EC84CE}" presName="Name13" presStyleLbl="parChTrans1D2" presStyleIdx="41" presStyleCnt="53"/>
      <dgm:spPr/>
      <dgm:t>
        <a:bodyPr/>
        <a:lstStyle/>
        <a:p>
          <a:endParaRPr lang="zh-CN" altLang="en-US"/>
        </a:p>
      </dgm:t>
    </dgm:pt>
    <dgm:pt modelId="{48241C2D-FA16-4282-8F13-92AF4678B402}" type="pres">
      <dgm:prSet presAssocID="{3E7331EE-9B62-480D-8433-96E6064DD49F}" presName="childText" presStyleLbl="bgAcc1" presStyleIdx="41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7F35E4-636A-4ED0-9A40-49832602CBAF}" type="pres">
      <dgm:prSet presAssocID="{7D9AD21F-51AB-4114-ABB8-1C85E27E4A56}" presName="Name13" presStyleLbl="parChTrans1D2" presStyleIdx="42" presStyleCnt="53"/>
      <dgm:spPr/>
      <dgm:t>
        <a:bodyPr/>
        <a:lstStyle/>
        <a:p>
          <a:endParaRPr lang="zh-CN" altLang="en-US"/>
        </a:p>
      </dgm:t>
    </dgm:pt>
    <dgm:pt modelId="{9CC834B8-880D-44BA-AD2E-F3882439D57D}" type="pres">
      <dgm:prSet presAssocID="{C540A09D-F159-4912-B8E7-266B539C67BF}" presName="childText" presStyleLbl="bgAcc1" presStyleIdx="42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2E192E-071C-4E5D-ADA7-BB37BB74DE5E}" type="pres">
      <dgm:prSet presAssocID="{81BD128F-55C6-491F-AA21-899050BB06F9}" presName="Name13" presStyleLbl="parChTrans1D2" presStyleIdx="43" presStyleCnt="53"/>
      <dgm:spPr/>
      <dgm:t>
        <a:bodyPr/>
        <a:lstStyle/>
        <a:p>
          <a:endParaRPr lang="zh-CN" altLang="en-US"/>
        </a:p>
      </dgm:t>
    </dgm:pt>
    <dgm:pt modelId="{758F130D-23AD-4B6F-A64D-4B0EAC74FCCB}" type="pres">
      <dgm:prSet presAssocID="{0BD9ECFB-A557-40FD-BF9E-F39686CDD8A5}" presName="childText" presStyleLbl="bgAcc1" presStyleIdx="43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F09EB-5763-4C34-9D93-408D4F002A99}" type="pres">
      <dgm:prSet presAssocID="{84C841D5-9193-4B5B-8150-A6DC24FF545E}" presName="root" presStyleCnt="0"/>
      <dgm:spPr/>
    </dgm:pt>
    <dgm:pt modelId="{19813ABD-6564-4A28-B64A-BBD0AE057B06}" type="pres">
      <dgm:prSet presAssocID="{84C841D5-9193-4B5B-8150-A6DC24FF545E}" presName="rootComposite" presStyleCnt="0"/>
      <dgm:spPr/>
    </dgm:pt>
    <dgm:pt modelId="{316300B9-47D0-4431-8C30-7F84E2B94E64}" type="pres">
      <dgm:prSet presAssocID="{84C841D5-9193-4B5B-8150-A6DC24FF545E}" presName="rootText" presStyleLbl="node1" presStyleIdx="8" presStyleCnt="9"/>
      <dgm:spPr/>
      <dgm:t>
        <a:bodyPr/>
        <a:lstStyle/>
        <a:p>
          <a:endParaRPr lang="zh-CN" altLang="en-US"/>
        </a:p>
      </dgm:t>
    </dgm:pt>
    <dgm:pt modelId="{4ED1A338-17A3-4AD5-8815-1BB316F73E25}" type="pres">
      <dgm:prSet presAssocID="{84C841D5-9193-4B5B-8150-A6DC24FF545E}" presName="rootConnector" presStyleLbl="node1" presStyleIdx="8" presStyleCnt="9"/>
      <dgm:spPr/>
      <dgm:t>
        <a:bodyPr/>
        <a:lstStyle/>
        <a:p>
          <a:endParaRPr lang="zh-CN" altLang="en-US"/>
        </a:p>
      </dgm:t>
    </dgm:pt>
    <dgm:pt modelId="{CD004581-BBF7-456E-A107-01A0CB666927}" type="pres">
      <dgm:prSet presAssocID="{84C841D5-9193-4B5B-8150-A6DC24FF545E}" presName="childShape" presStyleCnt="0"/>
      <dgm:spPr/>
    </dgm:pt>
    <dgm:pt modelId="{42E38E1E-6A4A-41CC-9CEB-0954FE35A2DC}" type="pres">
      <dgm:prSet presAssocID="{9454D6CC-834E-4746-B3C4-CADA40CBE623}" presName="Name13" presStyleLbl="parChTrans1D2" presStyleIdx="44" presStyleCnt="53"/>
      <dgm:spPr/>
      <dgm:t>
        <a:bodyPr/>
        <a:lstStyle/>
        <a:p>
          <a:endParaRPr lang="zh-CN" altLang="en-US"/>
        </a:p>
      </dgm:t>
    </dgm:pt>
    <dgm:pt modelId="{3DFA7D16-53AE-41B0-B0AB-8DC8D18C4BDD}" type="pres">
      <dgm:prSet presAssocID="{E6390275-E424-41DD-913C-1428BA92969D}" presName="childText" presStyleLbl="bgAcc1" presStyleIdx="44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65C1EA-CCC6-4A7F-B826-310E62E331F9}" type="pres">
      <dgm:prSet presAssocID="{F6C4D3C5-7992-4CC9-9C11-C235D6B5DF5F}" presName="Name13" presStyleLbl="parChTrans1D2" presStyleIdx="45" presStyleCnt="53"/>
      <dgm:spPr/>
      <dgm:t>
        <a:bodyPr/>
        <a:lstStyle/>
        <a:p>
          <a:endParaRPr lang="zh-CN" altLang="en-US"/>
        </a:p>
      </dgm:t>
    </dgm:pt>
    <dgm:pt modelId="{627BF94F-EC00-47EE-8CC3-17C51AD55736}" type="pres">
      <dgm:prSet presAssocID="{A4CB4716-4D39-49EA-8A95-31739476F095}" presName="childText" presStyleLbl="bgAcc1" presStyleIdx="45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2AC4F-2070-42F4-B0BE-319F7C747414}" type="pres">
      <dgm:prSet presAssocID="{F4B70DED-2DCF-41BB-A3AB-6FBD956A3588}" presName="Name13" presStyleLbl="parChTrans1D2" presStyleIdx="46" presStyleCnt="53"/>
      <dgm:spPr/>
      <dgm:t>
        <a:bodyPr/>
        <a:lstStyle/>
        <a:p>
          <a:endParaRPr lang="zh-CN" altLang="en-US"/>
        </a:p>
      </dgm:t>
    </dgm:pt>
    <dgm:pt modelId="{8DB40DF6-8117-47AB-BEC7-11F3ED40E8F2}" type="pres">
      <dgm:prSet presAssocID="{4EDBFAF4-1B27-4427-9C33-E5C277926313}" presName="childText" presStyleLbl="bgAcc1" presStyleIdx="46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1DA72F-A392-488B-A546-F9BC0FED9C32}" type="pres">
      <dgm:prSet presAssocID="{92473008-8F6D-44C1-955E-2AF5812F4A4A}" presName="Name13" presStyleLbl="parChTrans1D2" presStyleIdx="47" presStyleCnt="53"/>
      <dgm:spPr/>
      <dgm:t>
        <a:bodyPr/>
        <a:lstStyle/>
        <a:p>
          <a:endParaRPr lang="zh-CN" altLang="en-US"/>
        </a:p>
      </dgm:t>
    </dgm:pt>
    <dgm:pt modelId="{32BF9865-35F4-428A-902F-2BF5B7FCF725}" type="pres">
      <dgm:prSet presAssocID="{5B626DD8-C2DC-416E-864C-65B5B84F5B3E}" presName="childText" presStyleLbl="bgAcc1" presStyleIdx="47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44FE0F-59C0-4840-AA3C-93742E36DA64}" type="pres">
      <dgm:prSet presAssocID="{5BE372F9-2749-41B1-BE37-0D72C6D7DEF3}" presName="Name13" presStyleLbl="parChTrans1D2" presStyleIdx="48" presStyleCnt="53"/>
      <dgm:spPr/>
      <dgm:t>
        <a:bodyPr/>
        <a:lstStyle/>
        <a:p>
          <a:endParaRPr lang="zh-CN" altLang="en-US"/>
        </a:p>
      </dgm:t>
    </dgm:pt>
    <dgm:pt modelId="{C055F181-C486-4E7C-9D3E-C3599D20C7D4}" type="pres">
      <dgm:prSet presAssocID="{8B5ADF2B-EFD9-42EF-83D3-D7B0814D4D14}" presName="childText" presStyleLbl="bgAcc1" presStyleIdx="48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AA939E-5F84-4A2E-99BD-D9120108D456}" type="pres">
      <dgm:prSet presAssocID="{E24ACDAF-3886-44B3-8D8B-DC055CC756DF}" presName="Name13" presStyleLbl="parChTrans1D2" presStyleIdx="49" presStyleCnt="53"/>
      <dgm:spPr/>
      <dgm:t>
        <a:bodyPr/>
        <a:lstStyle/>
        <a:p>
          <a:endParaRPr lang="zh-CN" altLang="en-US"/>
        </a:p>
      </dgm:t>
    </dgm:pt>
    <dgm:pt modelId="{E55E8472-3311-4027-97E9-65E194C40307}" type="pres">
      <dgm:prSet presAssocID="{C7CD6977-E140-4F0C-8A2F-BDFABC2E9650}" presName="childText" presStyleLbl="bgAcc1" presStyleIdx="49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53D49E-3141-4C7F-B3F3-D2CF650E4B87}" type="pres">
      <dgm:prSet presAssocID="{5D6654EE-46AD-432A-B8FD-38446B175726}" presName="Name13" presStyleLbl="parChTrans1D2" presStyleIdx="50" presStyleCnt="53"/>
      <dgm:spPr/>
      <dgm:t>
        <a:bodyPr/>
        <a:lstStyle/>
        <a:p>
          <a:endParaRPr lang="zh-CN" altLang="en-US"/>
        </a:p>
      </dgm:t>
    </dgm:pt>
    <dgm:pt modelId="{69E91ADD-8B79-44DC-9FE2-A33317E1186F}" type="pres">
      <dgm:prSet presAssocID="{EF79FA2B-BE46-41CE-9F52-6A288B819BC6}" presName="childText" presStyleLbl="bgAcc1" presStyleIdx="50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AA091-C60C-4DEB-92A8-EE58FD89AD91}" type="pres">
      <dgm:prSet presAssocID="{3C1F5648-E2A3-4705-B310-8B621073E628}" presName="Name13" presStyleLbl="parChTrans1D2" presStyleIdx="51" presStyleCnt="53"/>
      <dgm:spPr/>
      <dgm:t>
        <a:bodyPr/>
        <a:lstStyle/>
        <a:p>
          <a:endParaRPr lang="zh-CN" altLang="en-US"/>
        </a:p>
      </dgm:t>
    </dgm:pt>
    <dgm:pt modelId="{3CC08DFF-D440-4928-9ACF-F0FF59646FE1}" type="pres">
      <dgm:prSet presAssocID="{EF4F5FF3-1FE8-4BC4-8CC4-9E7866FF93D4}" presName="childText" presStyleLbl="bgAcc1" presStyleIdx="51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B3520-EF2E-4842-ACA8-166108FF7986}" type="pres">
      <dgm:prSet presAssocID="{D88D41CB-CD10-4C6F-BDFD-E8001E293E66}" presName="Name13" presStyleLbl="parChTrans1D2" presStyleIdx="52" presStyleCnt="53"/>
      <dgm:spPr/>
      <dgm:t>
        <a:bodyPr/>
        <a:lstStyle/>
        <a:p>
          <a:endParaRPr lang="zh-CN" altLang="en-US"/>
        </a:p>
      </dgm:t>
    </dgm:pt>
    <dgm:pt modelId="{5F0902A2-4B27-48A7-9D8B-997D0C3FF57B}" type="pres">
      <dgm:prSet presAssocID="{9A224E28-4A45-42EC-A167-AAB410E5B4C4}" presName="childText" presStyleLbl="bgAcc1" presStyleIdx="52" presStyleCnt="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A72D75-EBB8-4EB6-A239-155FC41C19F1}" type="presOf" srcId="{81BD128F-55C6-491F-AA21-899050BB06F9}" destId="{452E192E-071C-4E5D-ADA7-BB37BB74DE5E}" srcOrd="0" destOrd="0" presId="urn:microsoft.com/office/officeart/2005/8/layout/hierarchy3"/>
    <dgm:cxn modelId="{2E1E92DA-7248-487B-B122-1BBF5830DFE4}" srcId="{11B3914E-CCD3-42F7-811A-645FD06EEAB1}" destId="{096F610E-B7D2-47C8-8CAA-FA75AE54E95F}" srcOrd="1" destOrd="0" parTransId="{CA6E579C-5019-45BD-8DE9-DC21DE646DA1}" sibTransId="{B638904A-B504-4AE4-A5BA-A44CDC1248AF}"/>
    <dgm:cxn modelId="{27C40C1C-A8DC-4296-9504-D823DA6BDD4E}" srcId="{9D923B17-320E-4BD3-AD0A-1176E7603D71}" destId="{ACC87857-6366-4280-AFF4-F9FF27CA3B0C}" srcOrd="3" destOrd="0" parTransId="{909AA5A3-1865-48B8-8D10-0283806431F2}" sibTransId="{1BC9C768-1627-43B0-92F6-92FE17AE2A8C}"/>
    <dgm:cxn modelId="{5422FF0E-448F-4878-8D06-A17DE89D8908}" type="presOf" srcId="{EFDECDD5-B47E-432E-AC2A-36F076A128C8}" destId="{92E6967F-E2C1-4B45-AD06-0D2ADFCBF4C6}" srcOrd="0" destOrd="0" presId="urn:microsoft.com/office/officeart/2005/8/layout/hierarchy3"/>
    <dgm:cxn modelId="{8C859091-C8FF-41C5-8794-E84A585C9924}" srcId="{3EA052FB-E004-41D8-82B3-3C50B6C9D822}" destId="{EB2C9280-E9AB-40D4-A208-8DBC85D11400}" srcOrd="8" destOrd="0" parTransId="{011E80FD-6510-44B5-9BA0-916C1FA2B9B7}" sibTransId="{8FD8E5CD-5C47-4B5D-ADBC-AD2A585942D5}"/>
    <dgm:cxn modelId="{235A0C82-707E-425E-A9D9-7559C20BCC09}" type="presOf" srcId="{830E8A4F-36F1-478C-B77B-4ECBDC6E86DD}" destId="{440B779E-D96B-4385-9930-477818886160}" srcOrd="0" destOrd="0" presId="urn:microsoft.com/office/officeart/2005/8/layout/hierarchy3"/>
    <dgm:cxn modelId="{0CC1FF1F-B39B-4CE2-94FE-D4DF8A7160DE}" srcId="{A9E1264F-38C6-45AD-AAF6-24E4BD58209A}" destId="{8977C409-964F-47AD-A583-FDB0EC29F9F5}" srcOrd="2" destOrd="0" parTransId="{E42B3E0B-B82B-40E5-BCD8-486CBE899F3E}" sibTransId="{68F33180-C5F1-4BAA-8548-91715DD88899}"/>
    <dgm:cxn modelId="{41D000CD-AABE-4CF5-B7C8-1F22D7FF5E18}" srcId="{3C3FAAA8-F257-4966-BBB2-A2A13AD62AC7}" destId="{77F77974-6C98-44A9-9B95-B29502896874}" srcOrd="5" destOrd="0" parTransId="{B9EF8838-75D8-4B5E-8D6D-F964A117C619}" sibTransId="{BB945F60-5D8A-4927-B956-B92E996D99F8}"/>
    <dgm:cxn modelId="{FE7224A4-D9B1-42EC-9965-FA946D80E9A4}" type="presOf" srcId="{A873D68C-3317-4387-9175-3A58D7B6C80E}" destId="{A5BD3B14-B5C5-4D87-8A15-EE6F91FEEBC7}" srcOrd="0" destOrd="0" presId="urn:microsoft.com/office/officeart/2005/8/layout/hierarchy3"/>
    <dgm:cxn modelId="{AE630730-FE52-45AE-B95E-3475C32E88D1}" type="presOf" srcId="{53DE4115-E0E3-4A58-9D31-78122B4D0E65}" destId="{6D052645-4BF5-4B4C-9D6B-DE55B717F3F2}" srcOrd="0" destOrd="0" presId="urn:microsoft.com/office/officeart/2005/8/layout/hierarchy3"/>
    <dgm:cxn modelId="{5174AF41-E92E-44C1-BA56-86597D803A66}" type="presOf" srcId="{A65F8B19-F2D7-4E5C-97DF-5F408B87A289}" destId="{710332F2-E378-43F8-89B3-D1F58EF8B944}" srcOrd="0" destOrd="0" presId="urn:microsoft.com/office/officeart/2005/8/layout/hierarchy3"/>
    <dgm:cxn modelId="{9D16718F-F13A-435A-BD95-5B85BFCCFE97}" type="presOf" srcId="{24BD21A7-4A1F-49F3-A3D8-159BE0848F36}" destId="{194E6CB1-4BA5-4819-889F-2A85B53C16F0}" srcOrd="0" destOrd="0" presId="urn:microsoft.com/office/officeart/2005/8/layout/hierarchy3"/>
    <dgm:cxn modelId="{5F75A1C3-51C1-4A58-AD52-CCAECB3F88EA}" srcId="{A9E1264F-38C6-45AD-AAF6-24E4BD58209A}" destId="{DC6D3FDA-4688-4254-AAB9-762634243D4D}" srcOrd="1" destOrd="0" parTransId="{9D1B4864-B1EA-405F-AAA0-B746762C6DE3}" sibTransId="{2D82E78E-C919-4CDD-9948-AEA25815BA03}"/>
    <dgm:cxn modelId="{259E8A94-1E75-4E85-8E27-EA3F6D950640}" srcId="{A9E1264F-38C6-45AD-AAF6-24E4BD58209A}" destId="{57452C15-F958-4C55-A270-81216F77B4FC}" srcOrd="4" destOrd="0" parTransId="{CD3FC1F9-6762-43D5-AF28-FD0C9964F77C}" sibTransId="{2333E540-B7C7-4E06-9C9A-646E7FDEE905}"/>
    <dgm:cxn modelId="{E0BB4A41-76AA-469B-A850-4F5F3CD58474}" srcId="{6237C0B7-76E1-4FFB-B2E6-0AA38ED2F470}" destId="{91B0360F-99A4-4E10-BFE1-BC46E24B7FBD}" srcOrd="4" destOrd="0" parTransId="{7D1CB1B2-3657-4593-AFA1-89EC4B0C6709}" sibTransId="{AC376257-73FD-44CE-A70A-3A40561071A9}"/>
    <dgm:cxn modelId="{321EA8CB-3724-4D78-9729-B1BFFB85C260}" type="presOf" srcId="{1084B5BE-0D28-4008-8021-5C4B9D16E011}" destId="{08E8F810-A6D2-416C-A096-C9C24635D91C}" srcOrd="0" destOrd="0" presId="urn:microsoft.com/office/officeart/2005/8/layout/hierarchy3"/>
    <dgm:cxn modelId="{6CEE0DF0-ACDB-4566-A5DC-2D5CEC71E3E4}" srcId="{6237C0B7-76E1-4FFB-B2E6-0AA38ED2F470}" destId="{0BD9ECFB-A557-40FD-BF9E-F39686CDD8A5}" srcOrd="10" destOrd="0" parTransId="{81BD128F-55C6-491F-AA21-899050BB06F9}" sibTransId="{9D5F9CD6-E5A8-4A01-97B3-2F08FDD1D802}"/>
    <dgm:cxn modelId="{143353A9-22A3-4292-B2FA-A93D5176E49A}" srcId="{84C841D5-9193-4B5B-8150-A6DC24FF545E}" destId="{EF4F5FF3-1FE8-4BC4-8CC4-9E7866FF93D4}" srcOrd="7" destOrd="0" parTransId="{3C1F5648-E2A3-4705-B310-8B621073E628}" sibTransId="{F8E70798-053D-4674-9D76-3C1A6E15E1A6}"/>
    <dgm:cxn modelId="{51E92EC6-C3ED-48F5-B41F-1DF2668246BD}" srcId="{9D923B17-320E-4BD3-AD0A-1176E7603D71}" destId="{73751D43-4C33-44C7-840C-6E161452ECF0}" srcOrd="2" destOrd="0" parTransId="{3F9025F9-A13A-4B1E-A662-1461BF149FE5}" sibTransId="{1FB27EEB-2895-4B7C-B3AD-76A992919C65}"/>
    <dgm:cxn modelId="{6A7D608A-1CB0-44B1-8AC7-4D002DD40868}" type="presOf" srcId="{4EDBFAF4-1B27-4427-9C33-E5C277926313}" destId="{8DB40DF6-8117-47AB-BEC7-11F3ED40E8F2}" srcOrd="0" destOrd="0" presId="urn:microsoft.com/office/officeart/2005/8/layout/hierarchy3"/>
    <dgm:cxn modelId="{ECBAA73C-406E-4058-AE67-27A34B314F56}" srcId="{6237C0B7-76E1-4FFB-B2E6-0AA38ED2F470}" destId="{61777080-6366-40C8-B9E8-D12CDC024381}" srcOrd="2" destOrd="0" parTransId="{782243CC-1CA0-4F25-8F2F-3F47958EC517}" sibTransId="{B57EC13A-B8C1-4F55-A31B-81A8FAC3D31D}"/>
    <dgm:cxn modelId="{8094A985-799C-4E45-BAA4-420F1DB5A8F8}" type="presOf" srcId="{0DFD4CFB-A4BF-49EC-B638-8002BA363FE2}" destId="{62DC0CF5-8919-400D-A41B-73D722D436DE}" srcOrd="0" destOrd="0" presId="urn:microsoft.com/office/officeart/2005/8/layout/hierarchy3"/>
    <dgm:cxn modelId="{AF481944-AA81-4460-9CDD-0EA730D6CBB9}" type="presOf" srcId="{27AA4FBC-58FF-4637-B3BF-0BC7032A7CBA}" destId="{77CA3E52-0434-4DF7-A3A7-09C4EA667911}" srcOrd="0" destOrd="0" presId="urn:microsoft.com/office/officeart/2005/8/layout/hierarchy3"/>
    <dgm:cxn modelId="{B6068284-2823-47C3-B3B1-1F03945014AD}" type="presOf" srcId="{5BE372F9-2749-41B1-BE37-0D72C6D7DEF3}" destId="{6644FE0F-59C0-4840-AA3C-93742E36DA64}" srcOrd="0" destOrd="0" presId="urn:microsoft.com/office/officeart/2005/8/layout/hierarchy3"/>
    <dgm:cxn modelId="{563AD5FD-F0E5-4604-A5AD-52E3CBB11F7C}" type="presOf" srcId="{BB533755-F97D-4E53-A4A4-F168BFDAD663}" destId="{8864216A-015E-4ED5-94D4-1918972FF576}" srcOrd="0" destOrd="0" presId="urn:microsoft.com/office/officeart/2005/8/layout/hierarchy3"/>
    <dgm:cxn modelId="{D9F94D9E-5155-4AFC-9446-4B6184C86E90}" type="presOf" srcId="{11B3914E-CCD3-42F7-811A-645FD06EEAB1}" destId="{BF346DA5-1300-4339-8A12-EE3BA823678D}" srcOrd="1" destOrd="0" presId="urn:microsoft.com/office/officeart/2005/8/layout/hierarchy3"/>
    <dgm:cxn modelId="{E685EBEB-7FDF-4CBF-A4B7-374309481667}" type="presOf" srcId="{18E362EC-4925-4B51-BB42-B3B4AA1A1926}" destId="{5F08E485-7431-476A-ACD0-FD76C734B364}" srcOrd="0" destOrd="0" presId="urn:microsoft.com/office/officeart/2005/8/layout/hierarchy3"/>
    <dgm:cxn modelId="{60F91529-16BD-48AA-95A4-DA4414AFF509}" type="presOf" srcId="{84C841D5-9193-4B5B-8150-A6DC24FF545E}" destId="{4ED1A338-17A3-4AD5-8815-1BB316F73E25}" srcOrd="1" destOrd="0" presId="urn:microsoft.com/office/officeart/2005/8/layout/hierarchy3"/>
    <dgm:cxn modelId="{8CCC04B1-F1E1-4FB5-AEED-13DCED1EF892}" type="presOf" srcId="{17AE84AC-7DF4-486A-8263-2EE73911E38A}" destId="{6D58EC70-CA18-4493-8FA4-482205F86426}" srcOrd="0" destOrd="0" presId="urn:microsoft.com/office/officeart/2005/8/layout/hierarchy3"/>
    <dgm:cxn modelId="{14A8A615-39DF-4B0D-B692-327E2B755C81}" type="presOf" srcId="{A0188B96-2385-43FB-A2E8-B31F38718F09}" destId="{2624477D-4BCE-49C4-9F25-FC4C92260E4D}" srcOrd="0" destOrd="0" presId="urn:microsoft.com/office/officeart/2005/8/layout/hierarchy3"/>
    <dgm:cxn modelId="{B8D50987-5BF6-4375-B0C3-9641FB4A0573}" type="presOf" srcId="{E24ACDAF-3886-44B3-8D8B-DC055CC756DF}" destId="{F1AA939E-5F84-4A2E-99BD-D9120108D456}" srcOrd="0" destOrd="0" presId="urn:microsoft.com/office/officeart/2005/8/layout/hierarchy3"/>
    <dgm:cxn modelId="{D358316F-A532-4FD6-B1FF-1D883AB33161}" type="presOf" srcId="{6237C0B7-76E1-4FFB-B2E6-0AA38ED2F470}" destId="{A3E94548-3D5C-4DEB-84F2-64A718B6FFD7}" srcOrd="0" destOrd="0" presId="urn:microsoft.com/office/officeart/2005/8/layout/hierarchy3"/>
    <dgm:cxn modelId="{4BC16EAA-D624-42ED-A88E-3CE3B6522567}" srcId="{84C841D5-9193-4B5B-8150-A6DC24FF545E}" destId="{EF79FA2B-BE46-41CE-9F52-6A288B819BC6}" srcOrd="6" destOrd="0" parTransId="{5D6654EE-46AD-432A-B8FD-38446B175726}" sibTransId="{3BCFA4E8-15C2-4929-88CD-63893DD1ECFD}"/>
    <dgm:cxn modelId="{8E2FB590-B369-4392-B056-453460078855}" type="presOf" srcId="{34D6627B-6CF1-4B91-96A9-FCD9B9F2C0F3}" destId="{DF15B2E2-2782-4DC0-A7ED-60CDBD84191D}" srcOrd="0" destOrd="0" presId="urn:microsoft.com/office/officeart/2005/8/layout/hierarchy3"/>
    <dgm:cxn modelId="{2802801C-DA6B-49F2-BED6-2ACA3FF55387}" type="presOf" srcId="{3C6811BA-428E-48C1-BFD0-0F8632129E05}" destId="{964DD063-4D1A-495F-8558-68F15E369E0A}" srcOrd="0" destOrd="0" presId="urn:microsoft.com/office/officeart/2005/8/layout/hierarchy3"/>
    <dgm:cxn modelId="{73465A7B-F19B-4F57-8002-A321E56294CC}" type="presOf" srcId="{9A224E28-4A45-42EC-A167-AAB410E5B4C4}" destId="{5F0902A2-4B27-48A7-9D8B-997D0C3FF57B}" srcOrd="0" destOrd="0" presId="urn:microsoft.com/office/officeart/2005/8/layout/hierarchy3"/>
    <dgm:cxn modelId="{6D2044DA-FBB7-4475-B55B-9CA046115A0D}" srcId="{9D923B17-320E-4BD3-AD0A-1176E7603D71}" destId="{11B3914E-CCD3-42F7-811A-645FD06EEAB1}" srcOrd="5" destOrd="0" parTransId="{88D537E0-DF9B-4A1C-937E-4448D6134FB2}" sibTransId="{9716DC9A-4A40-470D-A7AA-14EFCFFD56A2}"/>
    <dgm:cxn modelId="{50E2D314-72C6-4D95-A616-876F27023CC3}" srcId="{11B3914E-CCD3-42F7-811A-645FD06EEAB1}" destId="{A873D68C-3317-4387-9175-3A58D7B6C80E}" srcOrd="4" destOrd="0" parTransId="{0DFD4CFB-A4BF-49EC-B638-8002BA363FE2}" sibTransId="{3E01A9EF-8CE6-45F2-86B3-2301AC1D30AA}"/>
    <dgm:cxn modelId="{A393A9EB-4B0C-4813-BC8E-421D32A9D171}" type="presOf" srcId="{5702A380-961A-4B46-8603-EE8F209BF082}" destId="{394C8A49-16EF-446F-B057-7ED027314D75}" srcOrd="0" destOrd="0" presId="urn:microsoft.com/office/officeart/2005/8/layout/hierarchy3"/>
    <dgm:cxn modelId="{B61C0A93-9250-411E-810E-8D5B8C8AB0FE}" srcId="{9D923B17-320E-4BD3-AD0A-1176E7603D71}" destId="{3C3FAAA8-F257-4966-BBB2-A2A13AD62AC7}" srcOrd="0" destOrd="0" parTransId="{4D5484AB-34BF-4274-94F1-1A232284879E}" sibTransId="{0F2B3399-0DAB-46B3-ACC7-E19F73EC212E}"/>
    <dgm:cxn modelId="{EBFBAD86-30A1-4AEB-9D5D-0FA4A37E6D54}" type="presOf" srcId="{73751D43-4C33-44C7-840C-6E161452ECF0}" destId="{0A7C0F55-92CD-46CC-975B-4BD766D702D9}" srcOrd="0" destOrd="0" presId="urn:microsoft.com/office/officeart/2005/8/layout/hierarchy3"/>
    <dgm:cxn modelId="{94D9039A-9AC8-48A7-9B7B-63E811295C11}" type="presOf" srcId="{3C3FAAA8-F257-4966-BBB2-A2A13AD62AC7}" destId="{EEBCA35E-FC88-4604-863F-E133C83170A6}" srcOrd="1" destOrd="0" presId="urn:microsoft.com/office/officeart/2005/8/layout/hierarchy3"/>
    <dgm:cxn modelId="{B5CCE84F-48CB-4D16-8575-5259ECC909C7}" type="presOf" srcId="{5DAB66DD-47B2-4CBF-A3B4-C4AE8B1CB5D6}" destId="{2355868E-5376-472E-830A-4D9F62810505}" srcOrd="0" destOrd="0" presId="urn:microsoft.com/office/officeart/2005/8/layout/hierarchy3"/>
    <dgm:cxn modelId="{C11953AB-3B02-45D5-A116-C37781AC876B}" srcId="{84C841D5-9193-4B5B-8150-A6DC24FF545E}" destId="{8B5ADF2B-EFD9-42EF-83D3-D7B0814D4D14}" srcOrd="4" destOrd="0" parTransId="{5BE372F9-2749-41B1-BE37-0D72C6D7DEF3}" sibTransId="{B59E13AA-7F1D-48AD-8CDA-35C79961DD62}"/>
    <dgm:cxn modelId="{EEC642CA-388E-4F01-8525-AE1B8D00387E}" srcId="{9D923B17-320E-4BD3-AD0A-1176E7603D71}" destId="{A9E1264F-38C6-45AD-AAF6-24E4BD58209A}" srcOrd="6" destOrd="0" parTransId="{AF523C2B-43CC-4B01-9774-FCDEB24CB99A}" sibTransId="{A5D57F04-5F4B-46D2-8D03-C2B11A5D6572}"/>
    <dgm:cxn modelId="{BF6B120E-15DD-4413-9FA5-E0849489613D}" srcId="{6237C0B7-76E1-4FFB-B2E6-0AA38ED2F470}" destId="{D874C0C1-E593-4A97-8A8C-9E8070D47904}" srcOrd="0" destOrd="0" parTransId="{E31D033C-E249-4C69-B40F-A2295EF9C904}" sibTransId="{BB4FB787-5A17-4C7B-8C35-17DB0173FC5C}"/>
    <dgm:cxn modelId="{6CEC8524-B98E-493A-8C80-BCFD7901F996}" type="presOf" srcId="{54913940-8B1E-46BD-9EB2-FF8BD62093A8}" destId="{261F28F0-FEDF-43E4-98E6-8171F75EED27}" srcOrd="0" destOrd="0" presId="urn:microsoft.com/office/officeart/2005/8/layout/hierarchy3"/>
    <dgm:cxn modelId="{A8304501-6E7F-44AE-9906-D337A519D27C}" type="presOf" srcId="{ACC87857-6366-4280-AFF4-F9FF27CA3B0C}" destId="{890C7854-6C44-45D9-B891-8ACDCF8ED643}" srcOrd="1" destOrd="0" presId="urn:microsoft.com/office/officeart/2005/8/layout/hierarchy3"/>
    <dgm:cxn modelId="{7A1384AE-1ED4-476B-A57B-A236124B9E53}" type="presOf" srcId="{A9030B68-3024-4847-B586-03F127E1D32C}" destId="{3C5AE1C4-9327-4869-929B-4DD0E64B652D}" srcOrd="0" destOrd="0" presId="urn:microsoft.com/office/officeart/2005/8/layout/hierarchy3"/>
    <dgm:cxn modelId="{BA345C24-BAA6-44CC-BDE0-7F58B82222C7}" srcId="{11B3914E-CCD3-42F7-811A-645FD06EEAB1}" destId="{B49CF4D9-D887-47AB-88F1-6B2CB90F4928}" srcOrd="0" destOrd="0" parTransId="{4F713818-F9AF-4B86-9A48-C77207BD6722}" sibTransId="{ECC336CA-9AEB-4587-BA44-52D330D7BB59}"/>
    <dgm:cxn modelId="{6417DE28-2DA8-446A-ADD9-22F963AC1311}" srcId="{3C3FAAA8-F257-4966-BBB2-A2A13AD62AC7}" destId="{BB44959B-7A76-4CCC-9D45-E74412C87D0F}" srcOrd="3" destOrd="0" parTransId="{B7A38A4B-CB76-4A02-88D3-ED81EE704EEA}" sibTransId="{492FF9ED-7426-46DC-AD2A-72549747A245}"/>
    <dgm:cxn modelId="{F86F806F-A6DD-4392-8A78-5DEDE60F2A7B}" type="presOf" srcId="{4AF34484-E9E4-42A4-8B39-CB37F6F906A2}" destId="{3A01B6B5-DB03-4A37-82B8-4EE772564A0A}" srcOrd="0" destOrd="0" presId="urn:microsoft.com/office/officeart/2005/8/layout/hierarchy3"/>
    <dgm:cxn modelId="{BEA08965-81CE-4003-A11D-7AAD18DF1BE1}" type="presOf" srcId="{F0673990-661F-4F6B-9E3F-0FB4DEC483D0}" destId="{CD2110EF-4C0E-40FB-8C09-815A32CCF201}" srcOrd="0" destOrd="0" presId="urn:microsoft.com/office/officeart/2005/8/layout/hierarchy3"/>
    <dgm:cxn modelId="{E57618AA-F90F-447A-B51C-3F05EEFE2415}" type="presOf" srcId="{9D1B4864-B1EA-405F-AAA0-B746762C6DE3}" destId="{4C511DD4-FA48-4B71-9965-833A7E10B76C}" srcOrd="0" destOrd="0" presId="urn:microsoft.com/office/officeart/2005/8/layout/hierarchy3"/>
    <dgm:cxn modelId="{0478A8FD-F0A8-432A-B351-E21213384AE6}" srcId="{062DFD07-7A3F-484E-903A-ADFA4843DE32}" destId="{3C6811BA-428E-48C1-BFD0-0F8632129E05}" srcOrd="1" destOrd="0" parTransId="{6ACC4270-0728-40A8-9615-20F56A2847CA}" sibTransId="{CF53BB02-9AB0-4D40-87E5-FDA17533CB22}"/>
    <dgm:cxn modelId="{134450F7-390C-4C20-AEEC-7E712C814F60}" type="presOf" srcId="{57452C15-F958-4C55-A270-81216F77B4FC}" destId="{938E5646-7CAA-4CD9-B1C2-668BEEEE3DE2}" srcOrd="0" destOrd="0" presId="urn:microsoft.com/office/officeart/2005/8/layout/hierarchy3"/>
    <dgm:cxn modelId="{ED711E3E-8A31-43C4-8F66-C4F2421D193C}" srcId="{6237C0B7-76E1-4FFB-B2E6-0AA38ED2F470}" destId="{425772AC-B66C-418E-945C-BA7E5B90F377}" srcOrd="1" destOrd="0" parTransId="{C4E3E1E5-B28D-4091-ACFF-C93AAB386454}" sibTransId="{1DF37231-7B66-4074-8D05-C14A7ABB75A7}"/>
    <dgm:cxn modelId="{AC95F191-68DA-45FE-AADB-7E430AAB550D}" type="presOf" srcId="{E43F6278-21B9-4BBD-90D9-02A812D3D834}" destId="{41CF58D2-F26C-4856-BC54-68F394B67FEA}" srcOrd="0" destOrd="0" presId="urn:microsoft.com/office/officeart/2005/8/layout/hierarchy3"/>
    <dgm:cxn modelId="{E7686BF6-66FB-443B-A681-B2C522AD2727}" srcId="{3EA052FB-E004-41D8-82B3-3C50B6C9D822}" destId="{A65F8B19-F2D7-4E5C-97DF-5F408B87A289}" srcOrd="7" destOrd="0" parTransId="{2D18FD99-1F96-4600-A95F-841128297AC5}" sibTransId="{F73779D3-A10C-46A6-BC8A-370A80A5395C}"/>
    <dgm:cxn modelId="{74786629-1E46-4C25-B359-E113DE2C7FE9}" type="presOf" srcId="{2822FE64-01DE-49C2-9B3F-A45BD074C211}" destId="{985E8CCF-0BE8-410F-AABF-7DF08E9F56A2}" srcOrd="0" destOrd="0" presId="urn:microsoft.com/office/officeart/2005/8/layout/hierarchy3"/>
    <dgm:cxn modelId="{C8A411EE-FE9E-485B-944E-A425AF084324}" srcId="{84C841D5-9193-4B5B-8150-A6DC24FF545E}" destId="{A4CB4716-4D39-49EA-8A95-31739476F095}" srcOrd="1" destOrd="0" parTransId="{F6C4D3C5-7992-4CC9-9C11-C235D6B5DF5F}" sibTransId="{010BDD59-5FF9-4143-8F9F-8FBBB04E3BF4}"/>
    <dgm:cxn modelId="{35D3780E-8E15-4357-89DA-F58DE87A2589}" type="presOf" srcId="{09C02FB4-DEE4-4192-9D71-B598B896A6AB}" destId="{A5F204C6-CD05-46AC-BA64-D71416D69916}" srcOrd="0" destOrd="0" presId="urn:microsoft.com/office/officeart/2005/8/layout/hierarchy3"/>
    <dgm:cxn modelId="{35ADDFC6-5662-4A1D-8491-E6B8F9E352F1}" type="presOf" srcId="{3C3FAAA8-F257-4966-BBB2-A2A13AD62AC7}" destId="{285D37B4-B4FF-44CE-A872-76CE897D0A78}" srcOrd="0" destOrd="0" presId="urn:microsoft.com/office/officeart/2005/8/layout/hierarchy3"/>
    <dgm:cxn modelId="{3EC4AC59-E6FE-4819-8314-B43C0A59606A}" type="presOf" srcId="{EF79FA2B-BE46-41CE-9F52-6A288B819BC6}" destId="{69E91ADD-8B79-44DC-9FE2-A33317E1186F}" srcOrd="0" destOrd="0" presId="urn:microsoft.com/office/officeart/2005/8/layout/hierarchy3"/>
    <dgm:cxn modelId="{0EBE78A9-B6CB-40A3-93E5-211BF024B349}" type="presOf" srcId="{9D923B17-320E-4BD3-AD0A-1176E7603D71}" destId="{53E065A1-9562-485A-895D-52995A959B9B}" srcOrd="0" destOrd="0" presId="urn:microsoft.com/office/officeart/2005/8/layout/hierarchy3"/>
    <dgm:cxn modelId="{212218BE-D090-4101-86C0-A62527AD816C}" type="presOf" srcId="{88E12E8F-8616-4B70-B040-A98589380466}" destId="{E5A6A2F6-8217-4A4D-89B9-8B0667979803}" srcOrd="0" destOrd="0" presId="urn:microsoft.com/office/officeart/2005/8/layout/hierarchy3"/>
    <dgm:cxn modelId="{9FDFAFD2-8CF6-412C-B1A0-813E206CF2CC}" type="presOf" srcId="{EB2C9280-E9AB-40D4-A208-8DBC85D11400}" destId="{DB79CB3A-A893-4AD4-8298-6CD608738677}" srcOrd="0" destOrd="0" presId="urn:microsoft.com/office/officeart/2005/8/layout/hierarchy3"/>
    <dgm:cxn modelId="{4DC4C57C-EE54-4925-B8C1-57796A239FD5}" srcId="{84C841D5-9193-4B5B-8150-A6DC24FF545E}" destId="{9A224E28-4A45-42EC-A167-AAB410E5B4C4}" srcOrd="8" destOrd="0" parTransId="{D88D41CB-CD10-4C6F-BDFD-E8001E293E66}" sibTransId="{6CB6A917-582C-4EE1-89FB-638364020946}"/>
    <dgm:cxn modelId="{20BEBC7E-E083-4BF5-9B9A-5466E78BC20A}" type="presOf" srcId="{B9EF8838-75D8-4B5E-8D6D-F964A117C619}" destId="{E7205ADE-E4A8-49D5-BC1D-37CFB10C0DF2}" srcOrd="0" destOrd="0" presId="urn:microsoft.com/office/officeart/2005/8/layout/hierarchy3"/>
    <dgm:cxn modelId="{2D3491C0-D483-41E9-AE80-7CB6E4E5DE58}" type="presOf" srcId="{D874C0C1-E593-4A97-8A8C-9E8070D47904}" destId="{F1E498BC-0EB8-4953-863C-B7D27E3EE056}" srcOrd="0" destOrd="0" presId="urn:microsoft.com/office/officeart/2005/8/layout/hierarchy3"/>
    <dgm:cxn modelId="{9C7893C8-CC6F-49E3-9A84-BA8BD9077C9C}" type="presOf" srcId="{3B2C0B63-0E7A-435E-B206-C46B69B49E8D}" destId="{2DFB024D-74BC-4B6F-9A88-EA678B20940B}" srcOrd="0" destOrd="0" presId="urn:microsoft.com/office/officeart/2005/8/layout/hierarchy3"/>
    <dgm:cxn modelId="{D701ECDB-25C6-41F4-B65E-9887940E6AD6}" srcId="{3C3FAAA8-F257-4966-BBB2-A2A13AD62AC7}" destId="{09C02FB4-DEE4-4192-9D71-B598B896A6AB}" srcOrd="6" destOrd="0" parTransId="{A0188B96-2385-43FB-A2E8-B31F38718F09}" sibTransId="{65DB89FA-83DD-4DCD-A760-DB3BFEB476C0}"/>
    <dgm:cxn modelId="{233F857A-97A7-4A62-A46E-E45831B4A733}" type="presOf" srcId="{34C26D76-7174-4BA6-BDDA-FFBA1013047F}" destId="{D19D223E-EC98-4EC3-B270-8B9BAC40CF19}" srcOrd="0" destOrd="0" presId="urn:microsoft.com/office/officeart/2005/8/layout/hierarchy3"/>
    <dgm:cxn modelId="{38E3237F-C228-4E35-8EDB-230B69CE07C9}" srcId="{3EA052FB-E004-41D8-82B3-3C50B6C9D822}" destId="{E43F6278-21B9-4BBD-90D9-02A812D3D834}" srcOrd="2" destOrd="0" parTransId="{1084B5BE-0D28-4008-8021-5C4B9D16E011}" sibTransId="{A69D923C-5FC6-4F15-B49F-9B44D14922DA}"/>
    <dgm:cxn modelId="{A6C7799A-7371-465C-BFB0-419B0F15AC6F}" srcId="{9D923B17-320E-4BD3-AD0A-1176E7603D71}" destId="{84C841D5-9193-4B5B-8150-A6DC24FF545E}" srcOrd="8" destOrd="0" parTransId="{158B1C39-E50C-4781-979E-CBDBA977CBE6}" sibTransId="{DF93454D-1675-49D4-9F60-576E84E5D8C2}"/>
    <dgm:cxn modelId="{7A5EB0C2-435D-4F1F-9AE9-66AE9D4A8B82}" srcId="{3C3FAAA8-F257-4966-BBB2-A2A13AD62AC7}" destId="{5702A380-961A-4B46-8603-EE8F209BF082}" srcOrd="4" destOrd="0" parTransId="{53DE4115-E0E3-4A58-9D31-78122B4D0E65}" sibTransId="{D034E19E-22CE-4F32-BEC2-169CC7F884D1}"/>
    <dgm:cxn modelId="{735420EC-22ED-4797-B061-C2B46ABAB1D9}" type="presOf" srcId="{E6390275-E424-41DD-913C-1428BA92969D}" destId="{3DFA7D16-53AE-41B0-B0AB-8DC8D18C4BDD}" srcOrd="0" destOrd="0" presId="urn:microsoft.com/office/officeart/2005/8/layout/hierarchy3"/>
    <dgm:cxn modelId="{D1B1F53F-5EF7-4693-95AD-10094D4DDDB8}" srcId="{3EA052FB-E004-41D8-82B3-3C50B6C9D822}" destId="{7E91ED18-059D-4489-987D-E536175706C8}" srcOrd="3" destOrd="0" parTransId="{BB533755-F97D-4E53-A4A4-F168BFDAD663}" sibTransId="{C2DC3BA9-B2A1-432B-A90B-27D567C30119}"/>
    <dgm:cxn modelId="{72F4FFD9-12C9-4EF4-9884-7727B2750AC5}" type="presOf" srcId="{92473008-8F6D-44C1-955E-2AF5812F4A4A}" destId="{1F1DA72F-A392-488B-A546-F9BC0FED9C32}" srcOrd="0" destOrd="0" presId="urn:microsoft.com/office/officeart/2005/8/layout/hierarchy3"/>
    <dgm:cxn modelId="{13C26D0C-9A71-41D4-9E95-6AF26F9B6E05}" type="presOf" srcId="{3C1F5648-E2A3-4705-B310-8B621073E628}" destId="{A34AA091-C60C-4DEB-92A8-EE58FD89AD91}" srcOrd="0" destOrd="0" presId="urn:microsoft.com/office/officeart/2005/8/layout/hierarchy3"/>
    <dgm:cxn modelId="{A7615E45-FF58-4890-AACC-C857460D2707}" srcId="{84C841D5-9193-4B5B-8150-A6DC24FF545E}" destId="{5B626DD8-C2DC-416E-864C-65B5B84F5B3E}" srcOrd="3" destOrd="0" parTransId="{92473008-8F6D-44C1-955E-2AF5812F4A4A}" sibTransId="{D440DB18-A127-4010-A8E7-CE14A03ED452}"/>
    <dgm:cxn modelId="{D66DC304-A0DB-4A7D-9171-6C59B36AAFBE}" srcId="{3EA052FB-E004-41D8-82B3-3C50B6C9D822}" destId="{88E12E8F-8616-4B70-B040-A98589380466}" srcOrd="6" destOrd="0" parTransId="{A0628870-F22E-4777-A5DA-0B8DF10873ED}" sibTransId="{55322414-B903-49DF-8458-74DFFCC4A66E}"/>
    <dgm:cxn modelId="{D6904FA7-7502-4D2E-B16C-9F0DC6116017}" type="presOf" srcId="{DE68B611-E69A-4189-94EC-88BEBC7C8CF8}" destId="{CF597D66-CC3A-4A19-9624-F9DFB0352820}" srcOrd="0" destOrd="0" presId="urn:microsoft.com/office/officeart/2005/8/layout/hierarchy3"/>
    <dgm:cxn modelId="{9C791D55-83E4-4AC3-8E2F-A0522D6D8C87}" type="presOf" srcId="{91B0360F-99A4-4E10-BFE1-BC46E24B7FBD}" destId="{9CBD55E8-4F28-4CC4-BF12-40EED1A93117}" srcOrd="0" destOrd="0" presId="urn:microsoft.com/office/officeart/2005/8/layout/hierarchy3"/>
    <dgm:cxn modelId="{93DD329D-539C-4D59-8A8D-A4312504EF4F}" type="presOf" srcId="{73751D43-4C33-44C7-840C-6E161452ECF0}" destId="{79B89207-E9A4-4F43-8162-7D953B61F5B0}" srcOrd="1" destOrd="0" presId="urn:microsoft.com/office/officeart/2005/8/layout/hierarchy3"/>
    <dgm:cxn modelId="{65C69664-685F-4B11-AD16-44BA738137CC}" type="presOf" srcId="{5584C441-E67C-4F68-9FC1-41B55564C755}" destId="{04452776-7A25-4F5A-B0E5-2DF1F0DCFC7D}" srcOrd="0" destOrd="0" presId="urn:microsoft.com/office/officeart/2005/8/layout/hierarchy3"/>
    <dgm:cxn modelId="{95681E50-2FA4-4570-9562-0CCB107E9316}" type="presOf" srcId="{8977C409-964F-47AD-A583-FDB0EC29F9F5}" destId="{CD9CA78E-2C8B-4C9C-8887-2918AC585526}" srcOrd="0" destOrd="0" presId="urn:microsoft.com/office/officeart/2005/8/layout/hierarchy3"/>
    <dgm:cxn modelId="{1A6BF499-9695-4D5B-B978-26AF3E5B9E37}" srcId="{6237C0B7-76E1-4FFB-B2E6-0AA38ED2F470}" destId="{C5A9E233-C396-41D9-A2D3-EA6FF94B03EA}" srcOrd="7" destOrd="0" parTransId="{4AF34484-E9E4-42A4-8B39-CB37F6F906A2}" sibTransId="{A28D0FCB-653C-4442-B06F-25EBE040C839}"/>
    <dgm:cxn modelId="{B2086AF9-A4F7-478B-96FD-BEED0F2AF4F6}" type="presOf" srcId="{011E80FD-6510-44B5-9BA0-916C1FA2B9B7}" destId="{17AB24D4-ECB9-4372-AD45-464D26B1C0A5}" srcOrd="0" destOrd="0" presId="urn:microsoft.com/office/officeart/2005/8/layout/hierarchy3"/>
    <dgm:cxn modelId="{629D1005-7D65-4AF5-B20C-08F1CDD5189F}" type="presOf" srcId="{6ACC4270-0728-40A8-9615-20F56A2847CA}" destId="{AFB48F11-0587-4C88-91EE-2351368C125F}" srcOrd="0" destOrd="0" presId="urn:microsoft.com/office/officeart/2005/8/layout/hierarchy3"/>
    <dgm:cxn modelId="{3E790DD1-4E1C-4215-99DF-D9049D371897}" type="presOf" srcId="{EF4F5FF3-1FE8-4BC4-8CC4-9E7866FF93D4}" destId="{3CC08DFF-D440-4928-9ACF-F0FF59646FE1}" srcOrd="0" destOrd="0" presId="urn:microsoft.com/office/officeart/2005/8/layout/hierarchy3"/>
    <dgm:cxn modelId="{4F097BB9-2A61-4BDB-A6BF-2E39FAA4A809}" type="presOf" srcId="{DC6D3FDA-4688-4254-AAB9-762634243D4D}" destId="{2E01A372-99B7-4B2A-BCD3-C8C553E0E8D1}" srcOrd="0" destOrd="0" presId="urn:microsoft.com/office/officeart/2005/8/layout/hierarchy3"/>
    <dgm:cxn modelId="{8C25AD5A-31CE-487C-95E8-DF65A118D24D}" type="presOf" srcId="{7E91ED18-059D-4489-987D-E536175706C8}" destId="{D9E651FA-5B26-4B54-992B-59E583DA561E}" srcOrd="0" destOrd="0" presId="urn:microsoft.com/office/officeart/2005/8/layout/hierarchy3"/>
    <dgm:cxn modelId="{F4436EBC-DB10-42E7-A557-4862A90DB566}" srcId="{9D923B17-320E-4BD3-AD0A-1176E7603D71}" destId="{062DFD07-7A3F-484E-903A-ADFA4843DE32}" srcOrd="4" destOrd="0" parTransId="{2DA892B3-1469-4408-91BD-86696B966D22}" sibTransId="{58D05C0C-5E34-4BCC-9351-4EF9E29BA7E7}"/>
    <dgm:cxn modelId="{6012BF76-A9D1-4E69-8D77-305E23E5096E}" type="presOf" srcId="{E0C4E4D5-D5F1-4C4C-8E16-40DDD9D4B40E}" destId="{93F400A2-5206-4C8A-9779-D3976368C7E4}" srcOrd="0" destOrd="0" presId="urn:microsoft.com/office/officeart/2005/8/layout/hierarchy3"/>
    <dgm:cxn modelId="{455DA259-8D2C-4D61-A604-159DA6828B1D}" srcId="{73751D43-4C33-44C7-840C-6E161452ECF0}" destId="{5A1C3687-A4DB-4636-948E-3BFB3509582A}" srcOrd="0" destOrd="0" parTransId="{44215075-1274-4CBF-8CE8-CDD458E6A0B8}" sibTransId="{C889AEB8-E230-4E42-816D-66296AE818B4}"/>
    <dgm:cxn modelId="{BED42FFE-9F80-4714-AFA1-68A89A7A6870}" srcId="{ACC87857-6366-4280-AFF4-F9FF27CA3B0C}" destId="{17AE84AC-7DF4-486A-8263-2EE73911E38A}" srcOrd="0" destOrd="0" parTransId="{EFDECDD5-B47E-432E-AC2A-36F076A128C8}" sibTransId="{BF465522-C5B0-42D7-B337-D46BA55D0130}"/>
    <dgm:cxn modelId="{883C4241-AE69-46B2-95C8-92F4D2F2FA2D}" srcId="{84C841D5-9193-4B5B-8150-A6DC24FF545E}" destId="{E6390275-E424-41DD-913C-1428BA92969D}" srcOrd="0" destOrd="0" parTransId="{9454D6CC-834E-4746-B3C4-CADA40CBE623}" sibTransId="{1DC38001-A142-4F52-8970-74540616B4E3}"/>
    <dgm:cxn modelId="{E2EF073F-E0B0-4AE3-8C06-E58DA60A3CB6}" type="presOf" srcId="{B49CF4D9-D887-47AB-88F1-6B2CB90F4928}" destId="{1151B210-5A22-43AD-8484-CDF55BDDA3A4}" srcOrd="0" destOrd="0" presId="urn:microsoft.com/office/officeart/2005/8/layout/hierarchy3"/>
    <dgm:cxn modelId="{E5BDEADF-AFDD-4113-905C-ABCDEEAEB93F}" type="presOf" srcId="{A0628870-F22E-4777-A5DA-0B8DF10873ED}" destId="{80132045-CE5D-4D11-8241-7F07381BA166}" srcOrd="0" destOrd="0" presId="urn:microsoft.com/office/officeart/2005/8/layout/hierarchy3"/>
    <dgm:cxn modelId="{6F1208D9-B15D-405C-BD15-5CFC4C8F471A}" srcId="{3EA052FB-E004-41D8-82B3-3C50B6C9D822}" destId="{F0673990-661F-4F6B-9E3F-0FB4DEC483D0}" srcOrd="9" destOrd="0" parTransId="{3B2C0B63-0E7A-435E-B206-C46B69B49E8D}" sibTransId="{F4A2536E-4CC4-4C9A-AC09-6DB29A1F665B}"/>
    <dgm:cxn modelId="{395C3C96-69CB-4681-ABC8-07453B30BF15}" type="presOf" srcId="{6237C0B7-76E1-4FFB-B2E6-0AA38ED2F470}" destId="{043BC435-4547-43E4-BDDC-991C3E09065B}" srcOrd="1" destOrd="0" presId="urn:microsoft.com/office/officeart/2005/8/layout/hierarchy3"/>
    <dgm:cxn modelId="{54E97D56-4822-4BD1-B614-E6920B6EACBB}" type="presOf" srcId="{5B626DD8-C2DC-416E-864C-65B5B84F5B3E}" destId="{32BF9865-35F4-428A-902F-2BF5B7FCF725}" srcOrd="0" destOrd="0" presId="urn:microsoft.com/office/officeart/2005/8/layout/hierarchy3"/>
    <dgm:cxn modelId="{0DC21158-C39C-4CB9-AF25-A4BA34D84AD0}" type="presOf" srcId="{BC71AF6F-37EA-418D-8148-2231EAB15116}" destId="{0453C63F-88EA-4E7F-A0E1-45F01DCCF190}" srcOrd="0" destOrd="0" presId="urn:microsoft.com/office/officeart/2005/8/layout/hierarchy3"/>
    <dgm:cxn modelId="{D7F2E8F9-5015-4012-9C37-462DB6180977}" type="presOf" srcId="{2D18FD99-1F96-4600-A95F-841128297AC5}" destId="{EBB0F216-52E2-473A-A6D5-59252205A7E8}" srcOrd="0" destOrd="0" presId="urn:microsoft.com/office/officeart/2005/8/layout/hierarchy3"/>
    <dgm:cxn modelId="{2BA28F65-8036-44A0-87FF-31328155B717}" srcId="{84C841D5-9193-4B5B-8150-A6DC24FF545E}" destId="{4EDBFAF4-1B27-4427-9C33-E5C277926313}" srcOrd="2" destOrd="0" parTransId="{F4B70DED-2DCF-41BB-A3AB-6FBD956A3588}" sibTransId="{2C5097EC-603F-454B-9ACC-05B1BD5BC61A}"/>
    <dgm:cxn modelId="{8FFE76CD-DB42-4E8F-A7E6-71AFEE75C96B}" srcId="{6237C0B7-76E1-4FFB-B2E6-0AA38ED2F470}" destId="{54913940-8B1E-46BD-9EB2-FF8BD62093A8}" srcOrd="3" destOrd="0" parTransId="{18E362EC-4925-4B51-BB42-B3B4AA1A1926}" sibTransId="{B374DE16-20DC-4AAA-A06B-1CBF403E5ADB}"/>
    <dgm:cxn modelId="{0F8CD9E6-7903-4973-AA94-077EB02E78FC}" type="presOf" srcId="{84C841D5-9193-4B5B-8150-A6DC24FF545E}" destId="{316300B9-47D0-4431-8C30-7F84E2B94E64}" srcOrd="0" destOrd="0" presId="urn:microsoft.com/office/officeart/2005/8/layout/hierarchy3"/>
    <dgm:cxn modelId="{68248626-DDA0-4989-BC3B-AAAE27EE1EC6}" type="presOf" srcId="{D8EB07D0-6A09-413D-B577-73A89E54E48F}" destId="{902FC62F-DB1B-4874-BCEC-78778384603E}" srcOrd="0" destOrd="0" presId="urn:microsoft.com/office/officeart/2005/8/layout/hierarchy3"/>
    <dgm:cxn modelId="{06CD07DF-CE92-476E-9434-E7E1435A14C4}" type="presOf" srcId="{C5A9E233-C396-41D9-A2D3-EA6FF94B03EA}" destId="{54AB0348-B2B1-427C-8553-1636173DD39D}" srcOrd="0" destOrd="0" presId="urn:microsoft.com/office/officeart/2005/8/layout/hierarchy3"/>
    <dgm:cxn modelId="{44BF9F67-71C5-4E99-A5B3-2E57DC167BA7}" type="presOf" srcId="{782243CC-1CA0-4F25-8F2F-3F47958EC517}" destId="{22F57A41-0328-436D-86E5-19342F0783A3}" srcOrd="0" destOrd="0" presId="urn:microsoft.com/office/officeart/2005/8/layout/hierarchy3"/>
    <dgm:cxn modelId="{818EC12B-6196-49BB-9592-A6A9970C9A71}" type="presOf" srcId="{C13943AC-61ED-4C2B-8C78-25B429418436}" destId="{24F6B765-C76B-48C6-9463-D64F089ACA8B}" srcOrd="0" destOrd="0" presId="urn:microsoft.com/office/officeart/2005/8/layout/hierarchy3"/>
    <dgm:cxn modelId="{50442DAE-6593-437E-B22C-915139D18854}" srcId="{11B3914E-CCD3-42F7-811A-645FD06EEAB1}" destId="{34D6627B-6CF1-4B91-96A9-FCD9B9F2C0F3}" srcOrd="2" destOrd="0" parTransId="{874CAFDF-1902-4AB4-BB98-48667EDDD6FC}" sibTransId="{0A4E5506-E14F-4FDB-BB90-8ABCC6DE39EE}"/>
    <dgm:cxn modelId="{B9DE4838-60AA-4FF8-8A57-B66360C99D4E}" type="presOf" srcId="{CD3FC1F9-6762-43D5-AF28-FD0C9964F77C}" destId="{50966F9F-7B56-4793-832B-4FAB2C2B8247}" srcOrd="0" destOrd="0" presId="urn:microsoft.com/office/officeart/2005/8/layout/hierarchy3"/>
    <dgm:cxn modelId="{8B837735-6172-44FA-B5C0-4E4CEBD2492E}" type="presOf" srcId="{874CAFDF-1902-4AB4-BB98-48667EDDD6FC}" destId="{C7B859EE-0447-4D2E-8F31-89171FE23BFE}" srcOrd="0" destOrd="0" presId="urn:microsoft.com/office/officeart/2005/8/layout/hierarchy3"/>
    <dgm:cxn modelId="{17DFD011-031B-4D2C-8B45-02CDD5030BD8}" type="presOf" srcId="{B7A38A4B-CB76-4A02-88D3-ED81EE704EEA}" destId="{58A6FC67-CB92-4F26-BA13-043CE62D2B70}" srcOrd="0" destOrd="0" presId="urn:microsoft.com/office/officeart/2005/8/layout/hierarchy3"/>
    <dgm:cxn modelId="{9147B006-7800-4CF4-B9E1-CF115799B252}" srcId="{3C3FAAA8-F257-4966-BBB2-A2A13AD62AC7}" destId="{63042D60-A399-4C7C-BF2B-5421E10C9082}" srcOrd="0" destOrd="0" parTransId="{D1551FD2-49EB-4EB2-9C76-74CAE1F0EE81}" sibTransId="{E048818B-9E09-4057-A926-FFF1CA66815B}"/>
    <dgm:cxn modelId="{F95A83E9-C6F2-41C8-8D40-B46C65BED1DD}" type="presOf" srcId="{8B5ADF2B-EFD9-42EF-83D3-D7B0814D4D14}" destId="{C055F181-C486-4E7C-9D3E-C3599D20C7D4}" srcOrd="0" destOrd="0" presId="urn:microsoft.com/office/officeart/2005/8/layout/hierarchy3"/>
    <dgm:cxn modelId="{2A90A325-32F7-42AF-98D8-CF42E99B8C8B}" type="presOf" srcId="{57D9A95C-D6A9-4183-9C62-1EA6CDBB1AD2}" destId="{5BB33755-829E-40A7-B7A4-AFC66C3D99A6}" srcOrd="0" destOrd="0" presId="urn:microsoft.com/office/officeart/2005/8/layout/hierarchy3"/>
    <dgm:cxn modelId="{C472F89C-3A14-4704-AC7B-4B734F64DD12}" srcId="{6237C0B7-76E1-4FFB-B2E6-0AA38ED2F470}" destId="{C540A09D-F159-4912-B8E7-266B539C67BF}" srcOrd="9" destOrd="0" parTransId="{7D9AD21F-51AB-4114-ABB8-1C85E27E4A56}" sibTransId="{A76FCAF4-2C3A-4906-8D92-E52E0955973E}"/>
    <dgm:cxn modelId="{50830C83-6FB1-4972-8F1E-FC6F33F337E9}" type="presOf" srcId="{A9E1264F-38C6-45AD-AAF6-24E4BD58209A}" destId="{0438C0B2-FE35-403C-B053-CDA3152FD227}" srcOrd="1" destOrd="0" presId="urn:microsoft.com/office/officeart/2005/8/layout/hierarchy3"/>
    <dgm:cxn modelId="{A94F16B2-8C2D-4B54-A47B-FA0430E01DBD}" srcId="{3EA052FB-E004-41D8-82B3-3C50B6C9D822}" destId="{34C26D76-7174-4BA6-BDDA-FFBA1013047F}" srcOrd="0" destOrd="0" parTransId="{5932AB0C-EB58-4B8D-A647-2C650ACC0937}" sibTransId="{8062B17B-2BA6-4F24-836A-A0834A0609D3}"/>
    <dgm:cxn modelId="{F45EB313-688C-4C21-9146-8B2193434907}" type="presOf" srcId="{603ADA2D-2ADB-469A-B39C-C3AB95A0A1E9}" destId="{3AEE56E2-26D2-4B0F-B806-1D2F08232B11}" srcOrd="0" destOrd="0" presId="urn:microsoft.com/office/officeart/2005/8/layout/hierarchy3"/>
    <dgm:cxn modelId="{0CDEB07C-0B21-4FEB-A666-E59B561F2C44}" type="presOf" srcId="{11B3914E-CCD3-42F7-811A-645FD06EEAB1}" destId="{CF012D24-CDDB-46BD-8682-0CDB67F41856}" srcOrd="0" destOrd="0" presId="urn:microsoft.com/office/officeart/2005/8/layout/hierarchy3"/>
    <dgm:cxn modelId="{2AB920C5-E713-4C2D-B442-6A26A00AE1CC}" type="presOf" srcId="{5932AB0C-EB58-4B8D-A647-2C650ACC0937}" destId="{A8950320-04B0-44D2-8041-F110FF418A17}" srcOrd="0" destOrd="0" presId="urn:microsoft.com/office/officeart/2005/8/layout/hierarchy3"/>
    <dgm:cxn modelId="{6298838E-2DDD-48D4-9477-582E8B2E1E6B}" type="presOf" srcId="{CA6E579C-5019-45BD-8DE9-DC21DE646DA1}" destId="{78535969-21C8-469E-A7A7-E2900AB35961}" srcOrd="0" destOrd="0" presId="urn:microsoft.com/office/officeart/2005/8/layout/hierarchy3"/>
    <dgm:cxn modelId="{B34F89F5-B9EC-4528-A047-57C4591EE18C}" srcId="{84C841D5-9193-4B5B-8150-A6DC24FF545E}" destId="{C7CD6977-E140-4F0C-8A2F-BDFABC2E9650}" srcOrd="5" destOrd="0" parTransId="{E24ACDAF-3886-44B3-8D8B-DC055CC756DF}" sibTransId="{B02B8E4D-2E65-45AD-913A-743F19DF7D5C}"/>
    <dgm:cxn modelId="{F7F58ED6-B30C-4C04-9106-EE216B01D8A3}" srcId="{9D923B17-320E-4BD3-AD0A-1176E7603D71}" destId="{3EA052FB-E004-41D8-82B3-3C50B6C9D822}" srcOrd="1" destOrd="0" parTransId="{AB5657EF-55DF-4375-AC85-AFDFF5C74ABC}" sibTransId="{A4537085-14F3-40AA-90F5-7F3E389E5962}"/>
    <dgm:cxn modelId="{CED55F1A-D821-4FD0-912F-D36CB4A51816}" type="presOf" srcId="{F6C4D3C5-7992-4CC9-9C11-C235D6B5DF5F}" destId="{5465C1EA-CCC6-4A7F-B826-310E62E331F9}" srcOrd="0" destOrd="0" presId="urn:microsoft.com/office/officeart/2005/8/layout/hierarchy3"/>
    <dgm:cxn modelId="{F5212EE4-ADEF-414D-B05B-2D557439E4E7}" type="presOf" srcId="{15F4ADEC-6938-4D1B-87C2-D3868EE31189}" destId="{B67E3C82-1CE2-4B37-8A01-A47633BD9A1C}" srcOrd="0" destOrd="0" presId="urn:microsoft.com/office/officeart/2005/8/layout/hierarchy3"/>
    <dgm:cxn modelId="{2197EE8E-7ADF-40D8-8501-1BA268CC90C4}" srcId="{3EA052FB-E004-41D8-82B3-3C50B6C9D822}" destId="{2822FE64-01DE-49C2-9B3F-A45BD074C211}" srcOrd="1" destOrd="0" parTransId="{27AA4FBC-58FF-4637-B3BF-0BC7032A7CBA}" sibTransId="{47E1B2ED-F260-4934-B020-2B612D80561D}"/>
    <dgm:cxn modelId="{BDEF82E9-5192-44F8-BED6-1A10225A34C6}" srcId="{6237C0B7-76E1-4FFB-B2E6-0AA38ED2F470}" destId="{5DAB66DD-47B2-4CBF-A3B4-C4AE8B1CB5D6}" srcOrd="6" destOrd="0" parTransId="{DFD91EEF-93D0-472C-A09A-EACF28BBDFAF}" sibTransId="{D72C7F1B-F402-4B71-B610-1371FA9FC40A}"/>
    <dgm:cxn modelId="{862BEDB6-18EE-4290-8E50-254C7E015D05}" type="presOf" srcId="{D1551FD2-49EB-4EB2-9C76-74CAE1F0EE81}" destId="{43B96431-F7FB-4987-8A9C-997B8BE20F81}" srcOrd="0" destOrd="0" presId="urn:microsoft.com/office/officeart/2005/8/layout/hierarchy3"/>
    <dgm:cxn modelId="{BE1DDB1E-B7A8-4119-B9CD-0E20173C373D}" type="presOf" srcId="{3EA052FB-E004-41D8-82B3-3C50B6C9D822}" destId="{48B4920E-DB3C-40D3-9C67-64AE2FDA1B42}" srcOrd="0" destOrd="0" presId="urn:microsoft.com/office/officeart/2005/8/layout/hierarchy3"/>
    <dgm:cxn modelId="{9E3F696D-BEC8-471D-A72C-6D9B7D974669}" type="presOf" srcId="{D88D41CB-CD10-4C6F-BDFD-E8001E293E66}" destId="{383B3520-EF2E-4842-ACA8-166108FF7986}" srcOrd="0" destOrd="0" presId="urn:microsoft.com/office/officeart/2005/8/layout/hierarchy3"/>
    <dgm:cxn modelId="{A3B829CA-706A-4E75-877E-EE7FC05574F3}" type="presOf" srcId="{062DFD07-7A3F-484E-903A-ADFA4843DE32}" destId="{EFBAAADD-B347-4C94-B491-3BBB53E60B7F}" srcOrd="0" destOrd="0" presId="urn:microsoft.com/office/officeart/2005/8/layout/hierarchy3"/>
    <dgm:cxn modelId="{8838F093-D147-40F2-9951-84C52F84B1B7}" type="presOf" srcId="{5A1C3687-A4DB-4636-948E-3BFB3509582A}" destId="{4B7B0904-6700-46CD-9F57-E6F8E243A626}" srcOrd="0" destOrd="0" presId="urn:microsoft.com/office/officeart/2005/8/layout/hierarchy3"/>
    <dgm:cxn modelId="{1E0BAA1D-E596-47BA-BDFD-EC56C208CF6E}" type="presOf" srcId="{44215075-1274-4CBF-8CE8-CDD458E6A0B8}" destId="{ADE0E494-FE27-4526-929C-367E6FB252DF}" srcOrd="0" destOrd="0" presId="urn:microsoft.com/office/officeart/2005/8/layout/hierarchy3"/>
    <dgm:cxn modelId="{BEB2C99E-83C0-438E-8A48-6A8CE73CEA6A}" type="presOf" srcId="{E31D033C-E249-4C69-B40F-A2295EF9C904}" destId="{FEA6DF55-1395-4EDB-B9E6-31D267798E61}" srcOrd="0" destOrd="0" presId="urn:microsoft.com/office/officeart/2005/8/layout/hierarchy3"/>
    <dgm:cxn modelId="{4C82E6DC-BF99-4665-9F6F-92E3D21CEA13}" type="presOf" srcId="{C4E3E1E5-B28D-4091-ACFF-C93AAB386454}" destId="{457A343D-BA87-4475-8CC8-6AA1E0A502A6}" srcOrd="0" destOrd="0" presId="urn:microsoft.com/office/officeart/2005/8/layout/hierarchy3"/>
    <dgm:cxn modelId="{BECDA2BF-00FD-49D7-8C58-AB763595DBDA}" srcId="{6237C0B7-76E1-4FFB-B2E6-0AA38ED2F470}" destId="{C177CDAF-0774-4EB6-BDD7-625A73C2B945}" srcOrd="5" destOrd="0" parTransId="{BC71AF6F-37EA-418D-8148-2231EAB15116}" sibTransId="{CEF812D7-1C9E-4B22-B1F2-89889C76FFDE}"/>
    <dgm:cxn modelId="{F549996B-C882-4EA1-9EDD-1B1D606E7B32}" type="presOf" srcId="{7B13AFF8-CD9F-41F6-8375-CEC100CE078C}" destId="{44FD8E64-E6AF-4B02-A3AC-199A66FD0F12}" srcOrd="0" destOrd="0" presId="urn:microsoft.com/office/officeart/2005/8/layout/hierarchy3"/>
    <dgm:cxn modelId="{4E9D0CCC-5AAD-46BD-8218-E6F61919B34B}" srcId="{11B3914E-CCD3-42F7-811A-645FD06EEAB1}" destId="{88415DA1-FCC4-4FC1-9FEB-E5A9BF3748DE}" srcOrd="3" destOrd="0" parTransId="{DE68B611-E69A-4189-94EC-88BEBC7C8CF8}" sibTransId="{962E7D67-EB9D-4651-9007-52ED23E67E0D}"/>
    <dgm:cxn modelId="{08713720-486B-4658-B38F-25D00C2DD4EE}" srcId="{3C3FAAA8-F257-4966-BBB2-A2A13AD62AC7}" destId="{A77A7CF5-F0A6-4005-8316-FFD745796327}" srcOrd="1" destOrd="0" parTransId="{C13943AC-61ED-4C2B-8C78-25B429418436}" sibTransId="{3E6D11FE-CE35-4A0C-8810-3B813EDABF87}"/>
    <dgm:cxn modelId="{D7D01FF3-A52A-4661-93E6-6CA842D7375D}" type="presOf" srcId="{425772AC-B66C-418E-945C-BA7E5B90F377}" destId="{DDFD6D6B-4EF4-4168-8E07-67D952EFC7F7}" srcOrd="0" destOrd="0" presId="urn:microsoft.com/office/officeart/2005/8/layout/hierarchy3"/>
    <dgm:cxn modelId="{05C9A65D-8149-4F38-A02F-32BA99ACD973}" type="presOf" srcId="{DFD91EEF-93D0-472C-A09A-EACF28BBDFAF}" destId="{515B207B-9683-48AC-AE5E-1A80D5C1FEBD}" srcOrd="0" destOrd="0" presId="urn:microsoft.com/office/officeart/2005/8/layout/hierarchy3"/>
    <dgm:cxn modelId="{25C0AED4-974E-41C8-8E2B-25A9503D2328}" srcId="{062DFD07-7A3F-484E-903A-ADFA4843DE32}" destId="{15F4ADEC-6938-4D1B-87C2-D3868EE31189}" srcOrd="0" destOrd="0" parTransId="{57D9A95C-D6A9-4183-9C62-1EA6CDBB1AD2}" sibTransId="{22F2E335-0926-4312-BCEE-CF4197C86112}"/>
    <dgm:cxn modelId="{B9E7803D-E262-4F6A-90D6-05F93BE95B01}" srcId="{A9E1264F-38C6-45AD-AAF6-24E4BD58209A}" destId="{24BD21A7-4A1F-49F3-A3D8-159BE0848F36}" srcOrd="0" destOrd="0" parTransId="{D8EB07D0-6A09-413D-B577-73A89E54E48F}" sibTransId="{4A7CDE96-3B0C-49AC-96DA-81FE4A0A2C06}"/>
    <dgm:cxn modelId="{77DADCAF-6016-46F4-B34F-54F92F877C02}" srcId="{73751D43-4C33-44C7-840C-6E161452ECF0}" destId="{E0C4E4D5-D5F1-4C4C-8E16-40DDD9D4B40E}" srcOrd="1" destOrd="0" parTransId="{1306E50D-6776-4A07-A915-80D6CB56D03B}" sibTransId="{1309D978-2964-42CE-8E7A-03C8589E4974}"/>
    <dgm:cxn modelId="{BBBF4712-2FEC-425B-8099-738438D29367}" type="presOf" srcId="{7D1CB1B2-3657-4593-AFA1-89EC4B0C6709}" destId="{5D484567-FCF4-4D0D-8F12-3E52514A1D40}" srcOrd="0" destOrd="0" presId="urn:microsoft.com/office/officeart/2005/8/layout/hierarchy3"/>
    <dgm:cxn modelId="{96EABD8F-B939-4CFA-A4BA-6C49992F6B4D}" type="presOf" srcId="{77F77974-6C98-44A9-9B95-B29502896874}" destId="{CF24CCC9-5AB4-4CFC-ABDD-C5ECABA9F113}" srcOrd="0" destOrd="0" presId="urn:microsoft.com/office/officeart/2005/8/layout/hierarchy3"/>
    <dgm:cxn modelId="{D15A9034-B710-412F-A96C-6BAC7EA521DE}" type="presOf" srcId="{C7CD6977-E140-4F0C-8A2F-BDFABC2E9650}" destId="{E55E8472-3311-4027-97E9-65E194C40307}" srcOrd="0" destOrd="0" presId="urn:microsoft.com/office/officeart/2005/8/layout/hierarchy3"/>
    <dgm:cxn modelId="{8FA72329-69F0-4B42-89C9-B3F066F27F85}" type="presOf" srcId="{0BD9ECFB-A557-40FD-BF9E-F39686CDD8A5}" destId="{758F130D-23AD-4B6F-A64D-4B0EAC74FCCB}" srcOrd="0" destOrd="0" presId="urn:microsoft.com/office/officeart/2005/8/layout/hierarchy3"/>
    <dgm:cxn modelId="{CD4A76DA-275C-42F4-AFC1-0995C04A0CA2}" srcId="{ACC87857-6366-4280-AFF4-F9FF27CA3B0C}" destId="{7B13AFF8-CD9F-41F6-8375-CEC100CE078C}" srcOrd="1" destOrd="0" parTransId="{5584C441-E67C-4F68-9FC1-41B55564C755}" sibTransId="{06CFFC1B-F660-41B0-A72B-B0930447FABD}"/>
    <dgm:cxn modelId="{A15834B4-D600-442B-B5EA-34BE0FF4992F}" type="presOf" srcId="{C177CDAF-0774-4EB6-BDD7-625A73C2B945}" destId="{76F51B8C-5926-4D8B-AAE4-9C9B952A8FDA}" srcOrd="0" destOrd="0" presId="urn:microsoft.com/office/officeart/2005/8/layout/hierarchy3"/>
    <dgm:cxn modelId="{CCB9BB9F-F64B-42D7-8AFE-2D0ACF2E907B}" type="presOf" srcId="{C540A09D-F159-4912-B8E7-266B539C67BF}" destId="{9CC834B8-880D-44BA-AD2E-F3882439D57D}" srcOrd="0" destOrd="0" presId="urn:microsoft.com/office/officeart/2005/8/layout/hierarchy3"/>
    <dgm:cxn modelId="{49760C51-4468-4827-9473-A902AFCE577A}" srcId="{A9E1264F-38C6-45AD-AAF6-24E4BD58209A}" destId="{6EAEF14C-1D5E-41A5-8C90-2EFE890C009D}" srcOrd="3" destOrd="0" parTransId="{D13DCC89-9B6F-4E75-93C0-B69B0E3DD6DF}" sibTransId="{02EC70DC-5DB0-42DF-B6A9-3A302457B507}"/>
    <dgm:cxn modelId="{F1CC2454-78FE-4F88-A732-CFA0686CA42D}" type="presOf" srcId="{A366E9CC-61EC-416B-8992-0E5D538FF557}" destId="{305F4D2A-8EDD-41C9-B9C3-16F657D95E6E}" srcOrd="0" destOrd="0" presId="urn:microsoft.com/office/officeart/2005/8/layout/hierarchy3"/>
    <dgm:cxn modelId="{8A86EE6D-0E4E-446F-B555-726A08DA521D}" type="presOf" srcId="{61777080-6366-40C8-B9E8-D12CDC024381}" destId="{89A62733-A22A-4886-B4C5-B4AF4607ED03}" srcOrd="0" destOrd="0" presId="urn:microsoft.com/office/officeart/2005/8/layout/hierarchy3"/>
    <dgm:cxn modelId="{0CA2D283-C8F8-40DC-B59D-72427274BBF6}" type="presOf" srcId="{63042D60-A399-4C7C-BF2B-5421E10C9082}" destId="{83AD1A13-D7EC-438E-AC4A-A019A60CE4DC}" srcOrd="0" destOrd="0" presId="urn:microsoft.com/office/officeart/2005/8/layout/hierarchy3"/>
    <dgm:cxn modelId="{F2802BF1-A1F5-4EEA-8FC5-660A7A44156D}" srcId="{9D923B17-320E-4BD3-AD0A-1176E7603D71}" destId="{6237C0B7-76E1-4FFB-B2E6-0AA38ED2F470}" srcOrd="7" destOrd="0" parTransId="{DB3D72E4-A4BA-474D-9C82-C3543F32A9C4}" sibTransId="{2BED6D12-940C-4E67-92B6-47BF79AA0C35}"/>
    <dgm:cxn modelId="{817C7542-6D0A-42CD-9815-F893F8A60984}" srcId="{3EA052FB-E004-41D8-82B3-3C50B6C9D822}" destId="{24433C54-1547-4935-A62D-B74C3FFA5751}" srcOrd="4" destOrd="0" parTransId="{A366E9CC-61EC-416B-8992-0E5D538FF557}" sibTransId="{979099A2-2DF9-4521-9B7B-EFA0C1E59516}"/>
    <dgm:cxn modelId="{0B2D9053-C77A-4BC4-A2CE-798B5926E135}" srcId="{6237C0B7-76E1-4FFB-B2E6-0AA38ED2F470}" destId="{3E7331EE-9B62-480D-8433-96E6064DD49F}" srcOrd="8" destOrd="0" parTransId="{FDF00934-F349-439B-9DE5-CF39C5EC84CE}" sibTransId="{845D68ED-EA4D-4B12-84DF-860FF14E1D54}"/>
    <dgm:cxn modelId="{AB39EB90-8E0C-466B-97DF-21282E69E591}" type="presOf" srcId="{096F610E-B7D2-47C8-8CAA-FA75AE54E95F}" destId="{9FFFF80E-4515-49FF-B25E-21BA0F9D07F9}" srcOrd="0" destOrd="0" presId="urn:microsoft.com/office/officeart/2005/8/layout/hierarchy3"/>
    <dgm:cxn modelId="{72799D46-366B-4A2F-937F-6D146D428B15}" type="presOf" srcId="{24433C54-1547-4935-A62D-B74C3FFA5751}" destId="{ACA3BC02-5C5E-4717-9EC2-020E47E7ADCF}" srcOrd="0" destOrd="0" presId="urn:microsoft.com/office/officeart/2005/8/layout/hierarchy3"/>
    <dgm:cxn modelId="{87110E63-FB38-4BF9-8545-1126813E19BE}" type="presOf" srcId="{D13DCC89-9B6F-4E75-93C0-B69B0E3DD6DF}" destId="{0F6B2074-5844-4D19-9878-95724EB5956E}" srcOrd="0" destOrd="0" presId="urn:microsoft.com/office/officeart/2005/8/layout/hierarchy3"/>
    <dgm:cxn modelId="{CD1FEA26-21A2-4D1E-B5BC-F934910EF6ED}" type="presOf" srcId="{BB44959B-7A76-4CCC-9D45-E74412C87D0F}" destId="{8E1D567C-4E0A-4D0C-9671-B7EA755FA363}" srcOrd="0" destOrd="0" presId="urn:microsoft.com/office/officeart/2005/8/layout/hierarchy3"/>
    <dgm:cxn modelId="{FE6F28B3-41E3-4E00-A121-823A77E69813}" type="presOf" srcId="{ACC87857-6366-4280-AFF4-F9FF27CA3B0C}" destId="{047069C6-6720-42D0-AB49-5C25B148A6FF}" srcOrd="0" destOrd="0" presId="urn:microsoft.com/office/officeart/2005/8/layout/hierarchy3"/>
    <dgm:cxn modelId="{8752690E-EA24-482B-B30B-5D3B0D925D2A}" srcId="{3C3FAAA8-F257-4966-BBB2-A2A13AD62AC7}" destId="{603ADA2D-2ADB-469A-B39C-C3AB95A0A1E9}" srcOrd="2" destOrd="0" parTransId="{E1B0B8F6-C9AD-422C-BEBA-19ACAFCDBFA3}" sibTransId="{74FC6199-D8E8-45AD-8242-DB9A40D7F5DB}"/>
    <dgm:cxn modelId="{EC767219-8BA3-48CF-9143-B479EB5E49B1}" type="presOf" srcId="{A77A7CF5-F0A6-4005-8316-FFD745796327}" destId="{AC6BA1A1-53AF-4F67-97DB-39CD790BEBCA}" srcOrd="0" destOrd="0" presId="urn:microsoft.com/office/officeart/2005/8/layout/hierarchy3"/>
    <dgm:cxn modelId="{86E64B43-F345-42C1-86CC-013BD23DAF79}" type="presOf" srcId="{3EA052FB-E004-41D8-82B3-3C50B6C9D822}" destId="{982D30EC-82A0-4554-B6BC-685CC528890C}" srcOrd="1" destOrd="0" presId="urn:microsoft.com/office/officeart/2005/8/layout/hierarchy3"/>
    <dgm:cxn modelId="{E9BE512C-DBDE-444F-B0A9-DDEF1F850D9D}" type="presOf" srcId="{E1B0B8F6-C9AD-422C-BEBA-19ACAFCDBFA3}" destId="{7A69410E-A1A6-4CE1-9424-A15142E88DEF}" srcOrd="0" destOrd="0" presId="urn:microsoft.com/office/officeart/2005/8/layout/hierarchy3"/>
    <dgm:cxn modelId="{947AA9C3-F63E-4821-BB4F-B8C09A4D4DB1}" type="presOf" srcId="{6EAEF14C-1D5E-41A5-8C90-2EFE890C009D}" destId="{4FAABF0E-212A-4BA4-B466-AD435358F087}" srcOrd="0" destOrd="0" presId="urn:microsoft.com/office/officeart/2005/8/layout/hierarchy3"/>
    <dgm:cxn modelId="{8ECBB0FC-B21E-4167-89E6-6AFFEF3D2007}" type="presOf" srcId="{4F713818-F9AF-4B86-9A48-C77207BD6722}" destId="{830EF445-9C48-475C-8097-7EC8107D12B6}" srcOrd="0" destOrd="0" presId="urn:microsoft.com/office/officeart/2005/8/layout/hierarchy3"/>
    <dgm:cxn modelId="{A58A418F-3810-421E-B6B5-F0E917E4E1B1}" type="presOf" srcId="{7D9AD21F-51AB-4114-ABB8-1C85E27E4A56}" destId="{217F35E4-636A-4ED0-9A40-49832602CBAF}" srcOrd="0" destOrd="0" presId="urn:microsoft.com/office/officeart/2005/8/layout/hierarchy3"/>
    <dgm:cxn modelId="{73F82754-5AC3-4738-A42E-B9EE5A6659BD}" type="presOf" srcId="{9454D6CC-834E-4746-B3C4-CADA40CBE623}" destId="{42E38E1E-6A4A-41CC-9CEB-0954FE35A2DC}" srcOrd="0" destOrd="0" presId="urn:microsoft.com/office/officeart/2005/8/layout/hierarchy3"/>
    <dgm:cxn modelId="{49726449-D1C7-4E53-A712-7D298BCD04EC}" type="presOf" srcId="{1306E50D-6776-4A07-A915-80D6CB56D03B}" destId="{1089052F-9836-49F2-8D85-B7FEBCA76F4A}" srcOrd="0" destOrd="0" presId="urn:microsoft.com/office/officeart/2005/8/layout/hierarchy3"/>
    <dgm:cxn modelId="{55CB7925-5CC7-4B53-B291-97E56B48E4E1}" type="presOf" srcId="{E42B3E0B-B82B-40E5-BCD8-486CBE899F3E}" destId="{38EA81E8-7DDE-4809-BD4E-714C0569F799}" srcOrd="0" destOrd="0" presId="urn:microsoft.com/office/officeart/2005/8/layout/hierarchy3"/>
    <dgm:cxn modelId="{C92882D0-3FCD-47C7-9836-3F05C42AC838}" type="presOf" srcId="{88415DA1-FCC4-4FC1-9FEB-E5A9BF3748DE}" destId="{BD27C321-A35C-4253-B596-1441B625C802}" srcOrd="0" destOrd="0" presId="urn:microsoft.com/office/officeart/2005/8/layout/hierarchy3"/>
    <dgm:cxn modelId="{098C3A01-D1EB-4CD1-ADB3-5A15F5BBFDC0}" type="presOf" srcId="{FDF00934-F349-439B-9DE5-CF39C5EC84CE}" destId="{1CB06DA4-570F-405F-9BF1-E5BB6628FE1B}" srcOrd="0" destOrd="0" presId="urn:microsoft.com/office/officeart/2005/8/layout/hierarchy3"/>
    <dgm:cxn modelId="{9DD43EEC-B3D9-435B-8BD4-0E57A4ACE9CB}" srcId="{3EA052FB-E004-41D8-82B3-3C50B6C9D822}" destId="{830E8A4F-36F1-478C-B77B-4ECBDC6E86DD}" srcOrd="5" destOrd="0" parTransId="{A9030B68-3024-4847-B586-03F127E1D32C}" sibTransId="{19F3730A-F94A-4444-B250-0CA2EBFE0F09}"/>
    <dgm:cxn modelId="{D7A00264-4B3B-4AAE-80F3-BA81717D5219}" type="presOf" srcId="{3E7331EE-9B62-480D-8433-96E6064DD49F}" destId="{48241C2D-FA16-4282-8F13-92AF4678B402}" srcOrd="0" destOrd="0" presId="urn:microsoft.com/office/officeart/2005/8/layout/hierarchy3"/>
    <dgm:cxn modelId="{A7ACDC54-0B9C-4F9F-9EC7-438D9DE4AEA6}" type="presOf" srcId="{A4CB4716-4D39-49EA-8A95-31739476F095}" destId="{627BF94F-EC00-47EE-8CC3-17C51AD55736}" srcOrd="0" destOrd="0" presId="urn:microsoft.com/office/officeart/2005/8/layout/hierarchy3"/>
    <dgm:cxn modelId="{D93E7D24-24A4-4A23-BFB2-98EC9589645A}" type="presOf" srcId="{062DFD07-7A3F-484E-903A-ADFA4843DE32}" destId="{97349156-811C-4729-AE48-7A002832A173}" srcOrd="1" destOrd="0" presId="urn:microsoft.com/office/officeart/2005/8/layout/hierarchy3"/>
    <dgm:cxn modelId="{1CD28694-D262-4D93-BBB1-CB9CC6465545}" type="presOf" srcId="{F4B70DED-2DCF-41BB-A3AB-6FBD956A3588}" destId="{76F2AC4F-2070-42F4-B0BE-319F7C747414}" srcOrd="0" destOrd="0" presId="urn:microsoft.com/office/officeart/2005/8/layout/hierarchy3"/>
    <dgm:cxn modelId="{956B7DD6-A020-4FC8-AF5F-73EFF7A0C505}" type="presOf" srcId="{A9E1264F-38C6-45AD-AAF6-24E4BD58209A}" destId="{A11119C7-C4F2-4113-9118-61E8C3C993B9}" srcOrd="0" destOrd="0" presId="urn:microsoft.com/office/officeart/2005/8/layout/hierarchy3"/>
    <dgm:cxn modelId="{D1B95E8B-35DB-4AE1-BC0E-A982163B6CE7}" type="presOf" srcId="{5D6654EE-46AD-432A-B8FD-38446B175726}" destId="{A153D49E-3141-4C7F-B3F3-D2CF650E4B87}" srcOrd="0" destOrd="0" presId="urn:microsoft.com/office/officeart/2005/8/layout/hierarchy3"/>
    <dgm:cxn modelId="{EFFBD76C-5B60-4F18-A51F-587A005A45A4}" type="presParOf" srcId="{53E065A1-9562-485A-895D-52995A959B9B}" destId="{907210AD-A308-4A9B-BFD7-FB4FC4D610F3}" srcOrd="0" destOrd="0" presId="urn:microsoft.com/office/officeart/2005/8/layout/hierarchy3"/>
    <dgm:cxn modelId="{FBB561D0-9890-46F6-B195-E60B97BFD625}" type="presParOf" srcId="{907210AD-A308-4A9B-BFD7-FB4FC4D610F3}" destId="{30AF6207-CF7A-40FD-95EF-8E483A32031B}" srcOrd="0" destOrd="0" presId="urn:microsoft.com/office/officeart/2005/8/layout/hierarchy3"/>
    <dgm:cxn modelId="{8D0C34DC-3768-42D3-BF7A-30EB96AEA3F5}" type="presParOf" srcId="{30AF6207-CF7A-40FD-95EF-8E483A32031B}" destId="{285D37B4-B4FF-44CE-A872-76CE897D0A78}" srcOrd="0" destOrd="0" presId="urn:microsoft.com/office/officeart/2005/8/layout/hierarchy3"/>
    <dgm:cxn modelId="{3E8E6C46-E07D-4BC2-9CCB-12CBD3631AFE}" type="presParOf" srcId="{30AF6207-CF7A-40FD-95EF-8E483A32031B}" destId="{EEBCA35E-FC88-4604-863F-E133C83170A6}" srcOrd="1" destOrd="0" presId="urn:microsoft.com/office/officeart/2005/8/layout/hierarchy3"/>
    <dgm:cxn modelId="{E96FDE48-61D6-4A58-9976-5E563400EF74}" type="presParOf" srcId="{907210AD-A308-4A9B-BFD7-FB4FC4D610F3}" destId="{0A780F01-CB4B-458E-9F78-5C3F49AA15E0}" srcOrd="1" destOrd="0" presId="urn:microsoft.com/office/officeart/2005/8/layout/hierarchy3"/>
    <dgm:cxn modelId="{86F5E181-698B-4954-9A1E-CA510E3C6899}" type="presParOf" srcId="{0A780F01-CB4B-458E-9F78-5C3F49AA15E0}" destId="{43B96431-F7FB-4987-8A9C-997B8BE20F81}" srcOrd="0" destOrd="0" presId="urn:microsoft.com/office/officeart/2005/8/layout/hierarchy3"/>
    <dgm:cxn modelId="{217D85DD-84AC-42DE-AB29-6E90763B6476}" type="presParOf" srcId="{0A780F01-CB4B-458E-9F78-5C3F49AA15E0}" destId="{83AD1A13-D7EC-438E-AC4A-A019A60CE4DC}" srcOrd="1" destOrd="0" presId="urn:microsoft.com/office/officeart/2005/8/layout/hierarchy3"/>
    <dgm:cxn modelId="{7749E1F0-5302-4D8F-A8A7-F1F80884BA1C}" type="presParOf" srcId="{0A780F01-CB4B-458E-9F78-5C3F49AA15E0}" destId="{24F6B765-C76B-48C6-9463-D64F089ACA8B}" srcOrd="2" destOrd="0" presId="urn:microsoft.com/office/officeart/2005/8/layout/hierarchy3"/>
    <dgm:cxn modelId="{A33631B3-EA89-4F6E-BDFC-C2D2D9208EBB}" type="presParOf" srcId="{0A780F01-CB4B-458E-9F78-5C3F49AA15E0}" destId="{AC6BA1A1-53AF-4F67-97DB-39CD790BEBCA}" srcOrd="3" destOrd="0" presId="urn:microsoft.com/office/officeart/2005/8/layout/hierarchy3"/>
    <dgm:cxn modelId="{B607D804-35D0-4F43-BA1B-C2F982263464}" type="presParOf" srcId="{0A780F01-CB4B-458E-9F78-5C3F49AA15E0}" destId="{7A69410E-A1A6-4CE1-9424-A15142E88DEF}" srcOrd="4" destOrd="0" presId="urn:microsoft.com/office/officeart/2005/8/layout/hierarchy3"/>
    <dgm:cxn modelId="{4CDFD2D4-0356-4726-A1AB-66039E5C6845}" type="presParOf" srcId="{0A780F01-CB4B-458E-9F78-5C3F49AA15E0}" destId="{3AEE56E2-26D2-4B0F-B806-1D2F08232B11}" srcOrd="5" destOrd="0" presId="urn:microsoft.com/office/officeart/2005/8/layout/hierarchy3"/>
    <dgm:cxn modelId="{27465689-3D2E-4A53-958C-142AF7B0CEFD}" type="presParOf" srcId="{0A780F01-CB4B-458E-9F78-5C3F49AA15E0}" destId="{58A6FC67-CB92-4F26-BA13-043CE62D2B70}" srcOrd="6" destOrd="0" presId="urn:microsoft.com/office/officeart/2005/8/layout/hierarchy3"/>
    <dgm:cxn modelId="{004413BA-E212-47D8-ABEF-01AA5BE61C32}" type="presParOf" srcId="{0A780F01-CB4B-458E-9F78-5C3F49AA15E0}" destId="{8E1D567C-4E0A-4D0C-9671-B7EA755FA363}" srcOrd="7" destOrd="0" presId="urn:microsoft.com/office/officeart/2005/8/layout/hierarchy3"/>
    <dgm:cxn modelId="{F8480FC4-B1D1-406E-B89F-429A47FED639}" type="presParOf" srcId="{0A780F01-CB4B-458E-9F78-5C3F49AA15E0}" destId="{6D052645-4BF5-4B4C-9D6B-DE55B717F3F2}" srcOrd="8" destOrd="0" presId="urn:microsoft.com/office/officeart/2005/8/layout/hierarchy3"/>
    <dgm:cxn modelId="{29F25277-C13C-4F4D-8DA1-06C7D93FDC31}" type="presParOf" srcId="{0A780F01-CB4B-458E-9F78-5C3F49AA15E0}" destId="{394C8A49-16EF-446F-B057-7ED027314D75}" srcOrd="9" destOrd="0" presId="urn:microsoft.com/office/officeart/2005/8/layout/hierarchy3"/>
    <dgm:cxn modelId="{FB3BC58C-4431-4D98-B1EE-EE226ED73BA8}" type="presParOf" srcId="{0A780F01-CB4B-458E-9F78-5C3F49AA15E0}" destId="{E7205ADE-E4A8-49D5-BC1D-37CFB10C0DF2}" srcOrd="10" destOrd="0" presId="urn:microsoft.com/office/officeart/2005/8/layout/hierarchy3"/>
    <dgm:cxn modelId="{6983EF37-35EF-4AB3-944D-5936AF54E472}" type="presParOf" srcId="{0A780F01-CB4B-458E-9F78-5C3F49AA15E0}" destId="{CF24CCC9-5AB4-4CFC-ABDD-C5ECABA9F113}" srcOrd="11" destOrd="0" presId="urn:microsoft.com/office/officeart/2005/8/layout/hierarchy3"/>
    <dgm:cxn modelId="{0E1FCF38-D72B-44F8-BC19-34E8FEC610C9}" type="presParOf" srcId="{0A780F01-CB4B-458E-9F78-5C3F49AA15E0}" destId="{2624477D-4BCE-49C4-9F25-FC4C92260E4D}" srcOrd="12" destOrd="0" presId="urn:microsoft.com/office/officeart/2005/8/layout/hierarchy3"/>
    <dgm:cxn modelId="{99D3B44E-AA9B-4761-978C-5331E5D8BD9D}" type="presParOf" srcId="{0A780F01-CB4B-458E-9F78-5C3F49AA15E0}" destId="{A5F204C6-CD05-46AC-BA64-D71416D69916}" srcOrd="13" destOrd="0" presId="urn:microsoft.com/office/officeart/2005/8/layout/hierarchy3"/>
    <dgm:cxn modelId="{6996DAD2-328B-47B1-B9EE-ECED089C99F8}" type="presParOf" srcId="{53E065A1-9562-485A-895D-52995A959B9B}" destId="{E56042D4-B638-448A-8180-A69A0EA04F13}" srcOrd="1" destOrd="0" presId="urn:microsoft.com/office/officeart/2005/8/layout/hierarchy3"/>
    <dgm:cxn modelId="{7A0A0EFB-CD58-49D4-915E-5716D5188642}" type="presParOf" srcId="{E56042D4-B638-448A-8180-A69A0EA04F13}" destId="{977A20C3-5DC5-41A3-A46D-DCD22E5DA2A7}" srcOrd="0" destOrd="0" presId="urn:microsoft.com/office/officeart/2005/8/layout/hierarchy3"/>
    <dgm:cxn modelId="{46DC4655-59A6-49D6-946B-A63317918FCF}" type="presParOf" srcId="{977A20C3-5DC5-41A3-A46D-DCD22E5DA2A7}" destId="{48B4920E-DB3C-40D3-9C67-64AE2FDA1B42}" srcOrd="0" destOrd="0" presId="urn:microsoft.com/office/officeart/2005/8/layout/hierarchy3"/>
    <dgm:cxn modelId="{A72658B9-BEFC-4AD8-B30B-5E6711223CB6}" type="presParOf" srcId="{977A20C3-5DC5-41A3-A46D-DCD22E5DA2A7}" destId="{982D30EC-82A0-4554-B6BC-685CC528890C}" srcOrd="1" destOrd="0" presId="urn:microsoft.com/office/officeart/2005/8/layout/hierarchy3"/>
    <dgm:cxn modelId="{81203A23-F904-4243-8A2D-707F221D4659}" type="presParOf" srcId="{E56042D4-B638-448A-8180-A69A0EA04F13}" destId="{2836753A-6683-4D2C-BA5A-25DF11A1DA30}" srcOrd="1" destOrd="0" presId="urn:microsoft.com/office/officeart/2005/8/layout/hierarchy3"/>
    <dgm:cxn modelId="{F649B721-93C6-456A-A763-6E89D7EAA242}" type="presParOf" srcId="{2836753A-6683-4D2C-BA5A-25DF11A1DA30}" destId="{A8950320-04B0-44D2-8041-F110FF418A17}" srcOrd="0" destOrd="0" presId="urn:microsoft.com/office/officeart/2005/8/layout/hierarchy3"/>
    <dgm:cxn modelId="{8857A3F2-4BBA-4ABB-A13F-CF94A3822E5C}" type="presParOf" srcId="{2836753A-6683-4D2C-BA5A-25DF11A1DA30}" destId="{D19D223E-EC98-4EC3-B270-8B9BAC40CF19}" srcOrd="1" destOrd="0" presId="urn:microsoft.com/office/officeart/2005/8/layout/hierarchy3"/>
    <dgm:cxn modelId="{0EA4A7B7-7874-4FB4-990A-F3914A6B2C91}" type="presParOf" srcId="{2836753A-6683-4D2C-BA5A-25DF11A1DA30}" destId="{77CA3E52-0434-4DF7-A3A7-09C4EA667911}" srcOrd="2" destOrd="0" presId="urn:microsoft.com/office/officeart/2005/8/layout/hierarchy3"/>
    <dgm:cxn modelId="{AD0C5151-3DEB-40C6-9E87-D0EDE1D46886}" type="presParOf" srcId="{2836753A-6683-4D2C-BA5A-25DF11A1DA30}" destId="{985E8CCF-0BE8-410F-AABF-7DF08E9F56A2}" srcOrd="3" destOrd="0" presId="urn:microsoft.com/office/officeart/2005/8/layout/hierarchy3"/>
    <dgm:cxn modelId="{88570669-0D82-4F12-A114-987580F6DDD4}" type="presParOf" srcId="{2836753A-6683-4D2C-BA5A-25DF11A1DA30}" destId="{08E8F810-A6D2-416C-A096-C9C24635D91C}" srcOrd="4" destOrd="0" presId="urn:microsoft.com/office/officeart/2005/8/layout/hierarchy3"/>
    <dgm:cxn modelId="{4DA6ACC3-F1FC-4634-B7DE-D1AF2F302DC5}" type="presParOf" srcId="{2836753A-6683-4D2C-BA5A-25DF11A1DA30}" destId="{41CF58D2-F26C-4856-BC54-68F394B67FEA}" srcOrd="5" destOrd="0" presId="urn:microsoft.com/office/officeart/2005/8/layout/hierarchy3"/>
    <dgm:cxn modelId="{E3DBC7DE-C830-484F-B4C3-CEC4FC78A6AC}" type="presParOf" srcId="{2836753A-6683-4D2C-BA5A-25DF11A1DA30}" destId="{8864216A-015E-4ED5-94D4-1918972FF576}" srcOrd="6" destOrd="0" presId="urn:microsoft.com/office/officeart/2005/8/layout/hierarchy3"/>
    <dgm:cxn modelId="{0AE0CDF4-4135-42F3-9106-C61396CC2182}" type="presParOf" srcId="{2836753A-6683-4D2C-BA5A-25DF11A1DA30}" destId="{D9E651FA-5B26-4B54-992B-59E583DA561E}" srcOrd="7" destOrd="0" presId="urn:microsoft.com/office/officeart/2005/8/layout/hierarchy3"/>
    <dgm:cxn modelId="{0ACBFC13-2050-4C37-BBDD-4E817AEF92C2}" type="presParOf" srcId="{2836753A-6683-4D2C-BA5A-25DF11A1DA30}" destId="{305F4D2A-8EDD-41C9-B9C3-16F657D95E6E}" srcOrd="8" destOrd="0" presId="urn:microsoft.com/office/officeart/2005/8/layout/hierarchy3"/>
    <dgm:cxn modelId="{8AD25A44-F5D1-4D87-A76B-C5D16870EC1D}" type="presParOf" srcId="{2836753A-6683-4D2C-BA5A-25DF11A1DA30}" destId="{ACA3BC02-5C5E-4717-9EC2-020E47E7ADCF}" srcOrd="9" destOrd="0" presId="urn:microsoft.com/office/officeart/2005/8/layout/hierarchy3"/>
    <dgm:cxn modelId="{7EF561D4-AE4C-472A-9E4C-61BCD9820F0D}" type="presParOf" srcId="{2836753A-6683-4D2C-BA5A-25DF11A1DA30}" destId="{3C5AE1C4-9327-4869-929B-4DD0E64B652D}" srcOrd="10" destOrd="0" presId="urn:microsoft.com/office/officeart/2005/8/layout/hierarchy3"/>
    <dgm:cxn modelId="{291CEC47-7FAD-4255-ABC4-ADBE69C8C160}" type="presParOf" srcId="{2836753A-6683-4D2C-BA5A-25DF11A1DA30}" destId="{440B779E-D96B-4385-9930-477818886160}" srcOrd="11" destOrd="0" presId="urn:microsoft.com/office/officeart/2005/8/layout/hierarchy3"/>
    <dgm:cxn modelId="{558368AB-926E-49A9-850A-5CBD95D3F4F1}" type="presParOf" srcId="{2836753A-6683-4D2C-BA5A-25DF11A1DA30}" destId="{80132045-CE5D-4D11-8241-7F07381BA166}" srcOrd="12" destOrd="0" presId="urn:microsoft.com/office/officeart/2005/8/layout/hierarchy3"/>
    <dgm:cxn modelId="{E17A4581-EE68-465B-8358-340525A5F280}" type="presParOf" srcId="{2836753A-6683-4D2C-BA5A-25DF11A1DA30}" destId="{E5A6A2F6-8217-4A4D-89B9-8B0667979803}" srcOrd="13" destOrd="0" presId="urn:microsoft.com/office/officeart/2005/8/layout/hierarchy3"/>
    <dgm:cxn modelId="{2683C519-D078-4B03-93EB-AF0F8BD10364}" type="presParOf" srcId="{2836753A-6683-4D2C-BA5A-25DF11A1DA30}" destId="{EBB0F216-52E2-473A-A6D5-59252205A7E8}" srcOrd="14" destOrd="0" presId="urn:microsoft.com/office/officeart/2005/8/layout/hierarchy3"/>
    <dgm:cxn modelId="{70263272-3FCD-41C1-8294-8E5A6159AF8B}" type="presParOf" srcId="{2836753A-6683-4D2C-BA5A-25DF11A1DA30}" destId="{710332F2-E378-43F8-89B3-D1F58EF8B944}" srcOrd="15" destOrd="0" presId="urn:microsoft.com/office/officeart/2005/8/layout/hierarchy3"/>
    <dgm:cxn modelId="{774E8829-3039-4B24-A138-0D95577E0390}" type="presParOf" srcId="{2836753A-6683-4D2C-BA5A-25DF11A1DA30}" destId="{17AB24D4-ECB9-4372-AD45-464D26B1C0A5}" srcOrd="16" destOrd="0" presId="urn:microsoft.com/office/officeart/2005/8/layout/hierarchy3"/>
    <dgm:cxn modelId="{3D7DEC6A-8C49-42EA-930F-E14A61DF6C7D}" type="presParOf" srcId="{2836753A-6683-4D2C-BA5A-25DF11A1DA30}" destId="{DB79CB3A-A893-4AD4-8298-6CD608738677}" srcOrd="17" destOrd="0" presId="urn:microsoft.com/office/officeart/2005/8/layout/hierarchy3"/>
    <dgm:cxn modelId="{2358C32E-2BED-4FF2-9485-06A286FB1FF5}" type="presParOf" srcId="{2836753A-6683-4D2C-BA5A-25DF11A1DA30}" destId="{2DFB024D-74BC-4B6F-9A88-EA678B20940B}" srcOrd="18" destOrd="0" presId="urn:microsoft.com/office/officeart/2005/8/layout/hierarchy3"/>
    <dgm:cxn modelId="{1482E180-7573-40E2-B628-F332CAE841BB}" type="presParOf" srcId="{2836753A-6683-4D2C-BA5A-25DF11A1DA30}" destId="{CD2110EF-4C0E-40FB-8C09-815A32CCF201}" srcOrd="19" destOrd="0" presId="urn:microsoft.com/office/officeart/2005/8/layout/hierarchy3"/>
    <dgm:cxn modelId="{7F0BCF39-4253-433C-9E84-2A17106C3611}" type="presParOf" srcId="{53E065A1-9562-485A-895D-52995A959B9B}" destId="{F1E247B7-E448-4061-A5C1-6393B3302EEC}" srcOrd="2" destOrd="0" presId="urn:microsoft.com/office/officeart/2005/8/layout/hierarchy3"/>
    <dgm:cxn modelId="{2481BCCD-86FD-44EC-9E4D-1340C23F0B0D}" type="presParOf" srcId="{F1E247B7-E448-4061-A5C1-6393B3302EEC}" destId="{0EE3E7DA-15A2-4858-986B-2F7567DE927F}" srcOrd="0" destOrd="0" presId="urn:microsoft.com/office/officeart/2005/8/layout/hierarchy3"/>
    <dgm:cxn modelId="{D0C72BDE-52E4-4FCF-86D4-C3464CA35196}" type="presParOf" srcId="{0EE3E7DA-15A2-4858-986B-2F7567DE927F}" destId="{0A7C0F55-92CD-46CC-975B-4BD766D702D9}" srcOrd="0" destOrd="0" presId="urn:microsoft.com/office/officeart/2005/8/layout/hierarchy3"/>
    <dgm:cxn modelId="{26E08392-1FC8-4EF9-AEC0-F3603ADDBBC2}" type="presParOf" srcId="{0EE3E7DA-15A2-4858-986B-2F7567DE927F}" destId="{79B89207-E9A4-4F43-8162-7D953B61F5B0}" srcOrd="1" destOrd="0" presId="urn:microsoft.com/office/officeart/2005/8/layout/hierarchy3"/>
    <dgm:cxn modelId="{0A1A51C2-EFD6-4BCA-862F-FFAE8F5CF790}" type="presParOf" srcId="{F1E247B7-E448-4061-A5C1-6393B3302EEC}" destId="{1C786812-A185-4642-A406-7D8B71303D3C}" srcOrd="1" destOrd="0" presId="urn:microsoft.com/office/officeart/2005/8/layout/hierarchy3"/>
    <dgm:cxn modelId="{C189E31B-3E61-4680-AA16-94BB1EC16E4E}" type="presParOf" srcId="{1C786812-A185-4642-A406-7D8B71303D3C}" destId="{ADE0E494-FE27-4526-929C-367E6FB252DF}" srcOrd="0" destOrd="0" presId="urn:microsoft.com/office/officeart/2005/8/layout/hierarchy3"/>
    <dgm:cxn modelId="{2A38DC5D-65BD-4621-8816-B362AF3FD671}" type="presParOf" srcId="{1C786812-A185-4642-A406-7D8B71303D3C}" destId="{4B7B0904-6700-46CD-9F57-E6F8E243A626}" srcOrd="1" destOrd="0" presId="urn:microsoft.com/office/officeart/2005/8/layout/hierarchy3"/>
    <dgm:cxn modelId="{19F4198B-1747-42F3-8EEC-13E866920697}" type="presParOf" srcId="{1C786812-A185-4642-A406-7D8B71303D3C}" destId="{1089052F-9836-49F2-8D85-B7FEBCA76F4A}" srcOrd="2" destOrd="0" presId="urn:microsoft.com/office/officeart/2005/8/layout/hierarchy3"/>
    <dgm:cxn modelId="{093F8856-125F-4E23-92F7-7341548554EE}" type="presParOf" srcId="{1C786812-A185-4642-A406-7D8B71303D3C}" destId="{93F400A2-5206-4C8A-9779-D3976368C7E4}" srcOrd="3" destOrd="0" presId="urn:microsoft.com/office/officeart/2005/8/layout/hierarchy3"/>
    <dgm:cxn modelId="{CB606A0B-3580-438A-8E20-13D839A571BF}" type="presParOf" srcId="{53E065A1-9562-485A-895D-52995A959B9B}" destId="{E0A2E372-B6A6-4181-9597-87CD90CC1BD6}" srcOrd="3" destOrd="0" presId="urn:microsoft.com/office/officeart/2005/8/layout/hierarchy3"/>
    <dgm:cxn modelId="{69B392FF-C797-424A-A3F3-0EA9AA969EC9}" type="presParOf" srcId="{E0A2E372-B6A6-4181-9597-87CD90CC1BD6}" destId="{5E10459B-3A4F-4158-A76B-992DCCEF4E55}" srcOrd="0" destOrd="0" presId="urn:microsoft.com/office/officeart/2005/8/layout/hierarchy3"/>
    <dgm:cxn modelId="{6A3FF07E-44C3-40BA-828F-DA4313AB6CB7}" type="presParOf" srcId="{5E10459B-3A4F-4158-A76B-992DCCEF4E55}" destId="{047069C6-6720-42D0-AB49-5C25B148A6FF}" srcOrd="0" destOrd="0" presId="urn:microsoft.com/office/officeart/2005/8/layout/hierarchy3"/>
    <dgm:cxn modelId="{B466B520-9A88-47F6-A584-EC1903309033}" type="presParOf" srcId="{5E10459B-3A4F-4158-A76B-992DCCEF4E55}" destId="{890C7854-6C44-45D9-B891-8ACDCF8ED643}" srcOrd="1" destOrd="0" presId="urn:microsoft.com/office/officeart/2005/8/layout/hierarchy3"/>
    <dgm:cxn modelId="{EEEC90F1-4593-4421-9A38-BAD984DEFDB4}" type="presParOf" srcId="{E0A2E372-B6A6-4181-9597-87CD90CC1BD6}" destId="{1EC7A6D0-5706-4972-8D19-88BD2B2BF000}" srcOrd="1" destOrd="0" presId="urn:microsoft.com/office/officeart/2005/8/layout/hierarchy3"/>
    <dgm:cxn modelId="{65984E6D-85C8-4225-A611-84E12889BAC7}" type="presParOf" srcId="{1EC7A6D0-5706-4972-8D19-88BD2B2BF000}" destId="{92E6967F-E2C1-4B45-AD06-0D2ADFCBF4C6}" srcOrd="0" destOrd="0" presId="urn:microsoft.com/office/officeart/2005/8/layout/hierarchy3"/>
    <dgm:cxn modelId="{DCB7E3D2-1D6B-40DD-A081-FFEC3009114A}" type="presParOf" srcId="{1EC7A6D0-5706-4972-8D19-88BD2B2BF000}" destId="{6D58EC70-CA18-4493-8FA4-482205F86426}" srcOrd="1" destOrd="0" presId="urn:microsoft.com/office/officeart/2005/8/layout/hierarchy3"/>
    <dgm:cxn modelId="{991C54C5-5607-4CDE-999E-22DD09BE6E8C}" type="presParOf" srcId="{1EC7A6D0-5706-4972-8D19-88BD2B2BF000}" destId="{04452776-7A25-4F5A-B0E5-2DF1F0DCFC7D}" srcOrd="2" destOrd="0" presId="urn:microsoft.com/office/officeart/2005/8/layout/hierarchy3"/>
    <dgm:cxn modelId="{E9637777-8FCA-4C0A-95C8-E9B2E4F24C57}" type="presParOf" srcId="{1EC7A6D0-5706-4972-8D19-88BD2B2BF000}" destId="{44FD8E64-E6AF-4B02-A3AC-199A66FD0F12}" srcOrd="3" destOrd="0" presId="urn:microsoft.com/office/officeart/2005/8/layout/hierarchy3"/>
    <dgm:cxn modelId="{1AF86941-3BE1-46E0-8087-D36360B1BF8C}" type="presParOf" srcId="{53E065A1-9562-485A-895D-52995A959B9B}" destId="{CAA05FCD-6E29-4BB9-9373-D461D1944ABB}" srcOrd="4" destOrd="0" presId="urn:microsoft.com/office/officeart/2005/8/layout/hierarchy3"/>
    <dgm:cxn modelId="{E67265DC-49ED-4F8B-B001-38E08BBD867B}" type="presParOf" srcId="{CAA05FCD-6E29-4BB9-9373-D461D1944ABB}" destId="{EBA92743-887D-4A82-8FB6-7C966C556E5C}" srcOrd="0" destOrd="0" presId="urn:microsoft.com/office/officeart/2005/8/layout/hierarchy3"/>
    <dgm:cxn modelId="{93928D0E-D97C-48C4-9EB2-775DF90FCC09}" type="presParOf" srcId="{EBA92743-887D-4A82-8FB6-7C966C556E5C}" destId="{EFBAAADD-B347-4C94-B491-3BBB53E60B7F}" srcOrd="0" destOrd="0" presId="urn:microsoft.com/office/officeart/2005/8/layout/hierarchy3"/>
    <dgm:cxn modelId="{B4BB3F31-1E8A-4898-8A6F-47ADAF965B01}" type="presParOf" srcId="{EBA92743-887D-4A82-8FB6-7C966C556E5C}" destId="{97349156-811C-4729-AE48-7A002832A173}" srcOrd="1" destOrd="0" presId="urn:microsoft.com/office/officeart/2005/8/layout/hierarchy3"/>
    <dgm:cxn modelId="{6FAF189F-6B8A-47B8-B4C2-D60E5E26A40B}" type="presParOf" srcId="{CAA05FCD-6E29-4BB9-9373-D461D1944ABB}" destId="{1BFEFBF3-3A2F-47D3-BBBC-84ED747D89C0}" srcOrd="1" destOrd="0" presId="urn:microsoft.com/office/officeart/2005/8/layout/hierarchy3"/>
    <dgm:cxn modelId="{7CE9B779-F2CE-47EC-A3F5-593691C9CA8B}" type="presParOf" srcId="{1BFEFBF3-3A2F-47D3-BBBC-84ED747D89C0}" destId="{5BB33755-829E-40A7-B7A4-AFC66C3D99A6}" srcOrd="0" destOrd="0" presId="urn:microsoft.com/office/officeart/2005/8/layout/hierarchy3"/>
    <dgm:cxn modelId="{275AD03D-9200-4F5D-AD0F-7513F0430C22}" type="presParOf" srcId="{1BFEFBF3-3A2F-47D3-BBBC-84ED747D89C0}" destId="{B67E3C82-1CE2-4B37-8A01-A47633BD9A1C}" srcOrd="1" destOrd="0" presId="urn:microsoft.com/office/officeart/2005/8/layout/hierarchy3"/>
    <dgm:cxn modelId="{6C434B5F-A112-4952-B9C2-4FA047B92E15}" type="presParOf" srcId="{1BFEFBF3-3A2F-47D3-BBBC-84ED747D89C0}" destId="{AFB48F11-0587-4C88-91EE-2351368C125F}" srcOrd="2" destOrd="0" presId="urn:microsoft.com/office/officeart/2005/8/layout/hierarchy3"/>
    <dgm:cxn modelId="{28DED3A9-9586-4B1E-9738-7FD8AD625CF7}" type="presParOf" srcId="{1BFEFBF3-3A2F-47D3-BBBC-84ED747D89C0}" destId="{964DD063-4D1A-495F-8558-68F15E369E0A}" srcOrd="3" destOrd="0" presId="urn:microsoft.com/office/officeart/2005/8/layout/hierarchy3"/>
    <dgm:cxn modelId="{13EBF10E-AB12-45F5-B03B-93ADED8BEF30}" type="presParOf" srcId="{53E065A1-9562-485A-895D-52995A959B9B}" destId="{A6CF8F32-F1DD-45ED-8A13-BB3323AA689B}" srcOrd="5" destOrd="0" presId="urn:microsoft.com/office/officeart/2005/8/layout/hierarchy3"/>
    <dgm:cxn modelId="{51D31107-F014-40EC-9634-F91203B0B177}" type="presParOf" srcId="{A6CF8F32-F1DD-45ED-8A13-BB3323AA689B}" destId="{CBAE02DC-08B2-4B99-B43D-EA10B198A041}" srcOrd="0" destOrd="0" presId="urn:microsoft.com/office/officeart/2005/8/layout/hierarchy3"/>
    <dgm:cxn modelId="{FEAED006-2D0E-4657-B942-8E83F3C79BE8}" type="presParOf" srcId="{CBAE02DC-08B2-4B99-B43D-EA10B198A041}" destId="{CF012D24-CDDB-46BD-8682-0CDB67F41856}" srcOrd="0" destOrd="0" presId="urn:microsoft.com/office/officeart/2005/8/layout/hierarchy3"/>
    <dgm:cxn modelId="{85929F99-0045-42E5-9A5C-4509E058B8F7}" type="presParOf" srcId="{CBAE02DC-08B2-4B99-B43D-EA10B198A041}" destId="{BF346DA5-1300-4339-8A12-EE3BA823678D}" srcOrd="1" destOrd="0" presId="urn:microsoft.com/office/officeart/2005/8/layout/hierarchy3"/>
    <dgm:cxn modelId="{4E362CCB-92A8-4360-9906-C60D4F249DD8}" type="presParOf" srcId="{A6CF8F32-F1DD-45ED-8A13-BB3323AA689B}" destId="{43F4D459-0A69-4163-92F2-5BA4DF6EF961}" srcOrd="1" destOrd="0" presId="urn:microsoft.com/office/officeart/2005/8/layout/hierarchy3"/>
    <dgm:cxn modelId="{29644D4E-0969-43E4-9522-86BDA07DC762}" type="presParOf" srcId="{43F4D459-0A69-4163-92F2-5BA4DF6EF961}" destId="{830EF445-9C48-475C-8097-7EC8107D12B6}" srcOrd="0" destOrd="0" presId="urn:microsoft.com/office/officeart/2005/8/layout/hierarchy3"/>
    <dgm:cxn modelId="{4EA6E8D1-1849-432D-AF0D-C790B02C711D}" type="presParOf" srcId="{43F4D459-0A69-4163-92F2-5BA4DF6EF961}" destId="{1151B210-5A22-43AD-8484-CDF55BDDA3A4}" srcOrd="1" destOrd="0" presId="urn:microsoft.com/office/officeart/2005/8/layout/hierarchy3"/>
    <dgm:cxn modelId="{6F81E1A3-A7C6-49F1-825F-F78537422CF8}" type="presParOf" srcId="{43F4D459-0A69-4163-92F2-5BA4DF6EF961}" destId="{78535969-21C8-469E-A7A7-E2900AB35961}" srcOrd="2" destOrd="0" presId="urn:microsoft.com/office/officeart/2005/8/layout/hierarchy3"/>
    <dgm:cxn modelId="{8AD4ADB7-96C0-40FC-8EED-6418DFB19C7C}" type="presParOf" srcId="{43F4D459-0A69-4163-92F2-5BA4DF6EF961}" destId="{9FFFF80E-4515-49FF-B25E-21BA0F9D07F9}" srcOrd="3" destOrd="0" presId="urn:microsoft.com/office/officeart/2005/8/layout/hierarchy3"/>
    <dgm:cxn modelId="{49B1BCB9-1DA0-4589-B720-AA3C75CA71FC}" type="presParOf" srcId="{43F4D459-0A69-4163-92F2-5BA4DF6EF961}" destId="{C7B859EE-0447-4D2E-8F31-89171FE23BFE}" srcOrd="4" destOrd="0" presId="urn:microsoft.com/office/officeart/2005/8/layout/hierarchy3"/>
    <dgm:cxn modelId="{5FA56F47-AEB0-4F36-9F55-821AEABE2937}" type="presParOf" srcId="{43F4D459-0A69-4163-92F2-5BA4DF6EF961}" destId="{DF15B2E2-2782-4DC0-A7ED-60CDBD84191D}" srcOrd="5" destOrd="0" presId="urn:microsoft.com/office/officeart/2005/8/layout/hierarchy3"/>
    <dgm:cxn modelId="{52A4CC20-5B09-45E4-8000-C0FA7CA71DB6}" type="presParOf" srcId="{43F4D459-0A69-4163-92F2-5BA4DF6EF961}" destId="{CF597D66-CC3A-4A19-9624-F9DFB0352820}" srcOrd="6" destOrd="0" presId="urn:microsoft.com/office/officeart/2005/8/layout/hierarchy3"/>
    <dgm:cxn modelId="{8EEF6B14-BE31-4A0C-BDF6-2489BE53B056}" type="presParOf" srcId="{43F4D459-0A69-4163-92F2-5BA4DF6EF961}" destId="{BD27C321-A35C-4253-B596-1441B625C802}" srcOrd="7" destOrd="0" presId="urn:microsoft.com/office/officeart/2005/8/layout/hierarchy3"/>
    <dgm:cxn modelId="{96F72BD4-7304-43BC-87AF-65771BB8A538}" type="presParOf" srcId="{43F4D459-0A69-4163-92F2-5BA4DF6EF961}" destId="{62DC0CF5-8919-400D-A41B-73D722D436DE}" srcOrd="8" destOrd="0" presId="urn:microsoft.com/office/officeart/2005/8/layout/hierarchy3"/>
    <dgm:cxn modelId="{40C1D306-1876-4ABE-B91A-2DC38210259A}" type="presParOf" srcId="{43F4D459-0A69-4163-92F2-5BA4DF6EF961}" destId="{A5BD3B14-B5C5-4D87-8A15-EE6F91FEEBC7}" srcOrd="9" destOrd="0" presId="urn:microsoft.com/office/officeart/2005/8/layout/hierarchy3"/>
    <dgm:cxn modelId="{4BCFDBBB-C6DF-463B-9971-A8096ACF2584}" type="presParOf" srcId="{53E065A1-9562-485A-895D-52995A959B9B}" destId="{A48BFAD8-4F00-4C41-B199-055D69F2B045}" srcOrd="6" destOrd="0" presId="urn:microsoft.com/office/officeart/2005/8/layout/hierarchy3"/>
    <dgm:cxn modelId="{C9E2A3E9-EF46-43D1-8224-EEAF6E1F0423}" type="presParOf" srcId="{A48BFAD8-4F00-4C41-B199-055D69F2B045}" destId="{FB94EEA2-775A-4195-8BF8-2A349AC77956}" srcOrd="0" destOrd="0" presId="urn:microsoft.com/office/officeart/2005/8/layout/hierarchy3"/>
    <dgm:cxn modelId="{AEAF245E-A03C-4387-9954-C4400415C050}" type="presParOf" srcId="{FB94EEA2-775A-4195-8BF8-2A349AC77956}" destId="{A11119C7-C4F2-4113-9118-61E8C3C993B9}" srcOrd="0" destOrd="0" presId="urn:microsoft.com/office/officeart/2005/8/layout/hierarchy3"/>
    <dgm:cxn modelId="{24317A22-3913-4714-8A9F-3B91D9626395}" type="presParOf" srcId="{FB94EEA2-775A-4195-8BF8-2A349AC77956}" destId="{0438C0B2-FE35-403C-B053-CDA3152FD227}" srcOrd="1" destOrd="0" presId="urn:microsoft.com/office/officeart/2005/8/layout/hierarchy3"/>
    <dgm:cxn modelId="{418E6A36-12D6-4C68-854A-ECB76BCD0C95}" type="presParOf" srcId="{A48BFAD8-4F00-4C41-B199-055D69F2B045}" destId="{23D64762-D234-421E-82B9-F00C4E37BC8E}" srcOrd="1" destOrd="0" presId="urn:microsoft.com/office/officeart/2005/8/layout/hierarchy3"/>
    <dgm:cxn modelId="{D638C67A-4C2B-44F0-BB62-D586E6B883B3}" type="presParOf" srcId="{23D64762-D234-421E-82B9-F00C4E37BC8E}" destId="{902FC62F-DB1B-4874-BCEC-78778384603E}" srcOrd="0" destOrd="0" presId="urn:microsoft.com/office/officeart/2005/8/layout/hierarchy3"/>
    <dgm:cxn modelId="{F11ABB49-BE23-4716-8BD1-C17C82C79F7B}" type="presParOf" srcId="{23D64762-D234-421E-82B9-F00C4E37BC8E}" destId="{194E6CB1-4BA5-4819-889F-2A85B53C16F0}" srcOrd="1" destOrd="0" presId="urn:microsoft.com/office/officeart/2005/8/layout/hierarchy3"/>
    <dgm:cxn modelId="{BAFED1DA-6D89-4FA4-9BF1-C65D94C39ACE}" type="presParOf" srcId="{23D64762-D234-421E-82B9-F00C4E37BC8E}" destId="{4C511DD4-FA48-4B71-9965-833A7E10B76C}" srcOrd="2" destOrd="0" presId="urn:microsoft.com/office/officeart/2005/8/layout/hierarchy3"/>
    <dgm:cxn modelId="{F4F1A73D-5E7E-44F8-A566-A6D952205FCE}" type="presParOf" srcId="{23D64762-D234-421E-82B9-F00C4E37BC8E}" destId="{2E01A372-99B7-4B2A-BCD3-C8C553E0E8D1}" srcOrd="3" destOrd="0" presId="urn:microsoft.com/office/officeart/2005/8/layout/hierarchy3"/>
    <dgm:cxn modelId="{08AA9650-DF8D-462D-A93D-5BF3053265A0}" type="presParOf" srcId="{23D64762-D234-421E-82B9-F00C4E37BC8E}" destId="{38EA81E8-7DDE-4809-BD4E-714C0569F799}" srcOrd="4" destOrd="0" presId="urn:microsoft.com/office/officeart/2005/8/layout/hierarchy3"/>
    <dgm:cxn modelId="{E19BC3BF-C9A8-470E-8951-435A898CB40F}" type="presParOf" srcId="{23D64762-D234-421E-82B9-F00C4E37BC8E}" destId="{CD9CA78E-2C8B-4C9C-8887-2918AC585526}" srcOrd="5" destOrd="0" presId="urn:microsoft.com/office/officeart/2005/8/layout/hierarchy3"/>
    <dgm:cxn modelId="{597E150D-78F4-4BD6-B938-C2E56D895032}" type="presParOf" srcId="{23D64762-D234-421E-82B9-F00C4E37BC8E}" destId="{0F6B2074-5844-4D19-9878-95724EB5956E}" srcOrd="6" destOrd="0" presId="urn:microsoft.com/office/officeart/2005/8/layout/hierarchy3"/>
    <dgm:cxn modelId="{EF008FA1-AB7B-4EC3-B1E4-AB39E2744620}" type="presParOf" srcId="{23D64762-D234-421E-82B9-F00C4E37BC8E}" destId="{4FAABF0E-212A-4BA4-B466-AD435358F087}" srcOrd="7" destOrd="0" presId="urn:microsoft.com/office/officeart/2005/8/layout/hierarchy3"/>
    <dgm:cxn modelId="{1B96E39A-0775-4714-9752-56A768F0D1E1}" type="presParOf" srcId="{23D64762-D234-421E-82B9-F00C4E37BC8E}" destId="{50966F9F-7B56-4793-832B-4FAB2C2B8247}" srcOrd="8" destOrd="0" presId="urn:microsoft.com/office/officeart/2005/8/layout/hierarchy3"/>
    <dgm:cxn modelId="{87AEFEDF-86B7-4385-8607-F9FBB5962027}" type="presParOf" srcId="{23D64762-D234-421E-82B9-F00C4E37BC8E}" destId="{938E5646-7CAA-4CD9-B1C2-668BEEEE3DE2}" srcOrd="9" destOrd="0" presId="urn:microsoft.com/office/officeart/2005/8/layout/hierarchy3"/>
    <dgm:cxn modelId="{4C7F5CBA-43D8-4AB2-B977-31F0B6B5617F}" type="presParOf" srcId="{53E065A1-9562-485A-895D-52995A959B9B}" destId="{617819A3-CDEA-44B7-932B-59A44976E7B9}" srcOrd="7" destOrd="0" presId="urn:microsoft.com/office/officeart/2005/8/layout/hierarchy3"/>
    <dgm:cxn modelId="{CD4A497E-CEBF-4E92-AD0E-E9F0297B2C3D}" type="presParOf" srcId="{617819A3-CDEA-44B7-932B-59A44976E7B9}" destId="{226BBFC4-D6F4-4960-AB0B-EDF0BC021511}" srcOrd="0" destOrd="0" presId="urn:microsoft.com/office/officeart/2005/8/layout/hierarchy3"/>
    <dgm:cxn modelId="{80926102-8FD5-4E62-B163-527976AF33E0}" type="presParOf" srcId="{226BBFC4-D6F4-4960-AB0B-EDF0BC021511}" destId="{A3E94548-3D5C-4DEB-84F2-64A718B6FFD7}" srcOrd="0" destOrd="0" presId="urn:microsoft.com/office/officeart/2005/8/layout/hierarchy3"/>
    <dgm:cxn modelId="{198DF205-B7D5-4290-8614-85723EB3DE77}" type="presParOf" srcId="{226BBFC4-D6F4-4960-AB0B-EDF0BC021511}" destId="{043BC435-4547-43E4-BDDC-991C3E09065B}" srcOrd="1" destOrd="0" presId="urn:microsoft.com/office/officeart/2005/8/layout/hierarchy3"/>
    <dgm:cxn modelId="{3137461E-89F2-4EAE-9C19-8776B4676C9D}" type="presParOf" srcId="{617819A3-CDEA-44B7-932B-59A44976E7B9}" destId="{09AE7408-D232-4838-9971-C284683F5CC4}" srcOrd="1" destOrd="0" presId="urn:microsoft.com/office/officeart/2005/8/layout/hierarchy3"/>
    <dgm:cxn modelId="{B24B3C4B-D7A4-401E-969A-77C8EB26B3C5}" type="presParOf" srcId="{09AE7408-D232-4838-9971-C284683F5CC4}" destId="{FEA6DF55-1395-4EDB-B9E6-31D267798E61}" srcOrd="0" destOrd="0" presId="urn:microsoft.com/office/officeart/2005/8/layout/hierarchy3"/>
    <dgm:cxn modelId="{E56A02DE-BBC6-4EA2-9D3F-1EEE60D82AAD}" type="presParOf" srcId="{09AE7408-D232-4838-9971-C284683F5CC4}" destId="{F1E498BC-0EB8-4953-863C-B7D27E3EE056}" srcOrd="1" destOrd="0" presId="urn:microsoft.com/office/officeart/2005/8/layout/hierarchy3"/>
    <dgm:cxn modelId="{28FC8503-2358-4D41-ABBB-AF7754FA70BC}" type="presParOf" srcId="{09AE7408-D232-4838-9971-C284683F5CC4}" destId="{457A343D-BA87-4475-8CC8-6AA1E0A502A6}" srcOrd="2" destOrd="0" presId="urn:microsoft.com/office/officeart/2005/8/layout/hierarchy3"/>
    <dgm:cxn modelId="{4F8C133C-D9AC-4E9D-A9E2-FFDA58233E17}" type="presParOf" srcId="{09AE7408-D232-4838-9971-C284683F5CC4}" destId="{DDFD6D6B-4EF4-4168-8E07-67D952EFC7F7}" srcOrd="3" destOrd="0" presId="urn:microsoft.com/office/officeart/2005/8/layout/hierarchy3"/>
    <dgm:cxn modelId="{240F2B49-1650-44B7-922A-74D13B1DED1A}" type="presParOf" srcId="{09AE7408-D232-4838-9971-C284683F5CC4}" destId="{22F57A41-0328-436D-86E5-19342F0783A3}" srcOrd="4" destOrd="0" presId="urn:microsoft.com/office/officeart/2005/8/layout/hierarchy3"/>
    <dgm:cxn modelId="{3FC2DD4D-5A7F-4511-B4B7-3452F2F78626}" type="presParOf" srcId="{09AE7408-D232-4838-9971-C284683F5CC4}" destId="{89A62733-A22A-4886-B4C5-B4AF4607ED03}" srcOrd="5" destOrd="0" presId="urn:microsoft.com/office/officeart/2005/8/layout/hierarchy3"/>
    <dgm:cxn modelId="{18059E82-8086-4D19-8735-F795EFBEC8CE}" type="presParOf" srcId="{09AE7408-D232-4838-9971-C284683F5CC4}" destId="{5F08E485-7431-476A-ACD0-FD76C734B364}" srcOrd="6" destOrd="0" presId="urn:microsoft.com/office/officeart/2005/8/layout/hierarchy3"/>
    <dgm:cxn modelId="{785D5E8F-3D7C-45AC-B450-2D200E8C3C4D}" type="presParOf" srcId="{09AE7408-D232-4838-9971-C284683F5CC4}" destId="{261F28F0-FEDF-43E4-98E6-8171F75EED27}" srcOrd="7" destOrd="0" presId="urn:microsoft.com/office/officeart/2005/8/layout/hierarchy3"/>
    <dgm:cxn modelId="{08CEEC14-4EB7-42F5-8227-D5E8F714B3A2}" type="presParOf" srcId="{09AE7408-D232-4838-9971-C284683F5CC4}" destId="{5D484567-FCF4-4D0D-8F12-3E52514A1D40}" srcOrd="8" destOrd="0" presId="urn:microsoft.com/office/officeart/2005/8/layout/hierarchy3"/>
    <dgm:cxn modelId="{49B3616E-04FD-46E4-8EDD-7A5B1BC5E2AB}" type="presParOf" srcId="{09AE7408-D232-4838-9971-C284683F5CC4}" destId="{9CBD55E8-4F28-4CC4-BF12-40EED1A93117}" srcOrd="9" destOrd="0" presId="urn:microsoft.com/office/officeart/2005/8/layout/hierarchy3"/>
    <dgm:cxn modelId="{61147ECA-0105-42DA-ABC2-5BE252505ED2}" type="presParOf" srcId="{09AE7408-D232-4838-9971-C284683F5CC4}" destId="{0453C63F-88EA-4E7F-A0E1-45F01DCCF190}" srcOrd="10" destOrd="0" presId="urn:microsoft.com/office/officeart/2005/8/layout/hierarchy3"/>
    <dgm:cxn modelId="{94F57A34-B23D-4146-860A-2E61C3B9C125}" type="presParOf" srcId="{09AE7408-D232-4838-9971-C284683F5CC4}" destId="{76F51B8C-5926-4D8B-AAE4-9C9B952A8FDA}" srcOrd="11" destOrd="0" presId="urn:microsoft.com/office/officeart/2005/8/layout/hierarchy3"/>
    <dgm:cxn modelId="{A2FA3B2E-B4B0-4E15-9C64-2904A3CC70CF}" type="presParOf" srcId="{09AE7408-D232-4838-9971-C284683F5CC4}" destId="{515B207B-9683-48AC-AE5E-1A80D5C1FEBD}" srcOrd="12" destOrd="0" presId="urn:microsoft.com/office/officeart/2005/8/layout/hierarchy3"/>
    <dgm:cxn modelId="{35818EFD-A5A2-4F70-82DE-FD0ECFC41C61}" type="presParOf" srcId="{09AE7408-D232-4838-9971-C284683F5CC4}" destId="{2355868E-5376-472E-830A-4D9F62810505}" srcOrd="13" destOrd="0" presId="urn:microsoft.com/office/officeart/2005/8/layout/hierarchy3"/>
    <dgm:cxn modelId="{F9D3849E-09D5-495D-8CE4-6F0849188CC1}" type="presParOf" srcId="{09AE7408-D232-4838-9971-C284683F5CC4}" destId="{3A01B6B5-DB03-4A37-82B8-4EE772564A0A}" srcOrd="14" destOrd="0" presId="urn:microsoft.com/office/officeart/2005/8/layout/hierarchy3"/>
    <dgm:cxn modelId="{4B72DA70-7E3F-429C-AFC1-179278B24A40}" type="presParOf" srcId="{09AE7408-D232-4838-9971-C284683F5CC4}" destId="{54AB0348-B2B1-427C-8553-1636173DD39D}" srcOrd="15" destOrd="0" presId="urn:microsoft.com/office/officeart/2005/8/layout/hierarchy3"/>
    <dgm:cxn modelId="{5C0EBEE4-8D5B-4BF7-A449-C960B4E36B84}" type="presParOf" srcId="{09AE7408-D232-4838-9971-C284683F5CC4}" destId="{1CB06DA4-570F-405F-9BF1-E5BB6628FE1B}" srcOrd="16" destOrd="0" presId="urn:microsoft.com/office/officeart/2005/8/layout/hierarchy3"/>
    <dgm:cxn modelId="{355A58D0-5ED3-4E6F-9458-A8B5E0E9A927}" type="presParOf" srcId="{09AE7408-D232-4838-9971-C284683F5CC4}" destId="{48241C2D-FA16-4282-8F13-92AF4678B402}" srcOrd="17" destOrd="0" presId="urn:microsoft.com/office/officeart/2005/8/layout/hierarchy3"/>
    <dgm:cxn modelId="{CB611CC1-4162-446C-A375-5F12247A8ED1}" type="presParOf" srcId="{09AE7408-D232-4838-9971-C284683F5CC4}" destId="{217F35E4-636A-4ED0-9A40-49832602CBAF}" srcOrd="18" destOrd="0" presId="urn:microsoft.com/office/officeart/2005/8/layout/hierarchy3"/>
    <dgm:cxn modelId="{A68CE59C-B600-41B4-9C40-08997C95DB11}" type="presParOf" srcId="{09AE7408-D232-4838-9971-C284683F5CC4}" destId="{9CC834B8-880D-44BA-AD2E-F3882439D57D}" srcOrd="19" destOrd="0" presId="urn:microsoft.com/office/officeart/2005/8/layout/hierarchy3"/>
    <dgm:cxn modelId="{16B5E1BD-CF79-4E4E-B2F2-4867924DC13D}" type="presParOf" srcId="{09AE7408-D232-4838-9971-C284683F5CC4}" destId="{452E192E-071C-4E5D-ADA7-BB37BB74DE5E}" srcOrd="20" destOrd="0" presId="urn:microsoft.com/office/officeart/2005/8/layout/hierarchy3"/>
    <dgm:cxn modelId="{EC428FE0-7407-4A4E-9012-CAC6B10AD8D0}" type="presParOf" srcId="{09AE7408-D232-4838-9971-C284683F5CC4}" destId="{758F130D-23AD-4B6F-A64D-4B0EAC74FCCB}" srcOrd="21" destOrd="0" presId="urn:microsoft.com/office/officeart/2005/8/layout/hierarchy3"/>
    <dgm:cxn modelId="{6997ED1D-941E-4FF3-BC8B-5CA80579896B}" type="presParOf" srcId="{53E065A1-9562-485A-895D-52995A959B9B}" destId="{D6CF09EB-5763-4C34-9D93-408D4F002A99}" srcOrd="8" destOrd="0" presId="urn:microsoft.com/office/officeart/2005/8/layout/hierarchy3"/>
    <dgm:cxn modelId="{BE285909-C2BB-4C4C-8DAF-3B019C684964}" type="presParOf" srcId="{D6CF09EB-5763-4C34-9D93-408D4F002A99}" destId="{19813ABD-6564-4A28-B64A-BBD0AE057B06}" srcOrd="0" destOrd="0" presId="urn:microsoft.com/office/officeart/2005/8/layout/hierarchy3"/>
    <dgm:cxn modelId="{3D72325B-DE4E-473D-97FB-BAEF175F616A}" type="presParOf" srcId="{19813ABD-6564-4A28-B64A-BBD0AE057B06}" destId="{316300B9-47D0-4431-8C30-7F84E2B94E64}" srcOrd="0" destOrd="0" presId="urn:microsoft.com/office/officeart/2005/8/layout/hierarchy3"/>
    <dgm:cxn modelId="{C0ECACFD-670E-45C8-B689-D0085BC79AEB}" type="presParOf" srcId="{19813ABD-6564-4A28-B64A-BBD0AE057B06}" destId="{4ED1A338-17A3-4AD5-8815-1BB316F73E25}" srcOrd="1" destOrd="0" presId="urn:microsoft.com/office/officeart/2005/8/layout/hierarchy3"/>
    <dgm:cxn modelId="{42179851-FB76-4DC2-AE13-2DE6A647ED64}" type="presParOf" srcId="{D6CF09EB-5763-4C34-9D93-408D4F002A99}" destId="{CD004581-BBF7-456E-A107-01A0CB666927}" srcOrd="1" destOrd="0" presId="urn:microsoft.com/office/officeart/2005/8/layout/hierarchy3"/>
    <dgm:cxn modelId="{44C79F9F-9A64-4919-BDB9-3083D079C10D}" type="presParOf" srcId="{CD004581-BBF7-456E-A107-01A0CB666927}" destId="{42E38E1E-6A4A-41CC-9CEB-0954FE35A2DC}" srcOrd="0" destOrd="0" presId="urn:microsoft.com/office/officeart/2005/8/layout/hierarchy3"/>
    <dgm:cxn modelId="{3057859D-107D-4E56-8978-587F54FE5467}" type="presParOf" srcId="{CD004581-BBF7-456E-A107-01A0CB666927}" destId="{3DFA7D16-53AE-41B0-B0AB-8DC8D18C4BDD}" srcOrd="1" destOrd="0" presId="urn:microsoft.com/office/officeart/2005/8/layout/hierarchy3"/>
    <dgm:cxn modelId="{C9C4CB71-3207-45AF-83F3-374FBF6993F1}" type="presParOf" srcId="{CD004581-BBF7-456E-A107-01A0CB666927}" destId="{5465C1EA-CCC6-4A7F-B826-310E62E331F9}" srcOrd="2" destOrd="0" presId="urn:microsoft.com/office/officeart/2005/8/layout/hierarchy3"/>
    <dgm:cxn modelId="{5E18667A-978A-480D-979A-B07951D0953F}" type="presParOf" srcId="{CD004581-BBF7-456E-A107-01A0CB666927}" destId="{627BF94F-EC00-47EE-8CC3-17C51AD55736}" srcOrd="3" destOrd="0" presId="urn:microsoft.com/office/officeart/2005/8/layout/hierarchy3"/>
    <dgm:cxn modelId="{C4569A5D-A282-4DC3-914D-A83D3701CADF}" type="presParOf" srcId="{CD004581-BBF7-456E-A107-01A0CB666927}" destId="{76F2AC4F-2070-42F4-B0BE-319F7C747414}" srcOrd="4" destOrd="0" presId="urn:microsoft.com/office/officeart/2005/8/layout/hierarchy3"/>
    <dgm:cxn modelId="{D5859CFD-0D03-4BCE-B8EB-81641119BFB7}" type="presParOf" srcId="{CD004581-BBF7-456E-A107-01A0CB666927}" destId="{8DB40DF6-8117-47AB-BEC7-11F3ED40E8F2}" srcOrd="5" destOrd="0" presId="urn:microsoft.com/office/officeart/2005/8/layout/hierarchy3"/>
    <dgm:cxn modelId="{C5BEFACA-ED90-41E0-93AE-6ED50506D99D}" type="presParOf" srcId="{CD004581-BBF7-456E-A107-01A0CB666927}" destId="{1F1DA72F-A392-488B-A546-F9BC0FED9C32}" srcOrd="6" destOrd="0" presId="urn:microsoft.com/office/officeart/2005/8/layout/hierarchy3"/>
    <dgm:cxn modelId="{6BC27A17-6659-48AC-B309-40457DCC5D60}" type="presParOf" srcId="{CD004581-BBF7-456E-A107-01A0CB666927}" destId="{32BF9865-35F4-428A-902F-2BF5B7FCF725}" srcOrd="7" destOrd="0" presId="urn:microsoft.com/office/officeart/2005/8/layout/hierarchy3"/>
    <dgm:cxn modelId="{A7E2C0D9-6D39-4CE9-AB39-A06FEEEFBC06}" type="presParOf" srcId="{CD004581-BBF7-456E-A107-01A0CB666927}" destId="{6644FE0F-59C0-4840-AA3C-93742E36DA64}" srcOrd="8" destOrd="0" presId="urn:microsoft.com/office/officeart/2005/8/layout/hierarchy3"/>
    <dgm:cxn modelId="{107AA1D3-504F-4E3A-A665-573A99F090D0}" type="presParOf" srcId="{CD004581-BBF7-456E-A107-01A0CB666927}" destId="{C055F181-C486-4E7C-9D3E-C3599D20C7D4}" srcOrd="9" destOrd="0" presId="urn:microsoft.com/office/officeart/2005/8/layout/hierarchy3"/>
    <dgm:cxn modelId="{C8D7B2F0-EEF4-40E1-BCDA-DFE99070B7B0}" type="presParOf" srcId="{CD004581-BBF7-456E-A107-01A0CB666927}" destId="{F1AA939E-5F84-4A2E-99BD-D9120108D456}" srcOrd="10" destOrd="0" presId="urn:microsoft.com/office/officeart/2005/8/layout/hierarchy3"/>
    <dgm:cxn modelId="{4B8E9C05-F8A9-43AA-AD96-34F9CB65B109}" type="presParOf" srcId="{CD004581-BBF7-456E-A107-01A0CB666927}" destId="{E55E8472-3311-4027-97E9-65E194C40307}" srcOrd="11" destOrd="0" presId="urn:microsoft.com/office/officeart/2005/8/layout/hierarchy3"/>
    <dgm:cxn modelId="{B2BFDD44-ACC5-4DD7-9D6B-51E73A19C5D0}" type="presParOf" srcId="{CD004581-BBF7-456E-A107-01A0CB666927}" destId="{A153D49E-3141-4C7F-B3F3-D2CF650E4B87}" srcOrd="12" destOrd="0" presId="urn:microsoft.com/office/officeart/2005/8/layout/hierarchy3"/>
    <dgm:cxn modelId="{A5E664DC-565C-43DE-90EC-B24AB07B3C04}" type="presParOf" srcId="{CD004581-BBF7-456E-A107-01A0CB666927}" destId="{69E91ADD-8B79-44DC-9FE2-A33317E1186F}" srcOrd="13" destOrd="0" presId="urn:microsoft.com/office/officeart/2005/8/layout/hierarchy3"/>
    <dgm:cxn modelId="{2F4060D3-2264-4F95-8033-5A44D3EB0F45}" type="presParOf" srcId="{CD004581-BBF7-456E-A107-01A0CB666927}" destId="{A34AA091-C60C-4DEB-92A8-EE58FD89AD91}" srcOrd="14" destOrd="0" presId="urn:microsoft.com/office/officeart/2005/8/layout/hierarchy3"/>
    <dgm:cxn modelId="{1162D32F-2FA3-4A19-864D-A6BC771E957E}" type="presParOf" srcId="{CD004581-BBF7-456E-A107-01A0CB666927}" destId="{3CC08DFF-D440-4928-9ACF-F0FF59646FE1}" srcOrd="15" destOrd="0" presId="urn:microsoft.com/office/officeart/2005/8/layout/hierarchy3"/>
    <dgm:cxn modelId="{1C1317A9-33ED-4512-BAC2-6F66371780ED}" type="presParOf" srcId="{CD004581-BBF7-456E-A107-01A0CB666927}" destId="{383B3520-EF2E-4842-ACA8-166108FF7986}" srcOrd="16" destOrd="0" presId="urn:microsoft.com/office/officeart/2005/8/layout/hierarchy3"/>
    <dgm:cxn modelId="{977995E1-A455-435A-B688-1E103712BD7B}" type="presParOf" srcId="{CD004581-BBF7-456E-A107-01A0CB666927}" destId="{5F0902A2-4B27-48A7-9D8B-997D0C3FF57B}" srcOrd="1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D37B4-B4FF-44CE-A872-76CE897D0A78}">
      <dsp:nvSpPr>
        <dsp:cNvPr id="0" name=""/>
        <dsp:cNvSpPr/>
      </dsp:nvSpPr>
      <dsp:spPr>
        <a:xfrm>
          <a:off x="607201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系统管理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618493" y="12316"/>
        <a:ext cx="748478" cy="362947"/>
      </dsp:txXfrm>
    </dsp:sp>
    <dsp:sp modelId="{43B96431-F7FB-4987-8A9C-997B8BE20F81}">
      <dsp:nvSpPr>
        <dsp:cNvPr id="0" name=""/>
        <dsp:cNvSpPr/>
      </dsp:nvSpPr>
      <dsp:spPr>
        <a:xfrm>
          <a:off x="684308" y="386555"/>
          <a:ext cx="125606" cy="28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148"/>
              </a:lnTo>
              <a:lnTo>
                <a:pt x="12560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D1A13-D7EC-438E-AC4A-A019A60CE4DC}">
      <dsp:nvSpPr>
        <dsp:cNvPr id="0" name=""/>
        <dsp:cNvSpPr/>
      </dsp:nvSpPr>
      <dsp:spPr>
        <a:xfrm>
          <a:off x="809914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组织权限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21206" y="494229"/>
        <a:ext cx="594265" cy="362947"/>
      </dsp:txXfrm>
    </dsp:sp>
    <dsp:sp modelId="{24F6B765-C76B-48C6-9463-D64F089ACA8B}">
      <dsp:nvSpPr>
        <dsp:cNvPr id="0" name=""/>
        <dsp:cNvSpPr/>
      </dsp:nvSpPr>
      <dsp:spPr>
        <a:xfrm>
          <a:off x="684308" y="386555"/>
          <a:ext cx="125606" cy="771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062"/>
              </a:lnTo>
              <a:lnTo>
                <a:pt x="12560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BA1A1-53AF-4F67-97DB-39CD790BEBCA}">
      <dsp:nvSpPr>
        <dsp:cNvPr id="0" name=""/>
        <dsp:cNvSpPr/>
      </dsp:nvSpPr>
      <dsp:spPr>
        <a:xfrm>
          <a:off x="809914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职员权限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21206" y="976143"/>
        <a:ext cx="594265" cy="362947"/>
      </dsp:txXfrm>
    </dsp:sp>
    <dsp:sp modelId="{7A69410E-A1A6-4CE1-9424-A15142E88DEF}">
      <dsp:nvSpPr>
        <dsp:cNvPr id="0" name=""/>
        <dsp:cNvSpPr/>
      </dsp:nvSpPr>
      <dsp:spPr>
        <a:xfrm>
          <a:off x="684308" y="386555"/>
          <a:ext cx="125606" cy="125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976"/>
              </a:lnTo>
              <a:lnTo>
                <a:pt x="125606" y="1252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56E2-26D2-4B0F-B806-1D2F08232B11}">
      <dsp:nvSpPr>
        <dsp:cNvPr id="0" name=""/>
        <dsp:cNvSpPr/>
      </dsp:nvSpPr>
      <dsp:spPr>
        <a:xfrm>
          <a:off x="809914" y="144676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职位权限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21206" y="1458057"/>
        <a:ext cx="594265" cy="362947"/>
      </dsp:txXfrm>
    </dsp:sp>
    <dsp:sp modelId="{58A6FC67-CB92-4F26-BA13-043CE62D2B70}">
      <dsp:nvSpPr>
        <dsp:cNvPr id="0" name=""/>
        <dsp:cNvSpPr/>
      </dsp:nvSpPr>
      <dsp:spPr>
        <a:xfrm>
          <a:off x="684308" y="386555"/>
          <a:ext cx="125606" cy="173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890"/>
              </a:lnTo>
              <a:lnTo>
                <a:pt x="125606" y="173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D567C-4E0A-4D0C-9671-B7EA755FA363}">
      <dsp:nvSpPr>
        <dsp:cNvPr id="0" name=""/>
        <dsp:cNvSpPr/>
      </dsp:nvSpPr>
      <dsp:spPr>
        <a:xfrm>
          <a:off x="809914" y="192867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事务处理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21206" y="1939971"/>
        <a:ext cx="594265" cy="362947"/>
      </dsp:txXfrm>
    </dsp:sp>
    <dsp:sp modelId="{6D052645-4BF5-4B4C-9D6B-DE55B717F3F2}">
      <dsp:nvSpPr>
        <dsp:cNvPr id="0" name=""/>
        <dsp:cNvSpPr/>
      </dsp:nvSpPr>
      <dsp:spPr>
        <a:xfrm>
          <a:off x="684308" y="386555"/>
          <a:ext cx="125606" cy="221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803"/>
              </a:lnTo>
              <a:lnTo>
                <a:pt x="125606" y="2216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C8A49-16EF-446F-B057-7ED027314D75}">
      <dsp:nvSpPr>
        <dsp:cNvPr id="0" name=""/>
        <dsp:cNvSpPr/>
      </dsp:nvSpPr>
      <dsp:spPr>
        <a:xfrm>
          <a:off x="809914" y="2410593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系统日志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21206" y="2421885"/>
        <a:ext cx="594265" cy="362947"/>
      </dsp:txXfrm>
    </dsp:sp>
    <dsp:sp modelId="{E7205ADE-E4A8-49D5-BC1D-37CFB10C0DF2}">
      <dsp:nvSpPr>
        <dsp:cNvPr id="0" name=""/>
        <dsp:cNvSpPr/>
      </dsp:nvSpPr>
      <dsp:spPr>
        <a:xfrm>
          <a:off x="684308" y="386555"/>
          <a:ext cx="125606" cy="2698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717"/>
              </a:lnTo>
              <a:lnTo>
                <a:pt x="125606" y="26987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4CCC9-5AB4-4CFC-ABDD-C5ECABA9F113}">
      <dsp:nvSpPr>
        <dsp:cNvPr id="0" name=""/>
        <dsp:cNvSpPr/>
      </dsp:nvSpPr>
      <dsp:spPr>
        <a:xfrm>
          <a:off x="809914" y="289250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smtClean="0">
              <a:solidFill>
                <a:schemeClr val="tx1"/>
              </a:solidFill>
            </a:rPr>
            <a:t>系统参数</a:t>
          </a:r>
          <a:r>
            <a:rPr lang="zh-CN" altLang="en-US" sz="1050" kern="1200" dirty="0" smtClean="0">
              <a:solidFill>
                <a:schemeClr val="tx1"/>
              </a:solidFill>
            </a:rPr>
            <a:t>设置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21206" y="2903799"/>
        <a:ext cx="594265" cy="362947"/>
      </dsp:txXfrm>
    </dsp:sp>
    <dsp:sp modelId="{2624477D-4BCE-49C4-9F25-FC4C92260E4D}">
      <dsp:nvSpPr>
        <dsp:cNvPr id="0" name=""/>
        <dsp:cNvSpPr/>
      </dsp:nvSpPr>
      <dsp:spPr>
        <a:xfrm>
          <a:off x="684308" y="386555"/>
          <a:ext cx="125606" cy="318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631"/>
              </a:lnTo>
              <a:lnTo>
                <a:pt x="125606" y="3180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204C6-CD05-46AC-BA64-D71416D69916}">
      <dsp:nvSpPr>
        <dsp:cNvPr id="0" name=""/>
        <dsp:cNvSpPr/>
      </dsp:nvSpPr>
      <dsp:spPr>
        <a:xfrm>
          <a:off x="809914" y="337442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贷款单解锁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21206" y="3385713"/>
        <a:ext cx="594265" cy="362947"/>
      </dsp:txXfrm>
    </dsp:sp>
    <dsp:sp modelId="{48B4920E-DB3C-40D3-9C67-64AE2FDA1B42}">
      <dsp:nvSpPr>
        <dsp:cNvPr id="0" name=""/>
        <dsp:cNvSpPr/>
      </dsp:nvSpPr>
      <dsp:spPr>
        <a:xfrm>
          <a:off x="1619529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基础数据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630821" y="12316"/>
        <a:ext cx="748478" cy="362947"/>
      </dsp:txXfrm>
    </dsp:sp>
    <dsp:sp modelId="{A8950320-04B0-44D2-8041-F110FF418A17}">
      <dsp:nvSpPr>
        <dsp:cNvPr id="0" name=""/>
        <dsp:cNvSpPr/>
      </dsp:nvSpPr>
      <dsp:spPr>
        <a:xfrm>
          <a:off x="1650915" y="386555"/>
          <a:ext cx="91440" cy="289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48"/>
              </a:lnTo>
              <a:lnTo>
                <a:pt x="12282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D223E-EC98-4EC3-B270-8B9BAC40CF19}">
      <dsp:nvSpPr>
        <dsp:cNvPr id="0" name=""/>
        <dsp:cNvSpPr/>
      </dsp:nvSpPr>
      <dsp:spPr>
        <a:xfrm>
          <a:off x="1773741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模板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494229"/>
        <a:ext cx="594265" cy="362947"/>
      </dsp:txXfrm>
    </dsp:sp>
    <dsp:sp modelId="{77CA3E52-0434-4DF7-A3A7-09C4EA667911}">
      <dsp:nvSpPr>
        <dsp:cNvPr id="0" name=""/>
        <dsp:cNvSpPr/>
      </dsp:nvSpPr>
      <dsp:spPr>
        <a:xfrm>
          <a:off x="1650915" y="386555"/>
          <a:ext cx="91440" cy="771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62"/>
              </a:lnTo>
              <a:lnTo>
                <a:pt x="12282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E8CCF-0BE8-410F-AABF-7DF08E9F56A2}">
      <dsp:nvSpPr>
        <dsp:cNvPr id="0" name=""/>
        <dsp:cNvSpPr/>
      </dsp:nvSpPr>
      <dsp:spPr>
        <a:xfrm>
          <a:off x="1773741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渠道数据管理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976143"/>
        <a:ext cx="594265" cy="362947"/>
      </dsp:txXfrm>
    </dsp:sp>
    <dsp:sp modelId="{08E8F810-A6D2-416C-A096-C9C24635D91C}">
      <dsp:nvSpPr>
        <dsp:cNvPr id="0" name=""/>
        <dsp:cNvSpPr/>
      </dsp:nvSpPr>
      <dsp:spPr>
        <a:xfrm>
          <a:off x="1650915" y="386555"/>
          <a:ext cx="91440" cy="1252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976"/>
              </a:lnTo>
              <a:lnTo>
                <a:pt x="122826" y="1252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F58D2-F26C-4856-BC54-68F394B67FEA}">
      <dsp:nvSpPr>
        <dsp:cNvPr id="0" name=""/>
        <dsp:cNvSpPr/>
      </dsp:nvSpPr>
      <dsp:spPr>
        <a:xfrm>
          <a:off x="1773741" y="144676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贷款数据管理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1458057"/>
        <a:ext cx="594265" cy="362947"/>
      </dsp:txXfrm>
    </dsp:sp>
    <dsp:sp modelId="{8864216A-015E-4ED5-94D4-1918972FF576}">
      <dsp:nvSpPr>
        <dsp:cNvPr id="0" name=""/>
        <dsp:cNvSpPr/>
      </dsp:nvSpPr>
      <dsp:spPr>
        <a:xfrm>
          <a:off x="1650915" y="386555"/>
          <a:ext cx="91440" cy="1734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4890"/>
              </a:lnTo>
              <a:lnTo>
                <a:pt x="122826" y="173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651FA-5B26-4B54-992B-59E583DA561E}">
      <dsp:nvSpPr>
        <dsp:cNvPr id="0" name=""/>
        <dsp:cNvSpPr/>
      </dsp:nvSpPr>
      <dsp:spPr>
        <a:xfrm>
          <a:off x="1773741" y="192867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批核数据管理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1939971"/>
        <a:ext cx="594265" cy="362947"/>
      </dsp:txXfrm>
    </dsp:sp>
    <dsp:sp modelId="{305F4D2A-8EDD-41C9-B9C3-16F657D95E6E}">
      <dsp:nvSpPr>
        <dsp:cNvPr id="0" name=""/>
        <dsp:cNvSpPr/>
      </dsp:nvSpPr>
      <dsp:spPr>
        <a:xfrm>
          <a:off x="1650915" y="386555"/>
          <a:ext cx="91440" cy="2216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6803"/>
              </a:lnTo>
              <a:lnTo>
                <a:pt x="122826" y="2216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3BC02-5C5E-4717-9EC2-020E47E7ADCF}">
      <dsp:nvSpPr>
        <dsp:cNvPr id="0" name=""/>
        <dsp:cNvSpPr/>
      </dsp:nvSpPr>
      <dsp:spPr>
        <a:xfrm>
          <a:off x="1773741" y="2410593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码表维护信息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2421885"/>
        <a:ext cx="594265" cy="362947"/>
      </dsp:txXfrm>
    </dsp:sp>
    <dsp:sp modelId="{3C5AE1C4-9327-4869-929B-4DD0E64B652D}">
      <dsp:nvSpPr>
        <dsp:cNvPr id="0" name=""/>
        <dsp:cNvSpPr/>
      </dsp:nvSpPr>
      <dsp:spPr>
        <a:xfrm>
          <a:off x="1650915" y="386555"/>
          <a:ext cx="91440" cy="26987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98717"/>
              </a:lnTo>
              <a:lnTo>
                <a:pt x="122826" y="26987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B779E-D96B-4385-9930-477818886160}">
      <dsp:nvSpPr>
        <dsp:cNvPr id="0" name=""/>
        <dsp:cNvSpPr/>
      </dsp:nvSpPr>
      <dsp:spPr>
        <a:xfrm>
          <a:off x="1773741" y="289250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组织名称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2903799"/>
        <a:ext cx="594265" cy="362947"/>
      </dsp:txXfrm>
    </dsp:sp>
    <dsp:sp modelId="{80132045-CE5D-4D11-8241-7F07381BA166}">
      <dsp:nvSpPr>
        <dsp:cNvPr id="0" name=""/>
        <dsp:cNvSpPr/>
      </dsp:nvSpPr>
      <dsp:spPr>
        <a:xfrm>
          <a:off x="1650915" y="386555"/>
          <a:ext cx="91440" cy="3180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0631"/>
              </a:lnTo>
              <a:lnTo>
                <a:pt x="122826" y="3180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A2F6-8217-4A4D-89B9-8B0667979803}">
      <dsp:nvSpPr>
        <dsp:cNvPr id="0" name=""/>
        <dsp:cNvSpPr/>
      </dsp:nvSpPr>
      <dsp:spPr>
        <a:xfrm>
          <a:off x="1773741" y="337442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职位名称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3385713"/>
        <a:ext cx="594265" cy="362947"/>
      </dsp:txXfrm>
    </dsp:sp>
    <dsp:sp modelId="{EBB0F216-52E2-473A-A6D5-59252205A7E8}">
      <dsp:nvSpPr>
        <dsp:cNvPr id="0" name=""/>
        <dsp:cNvSpPr/>
      </dsp:nvSpPr>
      <dsp:spPr>
        <a:xfrm>
          <a:off x="1650915" y="386555"/>
          <a:ext cx="91440" cy="3662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2545"/>
              </a:lnTo>
              <a:lnTo>
                <a:pt x="122826" y="3662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32F2-E378-43F8-89B3-D1F58EF8B944}">
      <dsp:nvSpPr>
        <dsp:cNvPr id="0" name=""/>
        <dsp:cNvSpPr/>
      </dsp:nvSpPr>
      <dsp:spPr>
        <a:xfrm>
          <a:off x="1773741" y="385633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组织管理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3867627"/>
        <a:ext cx="594265" cy="362947"/>
      </dsp:txXfrm>
    </dsp:sp>
    <dsp:sp modelId="{17AB24D4-ECB9-4372-AD45-464D26B1C0A5}">
      <dsp:nvSpPr>
        <dsp:cNvPr id="0" name=""/>
        <dsp:cNvSpPr/>
      </dsp:nvSpPr>
      <dsp:spPr>
        <a:xfrm>
          <a:off x="1650915" y="386555"/>
          <a:ext cx="91440" cy="4144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4459"/>
              </a:lnTo>
              <a:lnTo>
                <a:pt x="122826" y="4144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9CB3A-A893-4AD4-8298-6CD608738677}">
      <dsp:nvSpPr>
        <dsp:cNvPr id="0" name=""/>
        <dsp:cNvSpPr/>
      </dsp:nvSpPr>
      <dsp:spPr>
        <a:xfrm>
          <a:off x="1773741" y="433824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职位管理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4349541"/>
        <a:ext cx="594265" cy="362947"/>
      </dsp:txXfrm>
    </dsp:sp>
    <dsp:sp modelId="{2DFB024D-74BC-4B6F-9A88-EA678B20940B}">
      <dsp:nvSpPr>
        <dsp:cNvPr id="0" name=""/>
        <dsp:cNvSpPr/>
      </dsp:nvSpPr>
      <dsp:spPr>
        <a:xfrm>
          <a:off x="1650915" y="386555"/>
          <a:ext cx="91440" cy="462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6373"/>
              </a:lnTo>
              <a:lnTo>
                <a:pt x="122826" y="46263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110EF-4C0E-40FB-8C09-815A32CCF201}">
      <dsp:nvSpPr>
        <dsp:cNvPr id="0" name=""/>
        <dsp:cNvSpPr/>
      </dsp:nvSpPr>
      <dsp:spPr>
        <a:xfrm>
          <a:off x="1773741" y="4820162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职员管理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1785033" y="4831454"/>
        <a:ext cx="594265" cy="362947"/>
      </dsp:txXfrm>
    </dsp:sp>
    <dsp:sp modelId="{0A7C0F55-92CD-46CC-975B-4BD766D702D9}">
      <dsp:nvSpPr>
        <dsp:cNvPr id="0" name=""/>
        <dsp:cNvSpPr/>
      </dsp:nvSpPr>
      <dsp:spPr>
        <a:xfrm>
          <a:off x="2583357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预约登记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2594649" y="12316"/>
        <a:ext cx="748478" cy="362947"/>
      </dsp:txXfrm>
    </dsp:sp>
    <dsp:sp modelId="{ADE0E494-FE27-4526-929C-367E6FB252DF}">
      <dsp:nvSpPr>
        <dsp:cNvPr id="0" name=""/>
        <dsp:cNvSpPr/>
      </dsp:nvSpPr>
      <dsp:spPr>
        <a:xfrm>
          <a:off x="2614743" y="386555"/>
          <a:ext cx="91440" cy="289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48"/>
              </a:lnTo>
              <a:lnTo>
                <a:pt x="12282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0904-6700-46CD-9F57-E6F8E243A626}">
      <dsp:nvSpPr>
        <dsp:cNvPr id="0" name=""/>
        <dsp:cNvSpPr/>
      </dsp:nvSpPr>
      <dsp:spPr>
        <a:xfrm>
          <a:off x="2737569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预约登记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2748861" y="494229"/>
        <a:ext cx="594265" cy="362947"/>
      </dsp:txXfrm>
    </dsp:sp>
    <dsp:sp modelId="{1089052F-9836-49F2-8D85-B7FEBCA76F4A}">
      <dsp:nvSpPr>
        <dsp:cNvPr id="0" name=""/>
        <dsp:cNvSpPr/>
      </dsp:nvSpPr>
      <dsp:spPr>
        <a:xfrm>
          <a:off x="2614743" y="386555"/>
          <a:ext cx="91440" cy="771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62"/>
              </a:lnTo>
              <a:lnTo>
                <a:pt x="12282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400A2-5206-4C8A-9779-D3976368C7E4}">
      <dsp:nvSpPr>
        <dsp:cNvPr id="0" name=""/>
        <dsp:cNvSpPr/>
      </dsp:nvSpPr>
      <dsp:spPr>
        <a:xfrm>
          <a:off x="2737569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预约查询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2748861" y="976143"/>
        <a:ext cx="594265" cy="362947"/>
      </dsp:txXfrm>
    </dsp:sp>
    <dsp:sp modelId="{047069C6-6720-42D0-AB49-5C25B148A6FF}">
      <dsp:nvSpPr>
        <dsp:cNvPr id="0" name=""/>
        <dsp:cNvSpPr/>
      </dsp:nvSpPr>
      <dsp:spPr>
        <a:xfrm>
          <a:off x="3547185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录单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3558477" y="12316"/>
        <a:ext cx="748478" cy="362947"/>
      </dsp:txXfrm>
    </dsp:sp>
    <dsp:sp modelId="{92E6967F-E2C1-4B45-AD06-0D2ADFCBF4C6}">
      <dsp:nvSpPr>
        <dsp:cNvPr id="0" name=""/>
        <dsp:cNvSpPr/>
      </dsp:nvSpPr>
      <dsp:spPr>
        <a:xfrm>
          <a:off x="3578571" y="386555"/>
          <a:ext cx="91440" cy="289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48"/>
              </a:lnTo>
              <a:lnTo>
                <a:pt x="12282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8EC70-CA18-4493-8FA4-482205F86426}">
      <dsp:nvSpPr>
        <dsp:cNvPr id="0" name=""/>
        <dsp:cNvSpPr/>
      </dsp:nvSpPr>
      <dsp:spPr>
        <a:xfrm>
          <a:off x="3701397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录单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3712689" y="494229"/>
        <a:ext cx="594265" cy="362947"/>
      </dsp:txXfrm>
    </dsp:sp>
    <dsp:sp modelId="{04452776-7A25-4F5A-B0E5-2DF1F0DCFC7D}">
      <dsp:nvSpPr>
        <dsp:cNvPr id="0" name=""/>
        <dsp:cNvSpPr/>
      </dsp:nvSpPr>
      <dsp:spPr>
        <a:xfrm>
          <a:off x="3578571" y="386555"/>
          <a:ext cx="91440" cy="771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62"/>
              </a:lnTo>
              <a:lnTo>
                <a:pt x="12282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D8E64-E6AF-4B02-A3AC-199A66FD0F12}">
      <dsp:nvSpPr>
        <dsp:cNvPr id="0" name=""/>
        <dsp:cNvSpPr/>
      </dsp:nvSpPr>
      <dsp:spPr>
        <a:xfrm>
          <a:off x="3701397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时间点设置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3712689" y="976143"/>
        <a:ext cx="594265" cy="362947"/>
      </dsp:txXfrm>
    </dsp:sp>
    <dsp:sp modelId="{EFBAAADD-B347-4C94-B491-3BBB53E60B7F}">
      <dsp:nvSpPr>
        <dsp:cNvPr id="0" name=""/>
        <dsp:cNvSpPr/>
      </dsp:nvSpPr>
      <dsp:spPr>
        <a:xfrm>
          <a:off x="4511012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客户信息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4522304" y="12316"/>
        <a:ext cx="748478" cy="362947"/>
      </dsp:txXfrm>
    </dsp:sp>
    <dsp:sp modelId="{5BB33755-829E-40A7-B7A4-AFC66C3D99A6}">
      <dsp:nvSpPr>
        <dsp:cNvPr id="0" name=""/>
        <dsp:cNvSpPr/>
      </dsp:nvSpPr>
      <dsp:spPr>
        <a:xfrm>
          <a:off x="4542399" y="386555"/>
          <a:ext cx="91440" cy="289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48"/>
              </a:lnTo>
              <a:lnTo>
                <a:pt x="12282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E3C82-1CE2-4B37-8A01-A47633BD9A1C}">
      <dsp:nvSpPr>
        <dsp:cNvPr id="0" name=""/>
        <dsp:cNvSpPr/>
      </dsp:nvSpPr>
      <dsp:spPr>
        <a:xfrm>
          <a:off x="4665225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黑名单管理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4676517" y="494229"/>
        <a:ext cx="594265" cy="362947"/>
      </dsp:txXfrm>
    </dsp:sp>
    <dsp:sp modelId="{AFB48F11-0587-4C88-91EE-2351368C125F}">
      <dsp:nvSpPr>
        <dsp:cNvPr id="0" name=""/>
        <dsp:cNvSpPr/>
      </dsp:nvSpPr>
      <dsp:spPr>
        <a:xfrm>
          <a:off x="4542399" y="386555"/>
          <a:ext cx="91440" cy="771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62"/>
              </a:lnTo>
              <a:lnTo>
                <a:pt x="12282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DD063-4D1A-495F-8558-68F15E369E0A}">
      <dsp:nvSpPr>
        <dsp:cNvPr id="0" name=""/>
        <dsp:cNvSpPr/>
      </dsp:nvSpPr>
      <dsp:spPr>
        <a:xfrm>
          <a:off x="4665225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客户信息维护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4676517" y="976143"/>
        <a:ext cx="594265" cy="362947"/>
      </dsp:txXfrm>
    </dsp:sp>
    <dsp:sp modelId="{CF012D24-CDDB-46BD-8682-0CDB67F41856}">
      <dsp:nvSpPr>
        <dsp:cNvPr id="0" name=""/>
        <dsp:cNvSpPr/>
      </dsp:nvSpPr>
      <dsp:spPr>
        <a:xfrm>
          <a:off x="5474840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审批系统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5486132" y="12316"/>
        <a:ext cx="748478" cy="362947"/>
      </dsp:txXfrm>
    </dsp:sp>
    <dsp:sp modelId="{830EF445-9C48-475C-8097-7EC8107D12B6}">
      <dsp:nvSpPr>
        <dsp:cNvPr id="0" name=""/>
        <dsp:cNvSpPr/>
      </dsp:nvSpPr>
      <dsp:spPr>
        <a:xfrm>
          <a:off x="5506226" y="386555"/>
          <a:ext cx="91440" cy="289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48"/>
              </a:lnTo>
              <a:lnTo>
                <a:pt x="12282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1B210-5A22-43AD-8484-CDF55BDDA3A4}">
      <dsp:nvSpPr>
        <dsp:cNvPr id="0" name=""/>
        <dsp:cNvSpPr/>
      </dsp:nvSpPr>
      <dsp:spPr>
        <a:xfrm>
          <a:off x="5629053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工序流程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5640345" y="494229"/>
        <a:ext cx="594265" cy="362947"/>
      </dsp:txXfrm>
    </dsp:sp>
    <dsp:sp modelId="{78535969-21C8-469E-A7A7-E2900AB35961}">
      <dsp:nvSpPr>
        <dsp:cNvPr id="0" name=""/>
        <dsp:cNvSpPr/>
      </dsp:nvSpPr>
      <dsp:spPr>
        <a:xfrm>
          <a:off x="5506226" y="386555"/>
          <a:ext cx="91440" cy="771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62"/>
              </a:lnTo>
              <a:lnTo>
                <a:pt x="12282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FF80E-4515-49FF-B25E-21BA0F9D07F9}">
      <dsp:nvSpPr>
        <dsp:cNvPr id="0" name=""/>
        <dsp:cNvSpPr/>
      </dsp:nvSpPr>
      <dsp:spPr>
        <a:xfrm>
          <a:off x="5629053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考察清单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5640345" y="976143"/>
        <a:ext cx="594265" cy="362947"/>
      </dsp:txXfrm>
    </dsp:sp>
    <dsp:sp modelId="{C7B859EE-0447-4D2E-8F31-89171FE23BFE}">
      <dsp:nvSpPr>
        <dsp:cNvPr id="0" name=""/>
        <dsp:cNvSpPr/>
      </dsp:nvSpPr>
      <dsp:spPr>
        <a:xfrm>
          <a:off x="5506226" y="386555"/>
          <a:ext cx="91440" cy="1252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976"/>
              </a:lnTo>
              <a:lnTo>
                <a:pt x="122826" y="1252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B2E2-2782-4DC0-A7ED-60CDBD84191D}">
      <dsp:nvSpPr>
        <dsp:cNvPr id="0" name=""/>
        <dsp:cNvSpPr/>
      </dsp:nvSpPr>
      <dsp:spPr>
        <a:xfrm>
          <a:off x="5629053" y="144676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合同补签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5640345" y="1458057"/>
        <a:ext cx="594265" cy="362947"/>
      </dsp:txXfrm>
    </dsp:sp>
    <dsp:sp modelId="{CF597D66-CC3A-4A19-9624-F9DFB0352820}">
      <dsp:nvSpPr>
        <dsp:cNvPr id="0" name=""/>
        <dsp:cNvSpPr/>
      </dsp:nvSpPr>
      <dsp:spPr>
        <a:xfrm>
          <a:off x="5506226" y="386555"/>
          <a:ext cx="91440" cy="1734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4890"/>
              </a:lnTo>
              <a:lnTo>
                <a:pt x="122826" y="173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7C321-A35C-4253-B596-1441B625C802}">
      <dsp:nvSpPr>
        <dsp:cNvPr id="0" name=""/>
        <dsp:cNvSpPr/>
      </dsp:nvSpPr>
      <dsp:spPr>
        <a:xfrm>
          <a:off x="5629053" y="192867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审批工作台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5640345" y="1939971"/>
        <a:ext cx="594265" cy="362947"/>
      </dsp:txXfrm>
    </dsp:sp>
    <dsp:sp modelId="{62DC0CF5-8919-400D-A41B-73D722D436DE}">
      <dsp:nvSpPr>
        <dsp:cNvPr id="0" name=""/>
        <dsp:cNvSpPr/>
      </dsp:nvSpPr>
      <dsp:spPr>
        <a:xfrm>
          <a:off x="5506226" y="386555"/>
          <a:ext cx="91440" cy="2216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6803"/>
              </a:lnTo>
              <a:lnTo>
                <a:pt x="122826" y="2216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D3B14-B5C5-4D87-8A15-EE6F91FEEBC7}">
      <dsp:nvSpPr>
        <dsp:cNvPr id="0" name=""/>
        <dsp:cNvSpPr/>
      </dsp:nvSpPr>
      <dsp:spPr>
        <a:xfrm>
          <a:off x="5629053" y="2410593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放款统计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5640345" y="2421885"/>
        <a:ext cx="594265" cy="362947"/>
      </dsp:txXfrm>
    </dsp:sp>
    <dsp:sp modelId="{A11119C7-C4F2-4113-9118-61E8C3C993B9}">
      <dsp:nvSpPr>
        <dsp:cNvPr id="0" name=""/>
        <dsp:cNvSpPr/>
      </dsp:nvSpPr>
      <dsp:spPr>
        <a:xfrm>
          <a:off x="6438668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市场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6449960" y="12316"/>
        <a:ext cx="748478" cy="362947"/>
      </dsp:txXfrm>
    </dsp:sp>
    <dsp:sp modelId="{902FC62F-DB1B-4874-BCEC-78778384603E}">
      <dsp:nvSpPr>
        <dsp:cNvPr id="0" name=""/>
        <dsp:cNvSpPr/>
      </dsp:nvSpPr>
      <dsp:spPr>
        <a:xfrm>
          <a:off x="6470054" y="386555"/>
          <a:ext cx="91440" cy="289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48"/>
              </a:lnTo>
              <a:lnTo>
                <a:pt x="12282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E6CB1-4BA5-4819-889F-2A85B53C16F0}">
      <dsp:nvSpPr>
        <dsp:cNvPr id="0" name=""/>
        <dsp:cNvSpPr/>
      </dsp:nvSpPr>
      <dsp:spPr>
        <a:xfrm>
          <a:off x="6592880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smtClean="0">
              <a:solidFill>
                <a:schemeClr val="tx1"/>
              </a:solidFill>
            </a:rPr>
            <a:t>市场查询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6604172" y="494229"/>
        <a:ext cx="594265" cy="362947"/>
      </dsp:txXfrm>
    </dsp:sp>
    <dsp:sp modelId="{4C511DD4-FA48-4B71-9965-833A7E10B76C}">
      <dsp:nvSpPr>
        <dsp:cNvPr id="0" name=""/>
        <dsp:cNvSpPr/>
      </dsp:nvSpPr>
      <dsp:spPr>
        <a:xfrm>
          <a:off x="6470054" y="386555"/>
          <a:ext cx="91440" cy="771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62"/>
              </a:lnTo>
              <a:lnTo>
                <a:pt x="12282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1A372-99B7-4B2A-BCD3-C8C553E0E8D1}">
      <dsp:nvSpPr>
        <dsp:cNvPr id="0" name=""/>
        <dsp:cNvSpPr/>
      </dsp:nvSpPr>
      <dsp:spPr>
        <a:xfrm>
          <a:off x="6592880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顾问绩效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6604172" y="976143"/>
        <a:ext cx="594265" cy="362947"/>
      </dsp:txXfrm>
    </dsp:sp>
    <dsp:sp modelId="{38EA81E8-7DDE-4809-BD4E-714C0569F799}">
      <dsp:nvSpPr>
        <dsp:cNvPr id="0" name=""/>
        <dsp:cNvSpPr/>
      </dsp:nvSpPr>
      <dsp:spPr>
        <a:xfrm>
          <a:off x="6470054" y="386555"/>
          <a:ext cx="91440" cy="1252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976"/>
              </a:lnTo>
              <a:lnTo>
                <a:pt x="122826" y="1252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CA78E-2C8B-4C9C-8887-2918AC585526}">
      <dsp:nvSpPr>
        <dsp:cNvPr id="0" name=""/>
        <dsp:cNvSpPr/>
      </dsp:nvSpPr>
      <dsp:spPr>
        <a:xfrm>
          <a:off x="6592880" y="144676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主任绩效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6604172" y="1458057"/>
        <a:ext cx="594265" cy="362947"/>
      </dsp:txXfrm>
    </dsp:sp>
    <dsp:sp modelId="{0F6B2074-5844-4D19-9878-95724EB5956E}">
      <dsp:nvSpPr>
        <dsp:cNvPr id="0" name=""/>
        <dsp:cNvSpPr/>
      </dsp:nvSpPr>
      <dsp:spPr>
        <a:xfrm>
          <a:off x="6470054" y="386555"/>
          <a:ext cx="91440" cy="1734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4890"/>
              </a:lnTo>
              <a:lnTo>
                <a:pt x="122826" y="173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ABF0E-212A-4BA4-B466-AD435358F087}">
      <dsp:nvSpPr>
        <dsp:cNvPr id="0" name=""/>
        <dsp:cNvSpPr/>
      </dsp:nvSpPr>
      <dsp:spPr>
        <a:xfrm>
          <a:off x="6592880" y="192867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主任奖金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6604172" y="1939971"/>
        <a:ext cx="594265" cy="362947"/>
      </dsp:txXfrm>
    </dsp:sp>
    <dsp:sp modelId="{50966F9F-7B56-4793-832B-4FAB2C2B8247}">
      <dsp:nvSpPr>
        <dsp:cNvPr id="0" name=""/>
        <dsp:cNvSpPr/>
      </dsp:nvSpPr>
      <dsp:spPr>
        <a:xfrm>
          <a:off x="6470054" y="386555"/>
          <a:ext cx="91440" cy="2216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6803"/>
              </a:lnTo>
              <a:lnTo>
                <a:pt x="122826" y="2216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E5646-7CAA-4CD9-B1C2-668BEEEE3DE2}">
      <dsp:nvSpPr>
        <dsp:cNvPr id="0" name=""/>
        <dsp:cNvSpPr/>
      </dsp:nvSpPr>
      <dsp:spPr>
        <a:xfrm>
          <a:off x="6592880" y="2410593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经理绩效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6604172" y="2421885"/>
        <a:ext cx="594265" cy="362947"/>
      </dsp:txXfrm>
    </dsp:sp>
    <dsp:sp modelId="{A3E94548-3D5C-4DEB-84F2-64A718B6FFD7}">
      <dsp:nvSpPr>
        <dsp:cNvPr id="0" name=""/>
        <dsp:cNvSpPr/>
      </dsp:nvSpPr>
      <dsp:spPr>
        <a:xfrm>
          <a:off x="7402496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财务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413788" y="12316"/>
        <a:ext cx="748478" cy="362947"/>
      </dsp:txXfrm>
    </dsp:sp>
    <dsp:sp modelId="{FEA6DF55-1395-4EDB-B9E6-31D267798E61}">
      <dsp:nvSpPr>
        <dsp:cNvPr id="0" name=""/>
        <dsp:cNvSpPr/>
      </dsp:nvSpPr>
      <dsp:spPr>
        <a:xfrm>
          <a:off x="7433882" y="386555"/>
          <a:ext cx="91440" cy="289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48"/>
              </a:lnTo>
              <a:lnTo>
                <a:pt x="12282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498BC-0EB8-4953-863C-B7D27E3EE056}">
      <dsp:nvSpPr>
        <dsp:cNvPr id="0" name=""/>
        <dsp:cNvSpPr/>
      </dsp:nvSpPr>
      <dsp:spPr>
        <a:xfrm>
          <a:off x="7556708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放款回执导入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494229"/>
        <a:ext cx="594265" cy="362947"/>
      </dsp:txXfrm>
    </dsp:sp>
    <dsp:sp modelId="{457A343D-BA87-4475-8CC8-6AA1E0A502A6}">
      <dsp:nvSpPr>
        <dsp:cNvPr id="0" name=""/>
        <dsp:cNvSpPr/>
      </dsp:nvSpPr>
      <dsp:spPr>
        <a:xfrm>
          <a:off x="7433882" y="386555"/>
          <a:ext cx="91440" cy="771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62"/>
              </a:lnTo>
              <a:lnTo>
                <a:pt x="12282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D6D6B-4EF4-4168-8E07-67D952EFC7F7}">
      <dsp:nvSpPr>
        <dsp:cNvPr id="0" name=""/>
        <dsp:cNvSpPr/>
      </dsp:nvSpPr>
      <dsp:spPr>
        <a:xfrm>
          <a:off x="7556708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放款表审批金额设置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976143"/>
        <a:ext cx="594265" cy="362947"/>
      </dsp:txXfrm>
    </dsp:sp>
    <dsp:sp modelId="{22F57A41-0328-436D-86E5-19342F0783A3}">
      <dsp:nvSpPr>
        <dsp:cNvPr id="0" name=""/>
        <dsp:cNvSpPr/>
      </dsp:nvSpPr>
      <dsp:spPr>
        <a:xfrm>
          <a:off x="7433882" y="386555"/>
          <a:ext cx="91440" cy="1252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976"/>
              </a:lnTo>
              <a:lnTo>
                <a:pt x="122826" y="1252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62733-A22A-4886-B4C5-B4AF4607ED03}">
      <dsp:nvSpPr>
        <dsp:cNvPr id="0" name=""/>
        <dsp:cNvSpPr/>
      </dsp:nvSpPr>
      <dsp:spPr>
        <a:xfrm>
          <a:off x="7556708" y="144676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核算项维护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1458057"/>
        <a:ext cx="594265" cy="362947"/>
      </dsp:txXfrm>
    </dsp:sp>
    <dsp:sp modelId="{5F08E485-7431-476A-ACD0-FD76C734B364}">
      <dsp:nvSpPr>
        <dsp:cNvPr id="0" name=""/>
        <dsp:cNvSpPr/>
      </dsp:nvSpPr>
      <dsp:spPr>
        <a:xfrm>
          <a:off x="7433882" y="386555"/>
          <a:ext cx="91440" cy="1734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4890"/>
              </a:lnTo>
              <a:lnTo>
                <a:pt x="122826" y="173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F28F0-FEDF-43E4-98E6-8171F75EED27}">
      <dsp:nvSpPr>
        <dsp:cNvPr id="0" name=""/>
        <dsp:cNvSpPr/>
      </dsp:nvSpPr>
      <dsp:spPr>
        <a:xfrm>
          <a:off x="7556708" y="192867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自动转账设置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1939971"/>
        <a:ext cx="594265" cy="362947"/>
      </dsp:txXfrm>
    </dsp:sp>
    <dsp:sp modelId="{5D484567-FCF4-4D0D-8F12-3E52514A1D40}">
      <dsp:nvSpPr>
        <dsp:cNvPr id="0" name=""/>
        <dsp:cNvSpPr/>
      </dsp:nvSpPr>
      <dsp:spPr>
        <a:xfrm>
          <a:off x="7433882" y="386555"/>
          <a:ext cx="91440" cy="2216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6803"/>
              </a:lnTo>
              <a:lnTo>
                <a:pt x="122826" y="2216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D55E8-4F28-4CC4-BF12-40EED1A93117}">
      <dsp:nvSpPr>
        <dsp:cNvPr id="0" name=""/>
        <dsp:cNvSpPr/>
      </dsp:nvSpPr>
      <dsp:spPr>
        <a:xfrm>
          <a:off x="7556708" y="2410593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费用分配次序设置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2421885"/>
        <a:ext cx="594265" cy="362947"/>
      </dsp:txXfrm>
    </dsp:sp>
    <dsp:sp modelId="{0453C63F-88EA-4E7F-A0E1-45F01DCCF190}">
      <dsp:nvSpPr>
        <dsp:cNvPr id="0" name=""/>
        <dsp:cNvSpPr/>
      </dsp:nvSpPr>
      <dsp:spPr>
        <a:xfrm>
          <a:off x="7433882" y="386555"/>
          <a:ext cx="91440" cy="26987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98717"/>
              </a:lnTo>
              <a:lnTo>
                <a:pt x="122826" y="26987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51B8C-5926-4D8B-AAE4-9C9B952A8FDA}">
      <dsp:nvSpPr>
        <dsp:cNvPr id="0" name=""/>
        <dsp:cNvSpPr/>
      </dsp:nvSpPr>
      <dsp:spPr>
        <a:xfrm>
          <a:off x="7556708" y="289250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放款确认表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2903799"/>
        <a:ext cx="594265" cy="362947"/>
      </dsp:txXfrm>
    </dsp:sp>
    <dsp:sp modelId="{515B207B-9683-48AC-AE5E-1A80D5C1FEBD}">
      <dsp:nvSpPr>
        <dsp:cNvPr id="0" name=""/>
        <dsp:cNvSpPr/>
      </dsp:nvSpPr>
      <dsp:spPr>
        <a:xfrm>
          <a:off x="7433882" y="386555"/>
          <a:ext cx="91440" cy="3180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0631"/>
              </a:lnTo>
              <a:lnTo>
                <a:pt x="122826" y="3180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5868E-5376-472E-830A-4D9F62810505}">
      <dsp:nvSpPr>
        <dsp:cNvPr id="0" name=""/>
        <dsp:cNvSpPr/>
      </dsp:nvSpPr>
      <dsp:spPr>
        <a:xfrm>
          <a:off x="7556708" y="337442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银行代码维护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3385713"/>
        <a:ext cx="594265" cy="362947"/>
      </dsp:txXfrm>
    </dsp:sp>
    <dsp:sp modelId="{3A01B6B5-DB03-4A37-82B8-4EE772564A0A}">
      <dsp:nvSpPr>
        <dsp:cNvPr id="0" name=""/>
        <dsp:cNvSpPr/>
      </dsp:nvSpPr>
      <dsp:spPr>
        <a:xfrm>
          <a:off x="7433882" y="386555"/>
          <a:ext cx="91440" cy="3662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2545"/>
              </a:lnTo>
              <a:lnTo>
                <a:pt x="122826" y="3662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B0348-B2B1-427C-8553-1636173DD39D}">
      <dsp:nvSpPr>
        <dsp:cNvPr id="0" name=""/>
        <dsp:cNvSpPr/>
      </dsp:nvSpPr>
      <dsp:spPr>
        <a:xfrm>
          <a:off x="7556708" y="385633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现金回款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3867627"/>
        <a:ext cx="594265" cy="362947"/>
      </dsp:txXfrm>
    </dsp:sp>
    <dsp:sp modelId="{1CB06DA4-570F-405F-9BF1-E5BB6628FE1B}">
      <dsp:nvSpPr>
        <dsp:cNvPr id="0" name=""/>
        <dsp:cNvSpPr/>
      </dsp:nvSpPr>
      <dsp:spPr>
        <a:xfrm>
          <a:off x="7433882" y="386555"/>
          <a:ext cx="91440" cy="4144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4459"/>
              </a:lnTo>
              <a:lnTo>
                <a:pt x="122826" y="4144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41C2D-FA16-4282-8F13-92AF4678B402}">
      <dsp:nvSpPr>
        <dsp:cNvPr id="0" name=""/>
        <dsp:cNvSpPr/>
      </dsp:nvSpPr>
      <dsp:spPr>
        <a:xfrm>
          <a:off x="7556708" y="433824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费用豁免管理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4349541"/>
        <a:ext cx="594265" cy="362947"/>
      </dsp:txXfrm>
    </dsp:sp>
    <dsp:sp modelId="{217F35E4-636A-4ED0-9A40-49832602CBAF}">
      <dsp:nvSpPr>
        <dsp:cNvPr id="0" name=""/>
        <dsp:cNvSpPr/>
      </dsp:nvSpPr>
      <dsp:spPr>
        <a:xfrm>
          <a:off x="7433882" y="386555"/>
          <a:ext cx="91440" cy="4626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6373"/>
              </a:lnTo>
              <a:lnTo>
                <a:pt x="122826" y="46263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34B8-880D-44BA-AD2E-F3882439D57D}">
      <dsp:nvSpPr>
        <dsp:cNvPr id="0" name=""/>
        <dsp:cNvSpPr/>
      </dsp:nvSpPr>
      <dsp:spPr>
        <a:xfrm>
          <a:off x="7556708" y="4820162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扣款回执导入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4831454"/>
        <a:ext cx="594265" cy="362947"/>
      </dsp:txXfrm>
    </dsp:sp>
    <dsp:sp modelId="{452E192E-071C-4E5D-ADA7-BB37BB74DE5E}">
      <dsp:nvSpPr>
        <dsp:cNvPr id="0" name=""/>
        <dsp:cNvSpPr/>
      </dsp:nvSpPr>
      <dsp:spPr>
        <a:xfrm>
          <a:off x="7433882" y="386555"/>
          <a:ext cx="91440" cy="5108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8287"/>
              </a:lnTo>
              <a:lnTo>
                <a:pt x="122826" y="51082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F130D-23AD-4B6F-A64D-4B0EAC74FCCB}">
      <dsp:nvSpPr>
        <dsp:cNvPr id="0" name=""/>
        <dsp:cNvSpPr/>
      </dsp:nvSpPr>
      <dsp:spPr>
        <a:xfrm>
          <a:off x="7556708" y="5302076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归还款项导出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7568000" y="5313368"/>
        <a:ext cx="594265" cy="362947"/>
      </dsp:txXfrm>
    </dsp:sp>
    <dsp:sp modelId="{316300B9-47D0-4431-8C30-7F84E2B94E64}">
      <dsp:nvSpPr>
        <dsp:cNvPr id="0" name=""/>
        <dsp:cNvSpPr/>
      </dsp:nvSpPr>
      <dsp:spPr>
        <a:xfrm>
          <a:off x="8366324" y="1024"/>
          <a:ext cx="771062" cy="38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催收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377616" y="12316"/>
        <a:ext cx="748478" cy="362947"/>
      </dsp:txXfrm>
    </dsp:sp>
    <dsp:sp modelId="{42E38E1E-6A4A-41CC-9CEB-0954FE35A2DC}">
      <dsp:nvSpPr>
        <dsp:cNvPr id="0" name=""/>
        <dsp:cNvSpPr/>
      </dsp:nvSpPr>
      <dsp:spPr>
        <a:xfrm>
          <a:off x="8397710" y="386555"/>
          <a:ext cx="91440" cy="289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48"/>
              </a:lnTo>
              <a:lnTo>
                <a:pt x="122826" y="2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A7D16-53AE-41B0-B0AB-8DC8D18C4BDD}">
      <dsp:nvSpPr>
        <dsp:cNvPr id="0" name=""/>
        <dsp:cNvSpPr/>
      </dsp:nvSpPr>
      <dsp:spPr>
        <a:xfrm>
          <a:off x="8520536" y="48293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smtClean="0">
              <a:solidFill>
                <a:schemeClr val="tx1"/>
              </a:solidFill>
            </a:rPr>
            <a:t>催收工序</a:t>
          </a:r>
          <a:endParaRPr lang="zh-CN" altLang="en-US" sz="1050" kern="1200">
            <a:solidFill>
              <a:schemeClr val="tx1"/>
            </a:solidFill>
          </a:endParaRPr>
        </a:p>
      </dsp:txBody>
      <dsp:txXfrm>
        <a:off x="8531828" y="494229"/>
        <a:ext cx="594265" cy="362947"/>
      </dsp:txXfrm>
    </dsp:sp>
    <dsp:sp modelId="{5465C1EA-CCC6-4A7F-B826-310E62E331F9}">
      <dsp:nvSpPr>
        <dsp:cNvPr id="0" name=""/>
        <dsp:cNvSpPr/>
      </dsp:nvSpPr>
      <dsp:spPr>
        <a:xfrm>
          <a:off x="8397710" y="386555"/>
          <a:ext cx="91440" cy="771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62"/>
              </a:lnTo>
              <a:lnTo>
                <a:pt x="122826" y="77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F94F-EC00-47EE-8CC3-17C51AD55736}">
      <dsp:nvSpPr>
        <dsp:cNvPr id="0" name=""/>
        <dsp:cNvSpPr/>
      </dsp:nvSpPr>
      <dsp:spPr>
        <a:xfrm>
          <a:off x="8520536" y="96485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委外自动分派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531828" y="976143"/>
        <a:ext cx="594265" cy="362947"/>
      </dsp:txXfrm>
    </dsp:sp>
    <dsp:sp modelId="{76F2AC4F-2070-42F4-B0BE-319F7C747414}">
      <dsp:nvSpPr>
        <dsp:cNvPr id="0" name=""/>
        <dsp:cNvSpPr/>
      </dsp:nvSpPr>
      <dsp:spPr>
        <a:xfrm>
          <a:off x="8397710" y="386555"/>
          <a:ext cx="91440" cy="1252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976"/>
              </a:lnTo>
              <a:lnTo>
                <a:pt x="122826" y="1252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40DF6-8117-47AB-BEC7-11F3ED40E8F2}">
      <dsp:nvSpPr>
        <dsp:cNvPr id="0" name=""/>
        <dsp:cNvSpPr/>
      </dsp:nvSpPr>
      <dsp:spPr>
        <a:xfrm>
          <a:off x="8520536" y="144676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smtClean="0">
              <a:solidFill>
                <a:schemeClr val="tx1"/>
              </a:solidFill>
            </a:rPr>
            <a:t>委外人工分派</a:t>
          </a:r>
          <a:endParaRPr lang="zh-CN" altLang="en-US" sz="1050" kern="1200">
            <a:solidFill>
              <a:schemeClr val="tx1"/>
            </a:solidFill>
          </a:endParaRPr>
        </a:p>
      </dsp:txBody>
      <dsp:txXfrm>
        <a:off x="8531828" y="1458057"/>
        <a:ext cx="594265" cy="362947"/>
      </dsp:txXfrm>
    </dsp:sp>
    <dsp:sp modelId="{1F1DA72F-A392-488B-A546-F9BC0FED9C32}">
      <dsp:nvSpPr>
        <dsp:cNvPr id="0" name=""/>
        <dsp:cNvSpPr/>
      </dsp:nvSpPr>
      <dsp:spPr>
        <a:xfrm>
          <a:off x="8397710" y="386555"/>
          <a:ext cx="91440" cy="1734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4890"/>
              </a:lnTo>
              <a:lnTo>
                <a:pt x="122826" y="173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F9865-35F4-428A-902F-2BF5B7FCF725}">
      <dsp:nvSpPr>
        <dsp:cNvPr id="0" name=""/>
        <dsp:cNvSpPr/>
      </dsp:nvSpPr>
      <dsp:spPr>
        <a:xfrm>
          <a:off x="8520536" y="192867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逾期通知书打印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531828" y="1939971"/>
        <a:ext cx="594265" cy="362947"/>
      </dsp:txXfrm>
    </dsp:sp>
    <dsp:sp modelId="{6644FE0F-59C0-4840-AA3C-93742E36DA64}">
      <dsp:nvSpPr>
        <dsp:cNvPr id="0" name=""/>
        <dsp:cNvSpPr/>
      </dsp:nvSpPr>
      <dsp:spPr>
        <a:xfrm>
          <a:off x="8397710" y="386555"/>
          <a:ext cx="91440" cy="2216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6803"/>
              </a:lnTo>
              <a:lnTo>
                <a:pt x="122826" y="2216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5F181-C486-4E7C-9D3E-C3599D20C7D4}">
      <dsp:nvSpPr>
        <dsp:cNvPr id="0" name=""/>
        <dsp:cNvSpPr/>
      </dsp:nvSpPr>
      <dsp:spPr>
        <a:xfrm>
          <a:off x="8520536" y="2410593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委外客户资料导出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531828" y="2421885"/>
        <a:ext cx="594265" cy="362947"/>
      </dsp:txXfrm>
    </dsp:sp>
    <dsp:sp modelId="{F1AA939E-5F84-4A2E-99BD-D9120108D456}">
      <dsp:nvSpPr>
        <dsp:cNvPr id="0" name=""/>
        <dsp:cNvSpPr/>
      </dsp:nvSpPr>
      <dsp:spPr>
        <a:xfrm>
          <a:off x="8397710" y="386555"/>
          <a:ext cx="91440" cy="26987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98717"/>
              </a:lnTo>
              <a:lnTo>
                <a:pt x="122826" y="26987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E8472-3311-4027-97E9-65E194C40307}">
      <dsp:nvSpPr>
        <dsp:cNvPr id="0" name=""/>
        <dsp:cNvSpPr/>
      </dsp:nvSpPr>
      <dsp:spPr>
        <a:xfrm>
          <a:off x="8520536" y="2892507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smtClean="0">
              <a:solidFill>
                <a:schemeClr val="tx1"/>
              </a:solidFill>
            </a:rPr>
            <a:t>委外客户到期日导出</a:t>
          </a:r>
          <a:endParaRPr lang="zh-CN" altLang="en-US" sz="1050" kern="1200">
            <a:solidFill>
              <a:schemeClr val="tx1"/>
            </a:solidFill>
          </a:endParaRPr>
        </a:p>
      </dsp:txBody>
      <dsp:txXfrm>
        <a:off x="8531828" y="2903799"/>
        <a:ext cx="594265" cy="362947"/>
      </dsp:txXfrm>
    </dsp:sp>
    <dsp:sp modelId="{A153D49E-3141-4C7F-B3F3-D2CF650E4B87}">
      <dsp:nvSpPr>
        <dsp:cNvPr id="0" name=""/>
        <dsp:cNvSpPr/>
      </dsp:nvSpPr>
      <dsp:spPr>
        <a:xfrm>
          <a:off x="8397710" y="386555"/>
          <a:ext cx="91440" cy="3180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0631"/>
              </a:lnTo>
              <a:lnTo>
                <a:pt x="122826" y="3180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1ADD-8B79-44DC-9FE2-A33317E1186F}">
      <dsp:nvSpPr>
        <dsp:cNvPr id="0" name=""/>
        <dsp:cNvSpPr/>
      </dsp:nvSpPr>
      <dsp:spPr>
        <a:xfrm>
          <a:off x="8520536" y="3374421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委外客户退回导入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531828" y="3385713"/>
        <a:ext cx="594265" cy="362947"/>
      </dsp:txXfrm>
    </dsp:sp>
    <dsp:sp modelId="{A34AA091-C60C-4DEB-92A8-EE58FD89AD91}">
      <dsp:nvSpPr>
        <dsp:cNvPr id="0" name=""/>
        <dsp:cNvSpPr/>
      </dsp:nvSpPr>
      <dsp:spPr>
        <a:xfrm>
          <a:off x="8397710" y="386555"/>
          <a:ext cx="91440" cy="3662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2545"/>
              </a:lnTo>
              <a:lnTo>
                <a:pt x="122826" y="3662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08DFF-D440-4928-9ACF-F0FF59646FE1}">
      <dsp:nvSpPr>
        <dsp:cNvPr id="0" name=""/>
        <dsp:cNvSpPr/>
      </dsp:nvSpPr>
      <dsp:spPr>
        <a:xfrm>
          <a:off x="8520536" y="3856335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smtClean="0">
              <a:solidFill>
                <a:schemeClr val="tx1"/>
              </a:solidFill>
            </a:rPr>
            <a:t>催收报告</a:t>
          </a:r>
          <a:endParaRPr lang="zh-CN" altLang="en-US" sz="1050" kern="1200">
            <a:solidFill>
              <a:schemeClr val="tx1"/>
            </a:solidFill>
          </a:endParaRPr>
        </a:p>
      </dsp:txBody>
      <dsp:txXfrm>
        <a:off x="8531828" y="3867627"/>
        <a:ext cx="594265" cy="362947"/>
      </dsp:txXfrm>
    </dsp:sp>
    <dsp:sp modelId="{383B3520-EF2E-4842-ACA8-166108FF7986}">
      <dsp:nvSpPr>
        <dsp:cNvPr id="0" name=""/>
        <dsp:cNvSpPr/>
      </dsp:nvSpPr>
      <dsp:spPr>
        <a:xfrm>
          <a:off x="8397710" y="386555"/>
          <a:ext cx="91440" cy="4144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4459"/>
              </a:lnTo>
              <a:lnTo>
                <a:pt x="122826" y="4144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902A2-4B27-48A7-9D8B-997D0C3FF57B}">
      <dsp:nvSpPr>
        <dsp:cNvPr id="0" name=""/>
        <dsp:cNvSpPr/>
      </dsp:nvSpPr>
      <dsp:spPr>
        <a:xfrm>
          <a:off x="8520536" y="4338249"/>
          <a:ext cx="616849" cy="385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solidFill>
                <a:schemeClr val="tx1"/>
              </a:solidFill>
            </a:rPr>
            <a:t>待考察清单</a:t>
          </a:r>
          <a:endParaRPr lang="zh-CN" altLang="en-US" sz="1050" kern="1200" dirty="0">
            <a:solidFill>
              <a:schemeClr val="tx1"/>
            </a:solidFill>
          </a:endParaRPr>
        </a:p>
      </dsp:txBody>
      <dsp:txXfrm>
        <a:off x="8531828" y="4349541"/>
        <a:ext cx="594265" cy="362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CDA38B-5305-4903-A38B-0B8C22309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3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基础数据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渠道数据：自来客户、电话营销、其他客户介绍等，在算市场绩效时要考虑</a:t>
            </a:r>
            <a:endParaRPr lang="en-US" altLang="zh-CN" dirty="0" smtClean="0"/>
          </a:p>
          <a:p>
            <a:r>
              <a:rPr lang="zh-CN" altLang="en-US" dirty="0" smtClean="0"/>
              <a:t>码表维护：有些数据是通过下拉的方式进行选择，这里主要是维护这部分基础资料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录单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时间点设置：录单完成后，根据时间点设置，系统自动到准备提交状态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审批系统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工序流程：就是所有的审批点任务的树形展示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CDA38B-5305-4903-A38B-0B8C223095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charset="0"/>
                <a:ea typeface="宋体" charset="-122"/>
              </a:rPr>
              <a:t>针对业务功能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7F1D1BCB-F318-4D8D-A16F-49C8A453ABD1}" type="slidenum">
              <a:rPr lang="en-US" altLang="zh-CN" sz="1200" smtClean="0">
                <a:latin typeface="Arial" charset="0"/>
              </a:rPr>
              <a:pPr eaLnBrk="1" hangingPunct="1"/>
              <a:t>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44450"/>
            <a:ext cx="2124075" cy="5892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19825" cy="5892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6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691AC-70A2-4FA6-B112-BE53E9016E56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3076D-8B34-4B57-BF41-C47DBDA9F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559E5-42B6-4491-9864-BB76A478DB49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D84C6-2803-4553-8FF6-7AE665C79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E9427-83F8-43CF-A64D-F4ED47B4C329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2F459-FB96-4104-9146-6B8E5426F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836613"/>
            <a:ext cx="4135437" cy="5100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836613"/>
            <a:ext cx="4137025" cy="5100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10699-49D0-49FB-842B-09D31EB8DE3F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B33D9-2508-4841-8691-C0B813794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783D7-C1F3-4E0D-A879-EC39C854F9C6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4DEFB-70DD-4A2D-9161-233E6F6D4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46E91-729A-43EF-B2CC-CEC7E2886236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56027-66B1-4255-9EC2-EEE06D63F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0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850E5-7613-4FA0-A0E5-C585C3726157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7B96-F6D2-409C-891D-BAFDE1708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0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342A4-4FE3-4C43-AF17-0DF5FE37E1CF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33E3D-961E-4830-9EF4-E2C4097E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10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BB0F0-7949-4D47-8D6C-7DAF1EA895B1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9D116-6018-43C2-A78E-CC5B0BDA9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8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E5769-754E-4530-9E51-5609FC772D61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37E44-04DB-4AFC-B656-8DAAFBADE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4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44450"/>
            <a:ext cx="2124075" cy="5892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19825" cy="5892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6EE96-903A-48D6-B966-3C3E456D3DB1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3271-2204-4063-A162-285B41BBD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16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836613"/>
            <a:ext cx="4135437" cy="5100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836613"/>
            <a:ext cx="4137025" cy="5100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0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0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1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659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45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3" descr="PPT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8424862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</p:txBody>
      </p:sp>
      <p:sp>
        <p:nvSpPr>
          <p:cNvPr id="1029" name="Text Box 58"/>
          <p:cNvSpPr txBox="1">
            <a:spLocks noChangeArrowheads="1"/>
          </p:cNvSpPr>
          <p:nvPr userDrawn="1"/>
        </p:nvSpPr>
        <p:spPr bwMode="auto">
          <a:xfrm>
            <a:off x="250825" y="6453188"/>
            <a:ext cx="297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000" b="1" smtClean="0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smtClean="0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版权所有 </a:t>
            </a:r>
            <a:r>
              <a:rPr lang="en-US" altLang="zh-CN" sz="1000" b="1" smtClean="0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©1993-2009 </a:t>
            </a:r>
            <a:r>
              <a:rPr lang="zh-CN" altLang="en-US" sz="1000" b="1" smtClean="0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金蝶软件</a:t>
            </a:r>
            <a:r>
              <a:rPr lang="en-US" altLang="zh-CN" sz="1000" b="1" smtClean="0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b="1" smtClean="0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1000" b="1" smtClean="0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00" b="1" smtClean="0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有限公司</a:t>
            </a:r>
          </a:p>
        </p:txBody>
      </p:sp>
      <p:sp>
        <p:nvSpPr>
          <p:cNvPr id="1030" name="Line 60"/>
          <p:cNvSpPr>
            <a:spLocks noChangeShapeType="1"/>
          </p:cNvSpPr>
          <p:nvPr userDrawn="1"/>
        </p:nvSpPr>
        <p:spPr bwMode="auto">
          <a:xfrm>
            <a:off x="395288" y="6381750"/>
            <a:ext cx="8340725" cy="0"/>
          </a:xfrm>
          <a:prstGeom prst="line">
            <a:avLst/>
          </a:prstGeom>
          <a:noFill/>
          <a:ln w="9525" cmpd="sng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31" name="Rectangle 61"/>
          <p:cNvSpPr>
            <a:spLocks noChangeArrowheads="1"/>
          </p:cNvSpPr>
          <p:nvPr userDrawn="1"/>
        </p:nvSpPr>
        <p:spPr bwMode="auto">
          <a:xfrm>
            <a:off x="8315325" y="6453188"/>
            <a:ext cx="577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P</a:t>
            </a:r>
            <a:fld id="{199197A7-6A6D-4E77-91E4-CC32A820FF7D}" type="slidenum">
              <a:rPr lang="en-US" altLang="zh-CN" sz="1200" b="1"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zh-CN" sz="1200" b="1">
              <a:solidFill>
                <a:schemeClr val="bg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1" descr="PPT封面员工大会ab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26"/>
          <p:cNvSpPr txBox="1">
            <a:spLocks noChangeArrowheads="1"/>
          </p:cNvSpPr>
          <p:nvPr userDrawn="1"/>
        </p:nvSpPr>
        <p:spPr bwMode="auto">
          <a:xfrm>
            <a:off x="6011863" y="6564313"/>
            <a:ext cx="2846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B40C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000" smtClean="0">
                <a:solidFill>
                  <a:srgbClr val="B2B2B2"/>
                </a:solidFill>
                <a:effectLst/>
                <a:latin typeface="Arial" charset="0"/>
              </a:rPr>
              <a:t> </a:t>
            </a:r>
            <a:r>
              <a:rPr lang="zh-CN" altLang="en-US" sz="1000" smtClean="0">
                <a:solidFill>
                  <a:srgbClr val="B2B2B2"/>
                </a:solidFill>
                <a:effectLst/>
                <a:latin typeface="Arial" charset="0"/>
              </a:rPr>
              <a:t>版权所有 </a:t>
            </a:r>
            <a:r>
              <a:rPr lang="en-US" altLang="zh-CN" sz="1000" smtClean="0">
                <a:solidFill>
                  <a:srgbClr val="B2B2B2"/>
                </a:solidFill>
                <a:effectLst/>
                <a:latin typeface="Arial" charset="0"/>
              </a:rPr>
              <a:t>©1993-2009 </a:t>
            </a:r>
            <a:r>
              <a:rPr lang="zh-CN" altLang="en-US" sz="1000" smtClean="0">
                <a:solidFill>
                  <a:srgbClr val="B2B2B2"/>
                </a:solidFill>
                <a:effectLst/>
                <a:latin typeface="Arial" charset="0"/>
              </a:rPr>
              <a:t>金蝶软件</a:t>
            </a:r>
            <a:r>
              <a:rPr lang="en-US" altLang="zh-CN" sz="1000" smtClean="0">
                <a:solidFill>
                  <a:srgbClr val="B2B2B2"/>
                </a:solidFill>
                <a:effectLst/>
                <a:latin typeface="Arial" charset="0"/>
              </a:rPr>
              <a:t>(</a:t>
            </a:r>
            <a:r>
              <a:rPr lang="zh-CN" altLang="en-US" sz="1000" smtClean="0">
                <a:solidFill>
                  <a:srgbClr val="B2B2B2"/>
                </a:solidFill>
                <a:effectLst/>
                <a:latin typeface="Arial" charset="0"/>
              </a:rPr>
              <a:t>中国</a:t>
            </a:r>
            <a:r>
              <a:rPr lang="en-US" altLang="zh-CN" sz="1000" smtClean="0">
                <a:solidFill>
                  <a:srgbClr val="B2B2B2"/>
                </a:solidFill>
                <a:effectLst/>
                <a:latin typeface="Arial" charset="0"/>
              </a:rPr>
              <a:t>)</a:t>
            </a:r>
            <a:r>
              <a:rPr lang="zh-CN" altLang="en-US" sz="1000" smtClean="0">
                <a:solidFill>
                  <a:srgbClr val="B2B2B2"/>
                </a:solidFill>
                <a:effectLst/>
                <a:latin typeface="Arial" charset="0"/>
              </a:rPr>
              <a:t>有限公司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8424862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570E788-11E2-4886-A6D2-6E458AC21EEC}" type="datetime5">
              <a:rPr lang="zh-CN" altLang="en-US"/>
              <a:pPr>
                <a:defRPr/>
              </a:pPr>
              <a:t>2012/2/28</a:t>
            </a:fld>
            <a:endParaRPr lang="en-US"/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F4ADB49-3D5A-4CC7-9F2F-0B58D14C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&#36164;&#26009;/&#21338;&#36798;&#31995;&#32479;&#38656;&#27714;.xl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00113" y="1071563"/>
            <a:ext cx="7559675" cy="20716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博达</a:t>
            </a:r>
            <a:r>
              <a:rPr lang="zh-CN" altLang="en-US" sz="4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小贷案例</a:t>
            </a:r>
            <a:r>
              <a:rPr lang="zh-CN" altLang="en-US" sz="4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/>
            </a:r>
            <a:br>
              <a:rPr lang="zh-CN" altLang="en-US" sz="4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</a:br>
            <a:r>
              <a:rPr lang="zh-CN" altLang="en-US" sz="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/>
            </a:r>
            <a:br>
              <a:rPr lang="zh-CN" altLang="en-US" sz="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</a:br>
            <a:endParaRPr lang="zh-CN" altLang="en-US" sz="1500" dirty="0" smtClean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785938" y="2500313"/>
            <a:ext cx="521493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rgbClr val="003399"/>
              </a:buClr>
              <a:buFont typeface="Wingdings" pitchFamily="2" charset="2"/>
              <a:buNone/>
              <a:defRPr/>
            </a:pPr>
            <a:endParaRPr lang="zh-CN" altLang="en-US" sz="26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938213"/>
            <a:ext cx="8891588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录单列表界面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1044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贷前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建议信用报告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准备提交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1052513"/>
            <a:ext cx="8207375" cy="2333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每过大概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两个小时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就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自动的批量提交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已经录完成的单，但是也可以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手工提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交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手工提交用于紧急情况，比如优质客户，大单</a:t>
            </a:r>
            <a:endParaRPr lang="zh-CN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提交后才能够到初审中</a:t>
            </a:r>
            <a:endParaRPr lang="zh-CN" altLang="en-US" sz="2800" b="1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初审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88" y="908050"/>
            <a:ext cx="7848600" cy="45735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分单员对提交的贷款单进行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分单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，人工把每个单分配到具体人员身上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，然后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处理人员则去调查贷款人的信息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分为：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1.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明察报告（可以多贷点）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>
                <a:effectLst/>
                <a:latin typeface="+mn-ea"/>
                <a:ea typeface="+mn-ea"/>
              </a:rPr>
              <a:t>          2.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暗访报告（少贷点）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 </a:t>
            </a:r>
            <a:endParaRPr lang="zh-CN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只有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满足了（考察报告、人行信用资料、分单）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三个条件才能够初审通过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，初审后流程转到审批中</a:t>
            </a:r>
            <a:endParaRPr lang="zh-CN" altLang="zh-CN" sz="2800" b="1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资信评估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88" y="908050"/>
            <a:ext cx="7848600" cy="1643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根据客户征信报告、调查报告、职业等信息</a:t>
            </a:r>
            <a:r>
              <a:rPr lang="zh-CN" altLang="en-US" sz="2800" b="1" dirty="0" smtClean="0">
                <a:effectLst/>
                <a:latin typeface="+mn-ea"/>
                <a:ea typeface="+mn-ea"/>
              </a:rPr>
              <a:t>，</a:t>
            </a:r>
            <a:r>
              <a:rPr lang="zh-CN" altLang="en-US" sz="2800" b="1" dirty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设置公式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生成客户资信指标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，根据资信评估指标结合审批</a:t>
            </a:r>
            <a:r>
              <a:rPr lang="zh-CN" altLang="en-US" sz="2800" b="1" dirty="0" smtClean="0">
                <a:effectLst/>
                <a:latin typeface="+mn-ea"/>
                <a:ea typeface="+mn-ea"/>
              </a:rPr>
              <a:t>规则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完成</a:t>
            </a:r>
            <a:endParaRPr lang="zh-CN" altLang="zh-CN" sz="2800" b="1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贷前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审批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4" y="1124744"/>
            <a:ext cx="8424862" cy="4248472"/>
          </a:xfrm>
        </p:spPr>
      </p:pic>
    </p:spTree>
    <p:extLst>
      <p:ext uri="{BB962C8B-B14F-4D97-AF65-F5344CB8AC3E}">
        <p14:creationId xmlns:p14="http://schemas.microsoft.com/office/powerpoint/2010/main" val="30194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贷前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待办事务提醒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" y="3284984"/>
            <a:ext cx="8424862" cy="309634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24936" cy="215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3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 smtClean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审批规则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" y="1340768"/>
            <a:ext cx="9144000" cy="3562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贷前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审批系统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424862" cy="4104456"/>
          </a:xfrm>
        </p:spPr>
      </p:pic>
    </p:spTree>
    <p:extLst>
      <p:ext uri="{BB962C8B-B14F-4D97-AF65-F5344CB8AC3E}">
        <p14:creationId xmlns:p14="http://schemas.microsoft.com/office/powerpoint/2010/main" val="3737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审批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908050"/>
            <a:ext cx="8353425" cy="5127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处理员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根据自己的审批权限处理贷款单</a:t>
            </a:r>
            <a:endParaRPr lang="en-US" altLang="zh-CN" sz="2800" b="1" dirty="0">
              <a:solidFill>
                <a:srgbClr val="00B050"/>
              </a:solidFill>
              <a:effectLst/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zh-CN" sz="2400" b="1" dirty="0">
                <a:effectLst/>
                <a:latin typeface="+mn-ea"/>
                <a:ea typeface="+mn-ea"/>
              </a:rPr>
              <a:t>如果处理员只有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2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万审批权限，贷款人要求贷款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3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万则可以直接到合约签署中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；</a:t>
            </a:r>
            <a:endParaRPr lang="zh-CN" altLang="zh-CN" sz="2400" b="1" dirty="0">
              <a:effectLst/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zh-CN" sz="2400" b="1" dirty="0">
                <a:effectLst/>
                <a:latin typeface="+mn-ea"/>
                <a:ea typeface="+mn-ea"/>
              </a:rPr>
              <a:t>如果要求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2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万大于了处理员则到高级审批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；</a:t>
            </a:r>
            <a:endParaRPr lang="zh-CN" altLang="zh-CN" sz="2400" b="1" dirty="0">
              <a:effectLst/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zh-CN" sz="2400" b="1" dirty="0">
                <a:effectLst/>
                <a:latin typeface="+mn-ea"/>
                <a:ea typeface="+mn-ea"/>
              </a:rPr>
              <a:t>如果贷款人小于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18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岁，但是处理员有豁免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18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岁的权限，则可以豁免通过到合约签署中，并且写入一个信息到申请书记事本中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；</a:t>
            </a:r>
            <a:endParaRPr lang="zh-CN" altLang="zh-CN" sz="24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如果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贷款单内容有变动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，则需要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重新回退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到录单去，录单员需要重新录单，然后再到准备提交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—&gt;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初审</a:t>
            </a:r>
            <a:r>
              <a:rPr lang="en-US" altLang="zh-CN" sz="2800" b="1" dirty="0">
                <a:effectLst/>
                <a:latin typeface="+mn-ea"/>
                <a:ea typeface="+mn-ea"/>
                <a:sym typeface="Wingdings" pitchFamily="2" charset="2"/>
              </a:rPr>
              <a:t></a:t>
            </a:r>
            <a:r>
              <a:rPr lang="zh-CN" altLang="en-US" sz="2800" b="1" dirty="0">
                <a:effectLst/>
                <a:latin typeface="+mn-ea"/>
                <a:ea typeface="+mn-ea"/>
                <a:sym typeface="Wingdings" pitchFamily="2" charset="2"/>
              </a:rPr>
              <a:t>审批</a:t>
            </a:r>
            <a:endParaRPr lang="zh-CN" altLang="en-US" sz="2800" b="1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096702"/>
              </p:ext>
            </p:extLst>
          </p:nvPr>
        </p:nvGraphicFramePr>
        <p:xfrm>
          <a:off x="-252536" y="764704"/>
          <a:ext cx="979308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高级审批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288" y="908050"/>
            <a:ext cx="8208962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审批中的贷款单金额如果没有超出当前处理员审批额度，则直接转到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合约签署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过程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 indent="-342900">
              <a:lnSpc>
                <a:spcPct val="12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如果超过当前处理员审批额度，则使用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会签功能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多人审批后才能够增加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审批金额额度</a:t>
            </a:r>
            <a:endParaRPr lang="en-US" altLang="zh-CN" sz="2800" b="1" dirty="0">
              <a:solidFill>
                <a:srgbClr val="00B050"/>
              </a:solidFill>
              <a:effectLst/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zh-CN" sz="2400" b="1" dirty="0">
                <a:effectLst/>
                <a:latin typeface="+mn-ea"/>
                <a:ea typeface="+mn-ea"/>
              </a:rPr>
              <a:t>处理员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1+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经理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=3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万</a:t>
            </a:r>
            <a:endParaRPr lang="en-US" altLang="zh-CN" sz="2400" b="1" dirty="0">
              <a:effectLst/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zh-CN" sz="2400" b="1" dirty="0">
                <a:effectLst/>
                <a:latin typeface="+mn-ea"/>
                <a:ea typeface="+mn-ea"/>
              </a:rPr>
              <a:t>处理员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1+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经理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+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副总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=5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万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zh-CN" sz="2400" b="1" dirty="0">
                <a:effectLst/>
                <a:latin typeface="+mn-ea"/>
                <a:ea typeface="+mn-ea"/>
              </a:rPr>
              <a:t>如果当前处理员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1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只有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2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万权限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，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要求贷款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5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万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；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处理员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1+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经理同意了但是金额不满足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，则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需要处理员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1+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经理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+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副总同意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后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才能够审批成功</a:t>
            </a:r>
            <a:endParaRPr lang="zh-CN" altLang="en-US" sz="2400" b="1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合约签署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1125538"/>
            <a:ext cx="8208962" cy="2333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文档打印：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根据模板信息，打印出合约签署所需要的文档，并签字盖章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模板格式灵活：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可以随时调整文字与格式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合同打印并且签署后，手工执行到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放款状态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放款中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981075"/>
            <a:ext cx="8351838" cy="50038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放款确认表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所有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已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通过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的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数据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都在放款确认表中查询，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一天可以有多个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数据校核及放款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计划财务科核对数据，正确无误后，科员和经理签字后才能够导出放款信息数据，然后把放款信息给各个银行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进行放款</a:t>
            </a:r>
            <a:endParaRPr lang="zh-CN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放款时间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每天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上午</a:t>
            </a:r>
            <a:r>
              <a:rPr lang="en-US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11:00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和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下午</a:t>
            </a:r>
            <a:r>
              <a:rPr lang="en-US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4:00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放款，如果超过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4:00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则合同签署起始日必须到明天以后</a:t>
            </a:r>
          </a:p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当天的款必须当天放出，如果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放款失败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，则当天的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贷款单都必须重新签合同</a:t>
            </a:r>
            <a:endParaRPr lang="zh-CN" altLang="en-US" sz="2800" b="1" dirty="0">
              <a:solidFill>
                <a:srgbClr val="00B05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完成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908050"/>
            <a:ext cx="8496300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放款状态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根据银行的回执导入的信息对贷款单进行状态修改</a:t>
            </a:r>
          </a:p>
          <a:p>
            <a:pPr marL="914400" lvl="1" indent="-457200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如果是正常放款完成，则是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完成状态</a:t>
            </a:r>
          </a:p>
          <a:p>
            <a:pPr marL="914400" lvl="1" indent="-457200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如果银行回执的信息错误了，则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放款失败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，需要重新签署合同，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贷款单就回退到了录单了</a:t>
            </a:r>
          </a:p>
          <a:p>
            <a:pPr marL="914400" lvl="1" indent="-457200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失败或者是未知等待的状态则必须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人工介入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，到银行去问情况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然后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手工修改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状态</a:t>
            </a:r>
            <a:endParaRPr lang="zh-CN" altLang="en-US" sz="2800" b="1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拒绝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908050"/>
            <a:ext cx="8496300" cy="173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在审批的时候，如果根据规则，符合了拒绝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条件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，则贷款单直接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拒绝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掉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除非处理员拥有并使用豁免权限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拒绝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0" y="908050"/>
            <a:ext cx="8280400" cy="27638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如果签了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的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合同要取消，则把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合同作废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掉，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收取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违约金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将当前贷款单处理为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拒绝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状态，当下次该客户希望重新贷款的时候，能够在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客户记事本中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看到拒绝信息作为审批信息参考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再贷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814388"/>
            <a:ext cx="8351837" cy="2030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再贷是客户贷款还清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条件下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，需要再办理贷款，则把以前的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信息复制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到新的贷款单就可以了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，免去了重复录入数据的烦恼，提高人员的效率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续贷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4702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续贷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：完成一定比例还款，并且还款记录良好的客户可以作废掉原有的贷款单，重新生成一个贷款单并审批，如果通过后，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根据放款日计算利息，然后放款金额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=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贷款金额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-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利息（到放款日）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-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本金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如果签了合同在放款日前要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取消续贷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的情况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，则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需要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交</a:t>
            </a: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违约金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，作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废续贷合同，回退到合约签署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，原贷款单继续生效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财务功能点</a:t>
            </a:r>
            <a:endParaRPr 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6913" y="906463"/>
            <a:ext cx="72009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1431" tIns="45716" rIns="91431" bIns="45716"/>
          <a:lstStyle/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市场</a:t>
            </a: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自动转账</a:t>
            </a: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财务软件集成</a:t>
            </a:r>
            <a:endParaRPr lang="en-US" altLang="zh-CN" sz="3200" b="1" dirty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现金以及提前还款</a:t>
            </a:r>
            <a:endParaRPr lang="en-US" altLang="zh-CN" sz="3200" b="1" dirty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费用豁免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市场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8424862" cy="3412804"/>
          </a:xfrm>
        </p:spPr>
      </p:pic>
      <p:sp>
        <p:nvSpPr>
          <p:cNvPr id="5" name="TextBox 4"/>
          <p:cNvSpPr txBox="1"/>
          <p:nvPr/>
        </p:nvSpPr>
        <p:spPr>
          <a:xfrm>
            <a:off x="395536" y="836712"/>
            <a:ext cx="842493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2800" b="1" dirty="0" smtClean="0">
                <a:effectLst/>
                <a:latin typeface="+mn-ea"/>
                <a:ea typeface="+mn-ea"/>
              </a:rPr>
              <a:t>       系统提供：市场查询、顾问绩效、主任绩效、主任奖金、经理绩效等功能，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根据贷款单情况，为顾问、主任、经理等按照规则计算绩效</a:t>
            </a:r>
            <a:r>
              <a:rPr lang="zh-CN" altLang="en-US" sz="2800" b="1" dirty="0" smtClean="0">
                <a:effectLst/>
                <a:latin typeface="+mn-ea"/>
                <a:ea typeface="+mn-ea"/>
              </a:rPr>
              <a:t>奖金；</a:t>
            </a:r>
            <a:endParaRPr lang="zh-CN" altLang="en-US" sz="2800" b="1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08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贷</a:t>
            </a:r>
            <a:r>
              <a:rPr lang="zh-CN" altLang="en-US" dirty="0" smtClean="0"/>
              <a:t>前流程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" y="1073150"/>
            <a:ext cx="896461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3451079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财务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放款确认单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财务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自动转账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贷款单放款完成后，根据贷款单设置的扣款银行账号每天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自动生成扣款文件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，如果有些客户之前没有办理银行自动扣款业务现在想办理，则使用自动转账功能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手工添加银行卡自动扣款功能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，方便客户扣款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财务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财务软件集成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4875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贷款单放款完成、扣款完成，根据贷款单信息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自动生成相关财务凭证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，提高工作效率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    目前有两种方式：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系统中设置科目与核算项目后按照设置生成凭证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系统将金额数据传输到金蝶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BOS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平台，使用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BOS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模板设置核算项目与科目并生成凭证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908050"/>
            <a:ext cx="8815388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财务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还款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财务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现金以及提前还款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支持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现金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以及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提前还款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，按照相关规则公式计算出利息并还款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财务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费用豁免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27638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一般都是豁免利息，逾期</a:t>
            </a:r>
            <a:r>
              <a:rPr lang="zh-CN" altLang="zh-CN" sz="2800" b="1" dirty="0" smtClean="0">
                <a:effectLst/>
                <a:latin typeface="+mn-ea"/>
                <a:ea typeface="+mn-ea"/>
              </a:rPr>
              <a:t>之类，</a:t>
            </a:r>
            <a:r>
              <a:rPr lang="zh-CN" altLang="en-US" sz="2800" b="1" dirty="0" smtClean="0">
                <a:effectLst/>
                <a:latin typeface="+mn-ea"/>
                <a:ea typeface="+mn-ea"/>
              </a:rPr>
              <a:t>最终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导致违约情况发生</a:t>
            </a:r>
            <a:endParaRPr lang="zh-CN" altLang="zh-CN" sz="2800" b="1" dirty="0">
              <a:effectLst/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zh-CN" sz="2800" b="1" dirty="0">
                <a:effectLst/>
                <a:latin typeface="+mn-ea"/>
                <a:ea typeface="+mn-ea"/>
              </a:rPr>
              <a:t>豁免后要写到申请书记事本中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，便于查看贷款单情况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催收功能点</a:t>
            </a:r>
            <a:endParaRPr 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6912" y="906463"/>
            <a:ext cx="8267576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1431" tIns="45716" rIns="91431" bIns="45716"/>
          <a:lstStyle/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催收人员</a:t>
            </a:r>
            <a:endParaRPr lang="en-US" altLang="zh-CN" sz="3200" b="1" dirty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逾期通知书</a:t>
            </a: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催收人物分派</a:t>
            </a:r>
            <a:endParaRPr lang="en-US" altLang="zh-CN" sz="3200" b="1" dirty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外包公司信息维护，委外资料</a:t>
            </a:r>
            <a:r>
              <a:rPr lang="zh-CN" altLang="en-US" sz="3200" b="1" dirty="0" smtClean="0">
                <a:effectLst/>
                <a:latin typeface="+mn-ea"/>
                <a:ea typeface="+mn-ea"/>
              </a:rPr>
              <a:t>导出</a:t>
            </a:r>
            <a:endParaRPr lang="en-US" altLang="zh-CN" sz="3200" b="1" dirty="0" smtClean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 smtClean="0">
                <a:effectLst/>
                <a:latin typeface="+mn-ea"/>
                <a:ea typeface="+mn-ea"/>
              </a:rPr>
              <a:t>外包</a:t>
            </a:r>
            <a:r>
              <a:rPr lang="zh-CN" altLang="en-US" sz="3200" b="1" dirty="0">
                <a:effectLst/>
                <a:latin typeface="+mn-ea"/>
                <a:ea typeface="+mn-ea"/>
              </a:rPr>
              <a:t>公司</a:t>
            </a:r>
            <a:r>
              <a:rPr lang="zh-CN" altLang="en-US" sz="3200" b="1" dirty="0" smtClean="0">
                <a:effectLst/>
                <a:latin typeface="+mn-ea"/>
                <a:ea typeface="+mn-ea"/>
              </a:rPr>
              <a:t>分配</a:t>
            </a:r>
            <a:endParaRPr lang="en-US" altLang="zh-CN" sz="3200" b="1" dirty="0" smtClean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 smtClean="0">
                <a:effectLst/>
                <a:latin typeface="+mn-ea"/>
                <a:ea typeface="+mn-ea"/>
              </a:rPr>
              <a:t>委外客户退回</a:t>
            </a:r>
            <a:endParaRPr lang="en-US" altLang="zh-CN" sz="3200" b="1" dirty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endParaRPr lang="zh-CN" altLang="en-US" sz="3200" b="1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催收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催收人员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2041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催收组别维护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指向了一个虚拟人物，一个工作小组，比如这个小组三个成员全部叫做张先生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催收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逾期通知书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14711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打印通知书模板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共有三次逾期信件</a:t>
            </a:r>
            <a:r>
              <a:rPr lang="zh-CN" altLang="en-US" sz="2800" b="1" dirty="0" smtClean="0">
                <a:effectLst/>
                <a:latin typeface="+mn-ea"/>
                <a:ea typeface="+mn-ea"/>
              </a:rPr>
              <a:t>，</a:t>
            </a:r>
            <a:r>
              <a:rPr lang="en-US" altLang="zh-CN" sz="2800" b="1" dirty="0" smtClean="0">
                <a:effectLst/>
                <a:latin typeface="+mn-ea"/>
                <a:ea typeface="+mn-ea"/>
              </a:rPr>
              <a:t>60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天发出第三封逾期信件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催收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催收任务分派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661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根据破坏承诺记录分派任务到催收小组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核心应用</a:t>
            </a:r>
            <a:endParaRPr 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743200" y="838200"/>
            <a:ext cx="3621088" cy="2540000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185E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-338138" y="2579688"/>
            <a:ext cx="3621088" cy="2540000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185E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868613" y="4435475"/>
            <a:ext cx="3621087" cy="2540000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185E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867400" y="2579688"/>
            <a:ext cx="3621088" cy="2540000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185E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175" y="730250"/>
            <a:ext cx="9144000" cy="0"/>
          </a:xfrm>
          <a:prstGeom prst="line">
            <a:avLst/>
          </a:prstGeom>
          <a:noFill/>
          <a:ln w="9525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57425" y="2246313"/>
            <a:ext cx="4665663" cy="2470150"/>
          </a:xfrm>
          <a:prstGeom prst="ellipse">
            <a:avLst/>
          </a:prstGeom>
          <a:solidFill>
            <a:srgbClr val="9999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10" name="Arc 9"/>
          <p:cNvSpPr>
            <a:spLocks/>
          </p:cNvSpPr>
          <p:nvPr/>
        </p:nvSpPr>
        <p:spPr bwMode="auto">
          <a:xfrm>
            <a:off x="1184275" y="1425575"/>
            <a:ext cx="6405563" cy="4029075"/>
          </a:xfrm>
          <a:custGeom>
            <a:avLst/>
            <a:gdLst>
              <a:gd name="T0" fmla="*/ 453923103 w 41195"/>
              <a:gd name="T1" fmla="*/ 377398974 h 43014"/>
              <a:gd name="T2" fmla="*/ 996024163 w 41195"/>
              <a:gd name="T3" fmla="*/ 109778578 h 43014"/>
              <a:gd name="T4" fmla="*/ 522251052 w 41195"/>
              <a:gd name="T5" fmla="*/ 189515530 h 43014"/>
              <a:gd name="T6" fmla="*/ 0 60000 65536"/>
              <a:gd name="T7" fmla="*/ 0 60000 65536"/>
              <a:gd name="T8" fmla="*/ 0 60000 65536"/>
              <a:gd name="T9" fmla="*/ 0 w 41195"/>
              <a:gd name="T10" fmla="*/ 0 h 43014"/>
              <a:gd name="T11" fmla="*/ 41195 w 41195"/>
              <a:gd name="T12" fmla="*/ 43014 h 430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95" h="43014" fill="none" extrusionOk="0">
                <a:moveTo>
                  <a:pt x="18773" y="43014"/>
                </a:moveTo>
                <a:cubicBezTo>
                  <a:pt x="8030" y="41596"/>
                  <a:pt x="0" y="324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010" y="-1"/>
                  <a:pt x="37656" y="4882"/>
                  <a:pt x="41195" y="12511"/>
                </a:cubicBezTo>
              </a:path>
              <a:path w="41195" h="43014" stroke="0" extrusionOk="0">
                <a:moveTo>
                  <a:pt x="18773" y="43014"/>
                </a:moveTo>
                <a:cubicBezTo>
                  <a:pt x="8030" y="41596"/>
                  <a:pt x="0" y="324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010" y="-1"/>
                  <a:pt x="37656" y="4882"/>
                  <a:pt x="41195" y="12511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 type="arrow" w="sm" len="lg"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357313" y="3465513"/>
            <a:ext cx="6537325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591050" y="2100263"/>
            <a:ext cx="0" cy="2690812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114675" y="2781300"/>
            <a:ext cx="3092450" cy="13716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524000" y="2606675"/>
            <a:ext cx="5281613" cy="14700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3194050" y="1641475"/>
            <a:ext cx="2713038" cy="36449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863975" y="2308225"/>
            <a:ext cx="1460500" cy="231140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62775" y="2843213"/>
            <a:ext cx="1876425" cy="1246187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5C250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effectLst/>
                <a:latin typeface="+mn-ea"/>
                <a:ea typeface="+mn-ea"/>
              </a:rPr>
              <a:t>催收管理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19400" y="4724400"/>
            <a:ext cx="1828800" cy="1246188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5C250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effectLst/>
                <a:latin typeface="+mn-ea"/>
                <a:ea typeface="+mn-ea"/>
              </a:rPr>
              <a:t>系统管理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236788" y="3906838"/>
            <a:ext cx="906462" cy="966787"/>
          </a:xfrm>
          <a:prstGeom prst="ellipse">
            <a:avLst/>
          </a:prstGeom>
          <a:solidFill>
            <a:srgbClr val="9999FF">
              <a:alpha val="70195"/>
            </a:srgbClr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buFont typeface="Wingdings" pitchFamily="2" charset="2"/>
              <a:buNone/>
              <a:defRPr/>
            </a:pPr>
            <a:endParaRPr kumimoji="1" lang="zh-CN" altLang="en-US" sz="1300" b="1">
              <a:solidFill>
                <a:srgbClr val="FFFFFF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2497138" y="1854200"/>
            <a:ext cx="906462" cy="966788"/>
          </a:xfrm>
          <a:prstGeom prst="ellipse">
            <a:avLst/>
          </a:prstGeom>
          <a:solidFill>
            <a:srgbClr val="9999FF">
              <a:alpha val="70195"/>
            </a:srgbClr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buFont typeface="Wingdings" pitchFamily="2" charset="2"/>
              <a:buNone/>
              <a:defRPr/>
            </a:pPr>
            <a:endParaRPr kumimoji="1" lang="zh-CN" altLang="en-US" sz="1300" b="1">
              <a:solidFill>
                <a:srgbClr val="FFFFFF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172200" y="2133600"/>
            <a:ext cx="906463" cy="966788"/>
          </a:xfrm>
          <a:prstGeom prst="ellipse">
            <a:avLst/>
          </a:prstGeom>
          <a:solidFill>
            <a:srgbClr val="9999FF">
              <a:alpha val="70195"/>
            </a:srgbClr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buFont typeface="Wingdings" pitchFamily="2" charset="2"/>
              <a:buNone/>
              <a:defRPr/>
            </a:pPr>
            <a:endParaRPr kumimoji="1" lang="zh-CN" altLang="en-US" sz="1300" b="1">
              <a:solidFill>
                <a:srgbClr val="FFFFFF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505200" y="914400"/>
            <a:ext cx="1828800" cy="1246188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5C250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effectLst/>
                <a:latin typeface="+mn-ea"/>
                <a:ea typeface="+mn-ea"/>
              </a:rPr>
              <a:t>财务管理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289300" y="2625725"/>
            <a:ext cx="2778125" cy="16891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3114675" y="2781300"/>
            <a:ext cx="2952750" cy="1371600"/>
          </a:xfrm>
          <a:prstGeom prst="ellipse">
            <a:avLst/>
          </a:prstGeom>
          <a:gradFill rotWithShape="1">
            <a:gsLst>
              <a:gs pos="0">
                <a:srgbClr val="9999FF"/>
              </a:gs>
              <a:gs pos="50000">
                <a:srgbClr val="FFFFFF"/>
              </a:gs>
              <a:gs pos="100000">
                <a:srgbClr val="9999FF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endParaRPr lang="zh-CN" altLang="en-US" b="1">
              <a:effectLst/>
              <a:latin typeface="+mn-ea"/>
              <a:ea typeface="+mn-ea"/>
            </a:endParaRP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3470275" y="3006725"/>
            <a:ext cx="2239963" cy="1146175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50000">
                <a:srgbClr val="4C000F"/>
              </a:gs>
              <a:gs pos="100000">
                <a:srgbClr val="A5002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FFFFFF"/>
                </a:solidFill>
                <a:effectLst/>
                <a:latin typeface="+mn-ea"/>
                <a:ea typeface="+mn-ea"/>
              </a:rPr>
              <a:t>核心应用</a:t>
            </a:r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381000" y="2819400"/>
            <a:ext cx="1752600" cy="1246188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5C250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effectLst/>
                <a:latin typeface="+mn-ea"/>
                <a:ea typeface="+mn-ea"/>
              </a:rPr>
              <a:t>贷前管理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催收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外包公司、委外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委外状态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：大于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90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天就直接变成委外状态，可以手工调整时间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资料导出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：把客户资料给外包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到期管理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30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天内收回来了就给佣金，如果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25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天收回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10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元则向后延期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30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天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委外客户退回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：外包公司收不到钱则</a:t>
            </a:r>
            <a:r>
              <a:rPr lang="zh-CN" altLang="en-US" sz="2800" b="1" dirty="0" smtClean="0">
                <a:effectLst/>
                <a:latin typeface="+mn-ea"/>
                <a:ea typeface="+mn-ea"/>
              </a:rPr>
              <a:t>退回</a:t>
            </a:r>
            <a:endParaRPr lang="en-US" altLang="zh-CN" sz="2800" b="1" dirty="0" smtClean="0">
              <a:effectLst/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0B050"/>
                </a:solidFill>
                <a:effectLst/>
                <a:latin typeface="+mn-ea"/>
                <a:ea typeface="+mn-ea"/>
              </a:rPr>
              <a:t>自动分配</a:t>
            </a:r>
            <a:r>
              <a:rPr lang="zh-CN" altLang="en-US" sz="2800" b="1" dirty="0" smtClean="0">
                <a:effectLst/>
                <a:latin typeface="+mn-ea"/>
                <a:ea typeface="+mn-ea"/>
              </a:rPr>
              <a:t>：按照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比例自动给外包公司分配任务</a:t>
            </a:r>
          </a:p>
          <a:p>
            <a:pPr marL="457200" indent="-457200">
              <a:lnSpc>
                <a:spcPct val="150000"/>
              </a:lnSpc>
              <a:defRPr/>
            </a:pPr>
            <a:endParaRPr lang="zh-CN" altLang="en-US" sz="2800" b="1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催收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催收报告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420888"/>
            <a:ext cx="9001784" cy="2304256"/>
          </a:xfrm>
        </p:spPr>
      </p:pic>
    </p:spTree>
    <p:extLst>
      <p:ext uri="{BB962C8B-B14F-4D97-AF65-F5344CB8AC3E}">
        <p14:creationId xmlns:p14="http://schemas.microsoft.com/office/powerpoint/2010/main" val="2913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系统及市场功能点</a:t>
            </a:r>
            <a:endParaRPr 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6913" y="906463"/>
            <a:ext cx="72009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1431" tIns="45716" rIns="91431" bIns="45716"/>
          <a:lstStyle/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 smtClean="0">
                <a:effectLst/>
                <a:latin typeface="+mn-ea"/>
                <a:ea typeface="+mn-ea"/>
              </a:rPr>
              <a:t>锁</a:t>
            </a:r>
            <a:r>
              <a:rPr lang="zh-CN" altLang="en-US" sz="3200" b="1" dirty="0">
                <a:effectLst/>
                <a:latin typeface="+mn-ea"/>
                <a:ea typeface="+mn-ea"/>
              </a:rPr>
              <a:t>单</a:t>
            </a:r>
            <a:endParaRPr lang="en-US" altLang="zh-CN" sz="3200" b="1" dirty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黑名单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系统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锁单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2041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当有人在操作贷款单的时候，不允许其他人进行操作，紧急情况可以解锁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保证操作员互相不会影响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系统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黑名单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765175"/>
            <a:ext cx="8351837" cy="2041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催收和委外的信息自动导入到黑名单中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800" b="1" dirty="0">
                <a:effectLst/>
                <a:latin typeface="+mn-ea"/>
                <a:ea typeface="+mn-ea"/>
              </a:rPr>
              <a:t>比如：公司黑名单、电话黑名单、个人身份证黑名单，也可以手工录入黑名单信息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" y="3140969"/>
            <a:ext cx="9071769" cy="3113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实施客户</a:t>
            </a:r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96666"/>
              </p:ext>
            </p:extLst>
          </p:nvPr>
        </p:nvGraphicFramePr>
        <p:xfrm>
          <a:off x="323528" y="764704"/>
          <a:ext cx="8641208" cy="577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36"/>
                <a:gridCol w="1800200"/>
                <a:gridCol w="6048672"/>
              </a:tblGrid>
              <a:tr h="370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分类</a:t>
                      </a:r>
                      <a:endParaRPr lang="zh-CN" altLang="en-US" sz="1600" dirty="0"/>
                    </a:p>
                  </a:txBody>
                  <a:tcPr marL="91436" marR="91436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功能点</a:t>
                      </a:r>
                      <a:endParaRPr lang="zh-CN" altLang="en-US" sz="1600" dirty="0"/>
                    </a:p>
                  </a:txBody>
                  <a:tcPr marL="91436" marR="91436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marL="91436" marR="91436" marT="45713" marB="45713"/>
                </a:tc>
              </a:tr>
              <a:tr h="421403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业务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需求理解深刻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详细的业务需求分析，确保项目成功，</a:t>
                      </a:r>
                      <a:r>
                        <a:rPr lang="zh-CN" altLang="en-US" sz="1600" dirty="0" smtClean="0">
                          <a:hlinkClick r:id="rId2" action="ppaction://hlinkfile"/>
                        </a:rPr>
                        <a:t>例如</a:t>
                      </a:r>
                      <a:endParaRPr lang="zh-CN" altLang="en-US" sz="1600" dirty="0"/>
                    </a:p>
                  </a:txBody>
                  <a:tcPr marL="91436" marR="91436" marT="45713" marB="45713" anchor="ctr">
                    <a:solidFill>
                      <a:srgbClr val="FFFF00"/>
                    </a:solidFill>
                  </a:tcPr>
                </a:tc>
              </a:tr>
              <a:tr h="719981">
                <a:tc rowSpan="2"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功能特色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申请书记事本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每一个贷款单都对于一个申请书记事本，记录该贷款单在申请、审批过程当中的所有事件，比如申请过程中该贷款单被打回重新审批几次，哪些条件提醒需要豁免，哪些条件被豁免都能够看见</a:t>
                      </a:r>
                      <a:endParaRPr lang="zh-CN" altLang="en-US" sz="1600" dirty="0"/>
                    </a:p>
                  </a:txBody>
                  <a:tcPr marL="91436" marR="91436" marT="45713" marB="45713" anchor="ctr">
                    <a:solidFill>
                      <a:srgbClr val="92D050"/>
                    </a:solidFill>
                  </a:tcPr>
                </a:tc>
              </a:tr>
              <a:tr h="6891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客户记事本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对于每一个客户都有一个客户记事本，记录客户所有指定事件如：费用豁免，逾期事件，催收事件，可以手工添加客户记事</a:t>
                      </a:r>
                      <a:endParaRPr lang="zh-CN" altLang="en-US" sz="1600" dirty="0"/>
                    </a:p>
                  </a:txBody>
                  <a:tcPr marL="91436" marR="91436" marT="45713" marB="45713" anchor="ctr">
                    <a:solidFill>
                      <a:srgbClr val="92D050"/>
                    </a:solidFill>
                  </a:tcPr>
                </a:tc>
              </a:tr>
              <a:tr h="576064">
                <a:tc rowSpan="4"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系统特色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模糊查询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可按身份证号、合同编号、申请编号等多唯独信息直接查询数据，快捷、简单、易用</a:t>
                      </a:r>
                      <a:endParaRPr lang="zh-CN" altLang="en-US" sz="1600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</a:tr>
              <a:tr h="5109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6" marR="91436" marT="45713" marB="457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电话匹配、校核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查找电话出现次数，如住宅电话出现重复次数，并能根据电话查看相关贷款单详细信息，易于审批分析</a:t>
                      </a:r>
                      <a:endParaRPr lang="zh-CN" altLang="en-US" sz="1600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</a:tr>
              <a:tr h="656078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6" marR="91436" marT="45713" marB="457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审批流程控制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根据不同的产品、客户资信、贷款金额等，需要进行不同的审批规则及审批控制，灵活、易用</a:t>
                      </a:r>
                      <a:endParaRPr lang="zh-CN" altLang="en-US" sz="1600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</a:tr>
              <a:tr h="503957">
                <a:tc vMerge="1"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权限及日志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设置灵活权限及系统明细操作日志，并提供备份及查询</a:t>
                      </a:r>
                      <a:endParaRPr lang="zh-CN" altLang="en-US" sz="1600" dirty="0"/>
                    </a:p>
                  </a:txBody>
                  <a:tcPr marL="91436" marR="91436" marT="45713" marB="45713" anchor="ctr">
                    <a:solidFill>
                      <a:srgbClr val="FFC000"/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实施难点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历史数据导入</a:t>
                      </a:r>
                      <a:endParaRPr lang="zh-CN" altLang="en-US" sz="1600" b="1" dirty="0"/>
                    </a:p>
                  </a:txBody>
                  <a:tcPr marL="91436" marR="91436" marT="45713" marB="4571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前期准备招大学生手工录入历史数据，但工作量太大，实施过程中通过项目团队的分析，采用程序导入历史数据（导入成功率在百分之</a:t>
                      </a:r>
                      <a:r>
                        <a:rPr lang="en-US" altLang="zh-CN" sz="1600" dirty="0" smtClean="0"/>
                        <a:t>99</a:t>
                      </a:r>
                      <a:r>
                        <a:rPr lang="zh-CN" altLang="en-US" sz="1600" dirty="0" smtClean="0"/>
                        <a:t>，导入失败的几十条是因为公司成立初期数据录入不规范造成）</a:t>
                      </a:r>
                      <a:endParaRPr lang="zh-CN" altLang="en-US" sz="1600" dirty="0"/>
                    </a:p>
                  </a:txBody>
                  <a:tcPr marL="91436" marR="91436" marT="45713" marB="4571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r>
              <a:rPr lang="zh-CN" altLang="en-US" dirty="0" smtClean="0"/>
              <a:t>关键需求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离开锁屏控制；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自定义超级报表及导出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表格；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/>
              <a:t>对</a:t>
            </a:r>
            <a:r>
              <a:rPr lang="zh-CN" altLang="en-US" b="1" dirty="0" smtClean="0"/>
              <a:t>公账户管理及客户现金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转账还款到对公账户；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/>
              <a:t>数据信息在保存</a:t>
            </a:r>
            <a:r>
              <a:rPr lang="zh-CN" altLang="en-US" b="1" dirty="0" smtClean="0"/>
              <a:t>后自动校验</a:t>
            </a:r>
            <a:r>
              <a:rPr lang="zh-CN" altLang="en-US" b="1" dirty="0"/>
              <a:t>，提示错误信息并修改错误后可以继续保存数据信息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……</a:t>
            </a:r>
          </a:p>
          <a:p>
            <a:pPr>
              <a:lnSpc>
                <a:spcPct val="12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11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贷前功能点</a:t>
            </a:r>
            <a:endParaRPr 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6913" y="906463"/>
            <a:ext cx="72009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1431" tIns="45716" rIns="91431" bIns="45716"/>
          <a:lstStyle/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solidFill>
                  <a:srgbClr val="FF0000"/>
                </a:solidFill>
                <a:effectLst/>
                <a:latin typeface="+mn-ea"/>
                <a:ea typeface="+mn-ea"/>
              </a:rPr>
              <a:t>总查询</a:t>
            </a: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贷款预约</a:t>
            </a: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贷款单录入</a:t>
            </a: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贷前审查</a:t>
            </a:r>
            <a:endParaRPr lang="en-US" altLang="zh-CN" sz="3200" b="1" dirty="0">
              <a:effectLst/>
              <a:latin typeface="+mn-ea"/>
              <a:ea typeface="+mn-ea"/>
            </a:endParaRPr>
          </a:p>
          <a:p>
            <a:pPr marL="715963" indent="-623888">
              <a:lnSpc>
                <a:spcPct val="150000"/>
              </a:lnSpc>
              <a:spcBef>
                <a:spcPct val="30000"/>
              </a:spcBef>
              <a:buClr>
                <a:srgbClr val="FF9900"/>
              </a:buClr>
              <a:buSzPct val="100000"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3200" b="1" dirty="0">
                <a:effectLst/>
                <a:latin typeface="+mn-ea"/>
                <a:ea typeface="+mn-ea"/>
              </a:rPr>
              <a:t>合同签署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总查询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1052513"/>
            <a:ext cx="8208963" cy="34528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总查询</a:t>
            </a: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所有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数据都可以使用</a:t>
            </a:r>
            <a:r>
              <a:rPr lang="zh-CN" altLang="en-US" sz="2800" b="1" dirty="0">
                <a:effectLst/>
                <a:latin typeface="+mn-ea"/>
                <a:ea typeface="+mn-ea"/>
              </a:rPr>
              <a:t>总查询了解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>
                <a:effectLst/>
                <a:latin typeface="+mn-ea"/>
                <a:ea typeface="+mn-ea"/>
              </a:rPr>
              <a:t>      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比如</a:t>
            </a:r>
            <a:r>
              <a:rPr lang="en-US" altLang="zh-CN" sz="2800" b="1" dirty="0">
                <a:effectLst/>
                <a:latin typeface="+mn-ea"/>
                <a:ea typeface="+mn-ea"/>
              </a:rPr>
              <a:t>: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贷款单情况、财务情况、概要信息、个人信息、信用报告等等</a:t>
            </a:r>
            <a:endParaRPr lang="en-US" altLang="zh-CN" sz="28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权限：</a:t>
            </a:r>
            <a:r>
              <a:rPr lang="zh-CN" altLang="zh-CN" sz="2800" b="1" dirty="0">
                <a:effectLst/>
                <a:latin typeface="+mn-ea"/>
                <a:ea typeface="+mn-ea"/>
              </a:rPr>
              <a:t>本分行可以查询其他分行的数据，但是只能查询不能修改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87825"/>
            <a:ext cx="7993063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 smtClean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预约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314" y="836712"/>
            <a:ext cx="839715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/>
                <a:latin typeface="+mn-ea"/>
                <a:ea typeface="+mn-ea"/>
              </a:rPr>
              <a:t>联系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贷款人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后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，把贷款人信息先录入到</a:t>
            </a:r>
            <a:r>
              <a:rPr lang="zh-CN" altLang="zh-CN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预约单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中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  <a:latin typeface="+mn-ea"/>
                <a:ea typeface="+mn-ea"/>
              </a:rPr>
              <a:t>      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比如</a:t>
            </a:r>
            <a:r>
              <a:rPr lang="en-US" altLang="zh-CN" sz="2400" b="1" dirty="0">
                <a:effectLst/>
                <a:latin typeface="+mn-ea"/>
                <a:ea typeface="+mn-ea"/>
              </a:rPr>
              <a:t>: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渠道，个人信息，分期信息，贷款金额</a:t>
            </a:r>
          </a:p>
          <a:p>
            <a:pPr>
              <a:defRPr/>
            </a:pPr>
            <a:r>
              <a:rPr lang="zh-CN" altLang="zh-CN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选择跟进分行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，录入</a:t>
            </a:r>
            <a:r>
              <a:rPr lang="zh-CN" altLang="zh-CN" sz="2400" b="1" dirty="0" smtClean="0">
                <a:effectLst/>
                <a:latin typeface="+mn-ea"/>
                <a:ea typeface="+mn-ea"/>
              </a:rPr>
              <a:t>分行只能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查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看进度</a:t>
            </a:r>
            <a:r>
              <a:rPr lang="zh-CN" altLang="en-US" sz="2400" b="1" dirty="0" smtClean="0">
                <a:effectLst/>
                <a:latin typeface="+mn-ea"/>
                <a:ea typeface="+mn-ea"/>
              </a:rPr>
              <a:t>，</a:t>
            </a:r>
            <a:r>
              <a:rPr lang="zh-CN" altLang="zh-CN" sz="2400" b="1" dirty="0" smtClean="0">
                <a:effectLst/>
                <a:latin typeface="+mn-ea"/>
                <a:ea typeface="+mn-ea"/>
              </a:rPr>
              <a:t>跟进分行能够进行操作</a:t>
            </a:r>
            <a:r>
              <a:rPr lang="zh-CN" altLang="en-US" sz="2400" b="1" dirty="0" smtClean="0">
                <a:effectLst/>
                <a:latin typeface="+mn-ea"/>
                <a:ea typeface="+mn-ea"/>
              </a:rPr>
              <a:t>，且能用于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员工的市场</a:t>
            </a:r>
            <a:r>
              <a:rPr lang="zh-CN" altLang="en-US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奖金绩效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计算</a:t>
            </a:r>
            <a:endParaRPr lang="zh-CN" altLang="zh-CN" sz="2400" b="1" dirty="0">
              <a:effectLst/>
              <a:latin typeface="+mn-ea"/>
              <a:ea typeface="+mn-ea"/>
            </a:endParaRPr>
          </a:p>
          <a:p>
            <a:pPr>
              <a:defRPr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48929"/>
            <a:ext cx="8401695" cy="419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录单功能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375" y="747713"/>
            <a:ext cx="8415338" cy="5705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400" b="1" dirty="0">
                <a:effectLst/>
                <a:latin typeface="+mn-ea"/>
                <a:ea typeface="+mn-ea"/>
              </a:rPr>
              <a:t>根据</a:t>
            </a:r>
            <a:r>
              <a:rPr lang="zh-CN" altLang="zh-CN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身份证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如果是</a:t>
            </a:r>
            <a:r>
              <a:rPr lang="zh-CN" altLang="zh-CN" sz="2400" b="1" dirty="0">
                <a:solidFill>
                  <a:srgbClr val="3366FF"/>
                </a:solidFill>
                <a:effectLst/>
                <a:latin typeface="+mn-ea"/>
                <a:ea typeface="+mn-ea"/>
              </a:rPr>
              <a:t>续贷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和</a:t>
            </a:r>
            <a:r>
              <a:rPr lang="zh-CN" altLang="zh-CN" sz="2400" b="1" dirty="0">
                <a:solidFill>
                  <a:srgbClr val="3366FF"/>
                </a:solidFill>
                <a:effectLst/>
                <a:latin typeface="+mn-ea"/>
                <a:ea typeface="+mn-ea"/>
              </a:rPr>
              <a:t>再贷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，把以前的信息复制到新的贷款单中</a:t>
            </a:r>
          </a:p>
          <a:p>
            <a:pPr>
              <a:lnSpc>
                <a:spcPct val="120000"/>
              </a:lnSpc>
              <a:defRPr/>
            </a:pPr>
            <a:r>
              <a:rPr lang="zh-CN" altLang="zh-CN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录入贷款人信息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：职业信息概要、单位、住宅的地址、车辆信息等</a:t>
            </a:r>
            <a:endParaRPr lang="en-US" altLang="zh-CN" sz="24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录单</a:t>
            </a:r>
            <a:r>
              <a:rPr lang="en-US" altLang="zh-CN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建议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：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录入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人民银行盖章生效的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信用报告，不能超过十天，否则就提示有风险，但是可以豁免天数</a:t>
            </a:r>
            <a:endParaRPr lang="en-US" altLang="zh-CN" sz="24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录单</a:t>
            </a:r>
            <a:r>
              <a:rPr lang="en-US" altLang="zh-CN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申请书记事本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：与贷款单一一对应，记录当前贷款单的所有事件，以便查看，用于贷款单审批</a:t>
            </a:r>
            <a:endParaRPr lang="en-US" altLang="zh-CN" sz="2400" b="1" dirty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录单</a:t>
            </a:r>
            <a:r>
              <a:rPr lang="en-US" altLang="zh-CN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rgbClr val="00B050"/>
                </a:solidFill>
                <a:effectLst/>
                <a:latin typeface="+mn-ea"/>
                <a:ea typeface="+mn-ea"/>
              </a:rPr>
              <a:t>客户记事本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：与</a:t>
            </a:r>
            <a:r>
              <a:rPr lang="zh-CN" altLang="zh-CN" sz="2400" b="1" dirty="0">
                <a:effectLst/>
                <a:latin typeface="+mn-ea"/>
                <a:ea typeface="+mn-ea"/>
              </a:rPr>
              <a:t>身份证绑定，手工增加，多个贷款单对应一个客户记事本</a:t>
            </a:r>
            <a:r>
              <a:rPr lang="zh-CN" altLang="en-US" sz="2400" b="1" dirty="0">
                <a:effectLst/>
                <a:latin typeface="+mn-ea"/>
                <a:ea typeface="+mn-ea"/>
              </a:rPr>
              <a:t>，当一个客户有多笔贷款时可查看该客户的不良信息便于风险控制</a:t>
            </a:r>
            <a:endParaRPr lang="en-US" altLang="zh-CN" sz="2400" b="1" dirty="0">
              <a:effectLst/>
              <a:latin typeface="+mn-ea"/>
              <a:ea typeface="+mn-ea"/>
            </a:endParaRPr>
          </a:p>
          <a:p>
            <a:pPr>
              <a:defRPr/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850" y="44450"/>
            <a:ext cx="71278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贷前</a:t>
            </a:r>
            <a:r>
              <a:rPr lang="en-US" altLang="zh-CN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0054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录单界面</a:t>
            </a:r>
            <a:endParaRPr lang="zh-CN" sz="3200" b="1" kern="0" dirty="0">
              <a:solidFill>
                <a:srgbClr val="00549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" y="836712"/>
            <a:ext cx="8994775" cy="51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" y="2420888"/>
            <a:ext cx="8974253" cy="35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Pages>0</Pages>
  <Words>2262</Words>
  <Characters>0</Characters>
  <Application>Microsoft Office PowerPoint</Application>
  <DocSecurity>0</DocSecurity>
  <PresentationFormat>全屏显示(4:3)</PresentationFormat>
  <Lines>0</Lines>
  <Paragraphs>240</Paragraphs>
  <Slides>46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默认设计模板</vt:lpstr>
      <vt:lpstr>1_默认设计模板</vt:lpstr>
      <vt:lpstr>博达小贷案例  </vt:lpstr>
      <vt:lpstr>系统模块</vt:lpstr>
      <vt:lpstr>贷前流程</vt:lpstr>
      <vt:lpstr>核心应用</vt:lpstr>
      <vt:lpstr>贷前功能点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贷前—建议信用报告</vt:lpstr>
      <vt:lpstr>PowerPoint 演示文稿</vt:lpstr>
      <vt:lpstr>PowerPoint 演示文稿</vt:lpstr>
      <vt:lpstr>PowerPoint 演示文稿</vt:lpstr>
      <vt:lpstr>贷前—审批</vt:lpstr>
      <vt:lpstr>贷前—待办事务提醒</vt:lpstr>
      <vt:lpstr>PowerPoint 演示文稿</vt:lpstr>
      <vt:lpstr>贷前—审批系统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财务功能点</vt:lpstr>
      <vt:lpstr>市场—功能</vt:lpstr>
      <vt:lpstr>财务—放款确认单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催收功能点</vt:lpstr>
      <vt:lpstr>PowerPoint 演示文稿</vt:lpstr>
      <vt:lpstr>PowerPoint 演示文稿</vt:lpstr>
      <vt:lpstr>PowerPoint 演示文稿</vt:lpstr>
      <vt:lpstr>PowerPoint 演示文稿</vt:lpstr>
      <vt:lpstr>催收—催收报告</vt:lpstr>
      <vt:lpstr>系统及市场功能点</vt:lpstr>
      <vt:lpstr>PowerPoint 演示文稿</vt:lpstr>
      <vt:lpstr>PowerPoint 演示文稿</vt:lpstr>
      <vt:lpstr>实施客户总结</vt:lpstr>
      <vt:lpstr>其他关键需求</vt:lpstr>
    </vt:vector>
  </TitlesOfParts>
  <Company>市场部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吴卫军</dc:creator>
  <cp:lastModifiedBy>Windows 用户</cp:lastModifiedBy>
  <cp:revision>443</cp:revision>
  <cp:lastPrinted>1899-12-30T00:00:00Z</cp:lastPrinted>
  <dcterms:created xsi:type="dcterms:W3CDTF">2005-02-25T05:47:44Z</dcterms:created>
  <dcterms:modified xsi:type="dcterms:W3CDTF">2012-02-28T10:27:04Z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