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14-3-21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255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波形</vt:lpstr>
      <vt:lpstr>PowerPoint 演示文稿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明卫 程</dc:creator>
  <cp:lastModifiedBy>明卫 程</cp:lastModifiedBy>
  <cp:revision>1</cp:revision>
  <dcterms:created xsi:type="dcterms:W3CDTF">2014-03-20T23:53:19Z</dcterms:created>
  <dcterms:modified xsi:type="dcterms:W3CDTF">2014-03-20T23:56:14Z</dcterms:modified>
</cp:coreProperties>
</file>