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5be38c5c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5be38c5c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5be38c5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5be38c5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5be38c5c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5be38c5c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5be38c5c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5be38c5c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5be38c5cb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5be38c5c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642db33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642db33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642db33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642db33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5be38c5c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5be38c5c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66bb05b7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66bb05b7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66bb05b7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66bb05b7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urecss.io/button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Project: JobHub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Aolei Zhou(aoleizho), Haoge Huang(haogeh), Mandi Liu(mandil)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&amp; Problems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Progress: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ERD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UI Framework - Pure CSS 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page </a:t>
            </a:r>
            <a:r>
              <a:rPr lang="en"/>
              <a:t>interaction features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Schedule interview/Hire/Reject/</a:t>
            </a:r>
            <a:r>
              <a:rPr lang="en"/>
              <a:t>Contact company</a:t>
            </a:r>
            <a:r>
              <a:rPr lang="en"/>
              <a:t>: connect to the applicant’s 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Unify UI 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Responsive CSS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Plan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Backend Development:</a:t>
            </a:r>
            <a:endParaRPr b="1" u="sng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Implement models to handle user data and interactions.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Develop intuitive and user-friendly forms to facilitate user inputs and interactions.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Make sure all navigation links are functional, directing users to the correct pages.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Database Implementation:</a:t>
            </a:r>
            <a:endParaRPr b="1" u="sng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Utilize sqlite.db to create a functional version of the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User Interface:</a:t>
            </a:r>
            <a:endParaRPr b="1" u="sng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Optimize the user interface to bring a more coherent design across all pages.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23350" y="1152425"/>
            <a:ext cx="85206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Purpose</a:t>
            </a:r>
            <a:r>
              <a:rPr lang="en"/>
              <a:t>: Simplify the job search for IT professionals.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Current Landscape</a:t>
            </a:r>
            <a:r>
              <a:rPr lang="en"/>
              <a:t>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Applicants struggle to track and manage their numerous job applications.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Recruiters face challenges in timely and clear processing of a large pool of applicants.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Our Edge</a:t>
            </a:r>
            <a:r>
              <a:rPr lang="en"/>
              <a:t>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Unique Feature: Advanced Job Application Management.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Addressing gaps overlooked by competitors.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Vision</a:t>
            </a:r>
            <a:r>
              <a:rPr lang="en"/>
              <a:t>: Become the go-to platform for genuine feedback on interview experiences across top IT companies.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Goal of Sprint1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4368900" cy="3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Design Phase:</a:t>
            </a:r>
            <a:endParaRPr b="1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Craft the User Interface (UI).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Define functionalities and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Establish page layouts and logical transitions between pages.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Functionality Breakdown:</a:t>
            </a:r>
            <a:endParaRPr b="1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Categorize features for Applicants and Employers.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visibility and edit permissions based on user roles.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809000" y="1266325"/>
            <a:ext cx="3870900" cy="3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Management:</a:t>
            </a:r>
            <a:endParaRPr b="1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the data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Illustrate SQL relationship diagrams.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Implementation:</a:t>
            </a:r>
            <a:endParaRPr b="1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the template: pure.css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https://purecss.io/buttons/</a:t>
            </a:r>
            <a:r>
              <a:rPr lang="en"/>
              <a:t>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 HTML and CSS files.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</a:t>
            </a:r>
            <a:r>
              <a:rPr lang="en"/>
              <a:t> Result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Profile Page &amp; Company Profile Page: Aolei Zhou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Account Type: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Applicant Account: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Create and edit User Profile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Apply for a 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Add reviews for company interview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Company Account: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Create and edit Company Profile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Post/delete a job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Change application status for each applicant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 — Application Management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38" y="1152425"/>
            <a:ext cx="736093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</a:t>
            </a:r>
            <a:r>
              <a:rPr lang="en"/>
              <a:t> — Application Management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88" y="1152425"/>
            <a:ext cx="735323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 - Job List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188" y="1152425"/>
            <a:ext cx="6709616" cy="38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 - Job List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00" y="1152425"/>
            <a:ext cx="7302249" cy="38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 - Database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350" y="1066575"/>
            <a:ext cx="4052800" cy="38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