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74" r:id="rId10"/>
    <p:sldId id="275" r:id="rId11"/>
    <p:sldId id="276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65" r:id="rId20"/>
    <p:sldId id="285" r:id="rId21"/>
    <p:sldId id="266" r:id="rId22"/>
    <p:sldId id="267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68" r:id="rId32"/>
    <p:sldId id="269" r:id="rId33"/>
    <p:sldId id="270" r:id="rId34"/>
    <p:sldId id="271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495ABBD-0E79-437D-A5D5-E7229BB95B26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73"/>
            <p14:sldId id="274"/>
            <p14:sldId id="275"/>
          </p14:sldIdLst>
        </p14:section>
        <p14:section name="Sección sin título" id="{C688A76D-7252-401F-8A97-205C3E6EB01B}">
          <p14:sldIdLst>
            <p14:sldId id="276"/>
            <p14:sldId id="286"/>
            <p14:sldId id="287"/>
            <p14:sldId id="288"/>
            <p14:sldId id="289"/>
            <p14:sldId id="290"/>
            <p14:sldId id="291"/>
            <p14:sldId id="292"/>
            <p14:sldId id="265"/>
            <p14:sldId id="285"/>
            <p14:sldId id="266"/>
            <p14:sldId id="267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50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>
        <p:guide pos="3840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image" Target="../media/image30.jpeg"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image" Target="../media/image30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7E4032-AF5C-43CF-B0F8-9A315A9B5AD6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CU"/>
        </a:p>
      </dgm:t>
    </dgm:pt>
    <dgm:pt modelId="{5997A6BD-CA86-43D6-8F12-91BA4372BF44}">
      <dgm:prSet phldrT="[Text]" custT="1"/>
      <dgm:spPr/>
      <dgm:t>
        <a:bodyPr/>
        <a:lstStyle/>
        <a:p>
          <a:r>
            <a:rPr lang="es-ES" sz="2400" b="0" i="0" dirty="0"/>
            <a:t>Inestabilidades en el proceso de tratamiento</a:t>
          </a:r>
          <a:endParaRPr lang="es-CU" sz="2400" dirty="0"/>
        </a:p>
      </dgm:t>
    </dgm:pt>
    <dgm:pt modelId="{3817A48F-AE58-42B3-8FD1-1103A5C705D1}" type="parTrans" cxnId="{F407B05F-E354-4D68-BCED-C83505AA4E8C}">
      <dgm:prSet/>
      <dgm:spPr/>
      <dgm:t>
        <a:bodyPr/>
        <a:lstStyle/>
        <a:p>
          <a:endParaRPr lang="es-CU"/>
        </a:p>
      </dgm:t>
    </dgm:pt>
    <dgm:pt modelId="{05BA2158-5CD9-4564-86B9-F663027016C7}" type="sibTrans" cxnId="{F407B05F-E354-4D68-BCED-C83505AA4E8C}">
      <dgm:prSet/>
      <dgm:spPr/>
      <dgm:t>
        <a:bodyPr/>
        <a:lstStyle/>
        <a:p>
          <a:endParaRPr lang="es-CU"/>
        </a:p>
      </dgm:t>
    </dgm:pt>
    <dgm:pt modelId="{02814775-2B39-4F14-9108-608FF29323EC}">
      <dgm:prSet phldrT="[Text]" custT="1"/>
      <dgm:spPr/>
      <dgm:t>
        <a:bodyPr/>
        <a:lstStyle/>
        <a:p>
          <a:r>
            <a:rPr lang="es-ES" sz="2400" b="0" i="0" dirty="0"/>
            <a:t>Capacidad insuficiente para cumplir con la demanda de agua de calidad</a:t>
          </a:r>
          <a:endParaRPr lang="es-CU" sz="2400" dirty="0"/>
        </a:p>
      </dgm:t>
    </dgm:pt>
    <dgm:pt modelId="{0B6FECE4-68F2-4033-B33B-33CCDBCAFF63}" type="parTrans" cxnId="{721B548B-DF10-4B75-8DA7-ACEBAB858EC9}">
      <dgm:prSet/>
      <dgm:spPr/>
      <dgm:t>
        <a:bodyPr/>
        <a:lstStyle/>
        <a:p>
          <a:endParaRPr lang="es-CU"/>
        </a:p>
      </dgm:t>
    </dgm:pt>
    <dgm:pt modelId="{A1C7A840-1E9B-487A-86F7-31E2AE38FE66}" type="sibTrans" cxnId="{721B548B-DF10-4B75-8DA7-ACEBAB858EC9}">
      <dgm:prSet/>
      <dgm:spPr/>
      <dgm:t>
        <a:bodyPr/>
        <a:lstStyle/>
        <a:p>
          <a:endParaRPr lang="es-CU"/>
        </a:p>
      </dgm:t>
    </dgm:pt>
    <dgm:pt modelId="{2584D819-920C-4B7D-91F2-D050689589A4}" type="pres">
      <dgm:prSet presAssocID="{D37E4032-AF5C-43CF-B0F8-9A315A9B5AD6}" presName="Name0" presStyleCnt="0">
        <dgm:presLayoutVars>
          <dgm:chMax val="7"/>
          <dgm:chPref val="7"/>
          <dgm:dir/>
        </dgm:presLayoutVars>
      </dgm:prSet>
      <dgm:spPr/>
    </dgm:pt>
    <dgm:pt modelId="{48140B96-20C7-4A85-86A9-6AF1ED6DF4E6}" type="pres">
      <dgm:prSet presAssocID="{D37E4032-AF5C-43CF-B0F8-9A315A9B5AD6}" presName="Name1" presStyleCnt="0"/>
      <dgm:spPr/>
    </dgm:pt>
    <dgm:pt modelId="{DEF8D6D0-6AC6-4200-B291-F39F45CA8508}" type="pres">
      <dgm:prSet presAssocID="{D37E4032-AF5C-43CF-B0F8-9A315A9B5AD6}" presName="cycle" presStyleCnt="0"/>
      <dgm:spPr/>
    </dgm:pt>
    <dgm:pt modelId="{B561A937-B79F-4C90-A17B-B0F955BC74D2}" type="pres">
      <dgm:prSet presAssocID="{D37E4032-AF5C-43CF-B0F8-9A315A9B5AD6}" presName="srcNode" presStyleLbl="node1" presStyleIdx="0" presStyleCnt="2"/>
      <dgm:spPr/>
    </dgm:pt>
    <dgm:pt modelId="{CEF006FC-7E9C-4FF4-83C4-B28F8615AE55}" type="pres">
      <dgm:prSet presAssocID="{D37E4032-AF5C-43CF-B0F8-9A315A9B5AD6}" presName="conn" presStyleLbl="parChTrans1D2" presStyleIdx="0" presStyleCnt="1"/>
      <dgm:spPr/>
    </dgm:pt>
    <dgm:pt modelId="{DB56BF11-FF70-41FF-B8FF-6EDC54F273B0}" type="pres">
      <dgm:prSet presAssocID="{D37E4032-AF5C-43CF-B0F8-9A315A9B5AD6}" presName="extraNode" presStyleLbl="node1" presStyleIdx="0" presStyleCnt="2"/>
      <dgm:spPr/>
    </dgm:pt>
    <dgm:pt modelId="{408DBAC6-E871-46F9-A786-2F0DAD750EC0}" type="pres">
      <dgm:prSet presAssocID="{D37E4032-AF5C-43CF-B0F8-9A315A9B5AD6}" presName="dstNode" presStyleLbl="node1" presStyleIdx="0" presStyleCnt="2"/>
      <dgm:spPr/>
    </dgm:pt>
    <dgm:pt modelId="{BAD933FE-281F-4A2F-AA18-F076A239BA2A}" type="pres">
      <dgm:prSet presAssocID="{5997A6BD-CA86-43D6-8F12-91BA4372BF44}" presName="text_1" presStyleLbl="node1" presStyleIdx="0" presStyleCnt="2">
        <dgm:presLayoutVars>
          <dgm:bulletEnabled val="1"/>
        </dgm:presLayoutVars>
      </dgm:prSet>
      <dgm:spPr/>
    </dgm:pt>
    <dgm:pt modelId="{27EDD0EE-B6A3-4889-84E6-DA60ED8BCB9F}" type="pres">
      <dgm:prSet presAssocID="{5997A6BD-CA86-43D6-8F12-91BA4372BF44}" presName="accent_1" presStyleCnt="0"/>
      <dgm:spPr/>
    </dgm:pt>
    <dgm:pt modelId="{F3F12CB8-2CD3-4E88-8577-7B6DEA2EF230}" type="pres">
      <dgm:prSet presAssocID="{5997A6BD-CA86-43D6-8F12-91BA4372BF44}" presName="accentRepeatNode" presStyleLbl="solidFgAcc1" presStyleIdx="0" presStyleCnt="2"/>
      <dgm:spPr/>
    </dgm:pt>
    <dgm:pt modelId="{B07E9895-41E4-41C8-9FC9-E8D94378CFBF}" type="pres">
      <dgm:prSet presAssocID="{02814775-2B39-4F14-9108-608FF29323EC}" presName="text_2" presStyleLbl="node1" presStyleIdx="1" presStyleCnt="2">
        <dgm:presLayoutVars>
          <dgm:bulletEnabled val="1"/>
        </dgm:presLayoutVars>
      </dgm:prSet>
      <dgm:spPr/>
    </dgm:pt>
    <dgm:pt modelId="{B097A4CD-8209-4434-B108-9FA26FAE68E5}" type="pres">
      <dgm:prSet presAssocID="{02814775-2B39-4F14-9108-608FF29323EC}" presName="accent_2" presStyleCnt="0"/>
      <dgm:spPr/>
    </dgm:pt>
    <dgm:pt modelId="{3E918C67-764C-4293-82D0-B12AA9A02F90}" type="pres">
      <dgm:prSet presAssocID="{02814775-2B39-4F14-9108-608FF29323EC}" presName="accentRepeatNode" presStyleLbl="solidFgAcc1" presStyleIdx="1" presStyleCnt="2"/>
      <dgm:spPr/>
    </dgm:pt>
  </dgm:ptLst>
  <dgm:cxnLst>
    <dgm:cxn modelId="{86C5E637-8D02-423F-A47F-9CA516E58FD9}" type="presOf" srcId="{5997A6BD-CA86-43D6-8F12-91BA4372BF44}" destId="{BAD933FE-281F-4A2F-AA18-F076A239BA2A}" srcOrd="0" destOrd="0" presId="urn:microsoft.com/office/officeart/2008/layout/VerticalCurvedList"/>
    <dgm:cxn modelId="{F407B05F-E354-4D68-BCED-C83505AA4E8C}" srcId="{D37E4032-AF5C-43CF-B0F8-9A315A9B5AD6}" destId="{5997A6BD-CA86-43D6-8F12-91BA4372BF44}" srcOrd="0" destOrd="0" parTransId="{3817A48F-AE58-42B3-8FD1-1103A5C705D1}" sibTransId="{05BA2158-5CD9-4564-86B9-F663027016C7}"/>
    <dgm:cxn modelId="{52C3266D-448C-444E-8F51-1714579196DE}" type="presOf" srcId="{05BA2158-5CD9-4564-86B9-F663027016C7}" destId="{CEF006FC-7E9C-4FF4-83C4-B28F8615AE55}" srcOrd="0" destOrd="0" presId="urn:microsoft.com/office/officeart/2008/layout/VerticalCurvedList"/>
    <dgm:cxn modelId="{721B548B-DF10-4B75-8DA7-ACEBAB858EC9}" srcId="{D37E4032-AF5C-43CF-B0F8-9A315A9B5AD6}" destId="{02814775-2B39-4F14-9108-608FF29323EC}" srcOrd="1" destOrd="0" parTransId="{0B6FECE4-68F2-4033-B33B-33CCDBCAFF63}" sibTransId="{A1C7A840-1E9B-487A-86F7-31E2AE38FE66}"/>
    <dgm:cxn modelId="{62D8FDA3-D2E8-4513-8A7B-9968706F7011}" type="presOf" srcId="{02814775-2B39-4F14-9108-608FF29323EC}" destId="{B07E9895-41E4-41C8-9FC9-E8D94378CFBF}" srcOrd="0" destOrd="0" presId="urn:microsoft.com/office/officeart/2008/layout/VerticalCurvedList"/>
    <dgm:cxn modelId="{A4BAB4FB-4229-4BAB-BD05-1AAF57699AD1}" type="presOf" srcId="{D37E4032-AF5C-43CF-B0F8-9A315A9B5AD6}" destId="{2584D819-920C-4B7D-91F2-D050689589A4}" srcOrd="0" destOrd="0" presId="urn:microsoft.com/office/officeart/2008/layout/VerticalCurvedList"/>
    <dgm:cxn modelId="{D553634B-FED2-4F27-915B-3BA1B937D892}" type="presParOf" srcId="{2584D819-920C-4B7D-91F2-D050689589A4}" destId="{48140B96-20C7-4A85-86A9-6AF1ED6DF4E6}" srcOrd="0" destOrd="0" presId="urn:microsoft.com/office/officeart/2008/layout/VerticalCurvedList"/>
    <dgm:cxn modelId="{F094B9B7-A8A8-4707-B524-17C35F7FFD73}" type="presParOf" srcId="{48140B96-20C7-4A85-86A9-6AF1ED6DF4E6}" destId="{DEF8D6D0-6AC6-4200-B291-F39F45CA8508}" srcOrd="0" destOrd="0" presId="urn:microsoft.com/office/officeart/2008/layout/VerticalCurvedList"/>
    <dgm:cxn modelId="{ADB09243-2783-40E4-A2F2-82BDDCD40C60}" type="presParOf" srcId="{DEF8D6D0-6AC6-4200-B291-F39F45CA8508}" destId="{B561A937-B79F-4C90-A17B-B0F955BC74D2}" srcOrd="0" destOrd="0" presId="urn:microsoft.com/office/officeart/2008/layout/VerticalCurvedList"/>
    <dgm:cxn modelId="{04981DC7-AB79-4E59-A641-E9CA090CFF0F}" type="presParOf" srcId="{DEF8D6D0-6AC6-4200-B291-F39F45CA8508}" destId="{CEF006FC-7E9C-4FF4-83C4-B28F8615AE55}" srcOrd="1" destOrd="0" presId="urn:microsoft.com/office/officeart/2008/layout/VerticalCurvedList"/>
    <dgm:cxn modelId="{333AB6B9-D077-4E7E-B9C4-C4C0EB229C9A}" type="presParOf" srcId="{DEF8D6D0-6AC6-4200-B291-F39F45CA8508}" destId="{DB56BF11-FF70-41FF-B8FF-6EDC54F273B0}" srcOrd="2" destOrd="0" presId="urn:microsoft.com/office/officeart/2008/layout/VerticalCurvedList"/>
    <dgm:cxn modelId="{ABA2103C-144C-4D64-8507-F00D0E7A5508}" type="presParOf" srcId="{DEF8D6D0-6AC6-4200-B291-F39F45CA8508}" destId="{408DBAC6-E871-46F9-A786-2F0DAD750EC0}" srcOrd="3" destOrd="0" presId="urn:microsoft.com/office/officeart/2008/layout/VerticalCurvedList"/>
    <dgm:cxn modelId="{3653548F-0DDA-4CDD-8574-6116420E5929}" type="presParOf" srcId="{48140B96-20C7-4A85-86A9-6AF1ED6DF4E6}" destId="{BAD933FE-281F-4A2F-AA18-F076A239BA2A}" srcOrd="1" destOrd="0" presId="urn:microsoft.com/office/officeart/2008/layout/VerticalCurvedList"/>
    <dgm:cxn modelId="{FC411468-32CC-4FA6-BE2A-68AE350C460B}" type="presParOf" srcId="{48140B96-20C7-4A85-86A9-6AF1ED6DF4E6}" destId="{27EDD0EE-B6A3-4889-84E6-DA60ED8BCB9F}" srcOrd="2" destOrd="0" presId="urn:microsoft.com/office/officeart/2008/layout/VerticalCurvedList"/>
    <dgm:cxn modelId="{FF9BC61C-0745-4809-95E1-27324B76DC80}" type="presParOf" srcId="{27EDD0EE-B6A3-4889-84E6-DA60ED8BCB9F}" destId="{F3F12CB8-2CD3-4E88-8577-7B6DEA2EF230}" srcOrd="0" destOrd="0" presId="urn:microsoft.com/office/officeart/2008/layout/VerticalCurvedList"/>
    <dgm:cxn modelId="{CBDFD6E8-5D37-45BD-9651-0A905A961D9D}" type="presParOf" srcId="{48140B96-20C7-4A85-86A9-6AF1ED6DF4E6}" destId="{B07E9895-41E4-41C8-9FC9-E8D94378CFBF}" srcOrd="3" destOrd="0" presId="urn:microsoft.com/office/officeart/2008/layout/VerticalCurvedList"/>
    <dgm:cxn modelId="{B22BE85F-ECE5-4512-BB4A-821E4525B703}" type="presParOf" srcId="{48140B96-20C7-4A85-86A9-6AF1ED6DF4E6}" destId="{B097A4CD-8209-4434-B108-9FA26FAE68E5}" srcOrd="4" destOrd="0" presId="urn:microsoft.com/office/officeart/2008/layout/VerticalCurvedList"/>
    <dgm:cxn modelId="{18326A99-E776-4B57-AB56-D100EAEF5FAB}" type="presParOf" srcId="{B097A4CD-8209-4434-B108-9FA26FAE68E5}" destId="{3E918C67-764C-4293-82D0-B12AA9A02F9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77049D-0A08-4CF8-AE50-51FA84579889}" type="doc">
      <dgm:prSet loTypeId="urn:microsoft.com/office/officeart/2008/layout/PictureAccent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CU"/>
        </a:p>
      </dgm:t>
    </dgm:pt>
    <dgm:pt modelId="{5E5C1C11-7D0E-497F-9519-7D4B0202D382}">
      <dgm:prSet phldrT="[Text]"/>
      <dgm:spPr/>
      <dgm:t>
        <a:bodyPr/>
        <a:lstStyle/>
        <a:p>
          <a:r>
            <a:rPr lang="es-ES" b="0" i="0" dirty="0"/>
            <a:t>Cómo mejorar y estabilizar la calidad del agua purificada y el agua para inyección en la planta de AICA UEB</a:t>
          </a:r>
          <a:endParaRPr lang="es-CU" dirty="0"/>
        </a:p>
      </dgm:t>
    </dgm:pt>
    <dgm:pt modelId="{5BE224BF-B5E1-4367-8968-14361C73D378}" type="parTrans" cxnId="{B1ED714F-1185-4839-8DC4-4A78908465C8}">
      <dgm:prSet/>
      <dgm:spPr/>
      <dgm:t>
        <a:bodyPr/>
        <a:lstStyle/>
        <a:p>
          <a:endParaRPr lang="es-CU"/>
        </a:p>
      </dgm:t>
    </dgm:pt>
    <dgm:pt modelId="{EDAF6A17-EB40-430A-A815-576A2998DB72}" type="sibTrans" cxnId="{B1ED714F-1185-4839-8DC4-4A78908465C8}">
      <dgm:prSet/>
      <dgm:spPr/>
      <dgm:t>
        <a:bodyPr/>
        <a:lstStyle/>
        <a:p>
          <a:endParaRPr lang="es-CU"/>
        </a:p>
      </dgm:t>
    </dgm:pt>
    <dgm:pt modelId="{A3BE7BB4-8943-42D0-9301-6266FE046E6E}" type="pres">
      <dgm:prSet presAssocID="{B077049D-0A08-4CF8-AE50-51FA84579889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DA7E2603-5663-459D-8DEE-E10194A4E7CA}" type="pres">
      <dgm:prSet presAssocID="{5E5C1C11-7D0E-497F-9519-7D4B0202D382}" presName="root" presStyleCnt="0">
        <dgm:presLayoutVars>
          <dgm:chMax/>
          <dgm:chPref val="4"/>
        </dgm:presLayoutVars>
      </dgm:prSet>
      <dgm:spPr/>
    </dgm:pt>
    <dgm:pt modelId="{B8AA77E3-F2A7-4BE6-A297-CA10890A9961}" type="pres">
      <dgm:prSet presAssocID="{5E5C1C11-7D0E-497F-9519-7D4B0202D382}" presName="rootComposite" presStyleCnt="0">
        <dgm:presLayoutVars/>
      </dgm:prSet>
      <dgm:spPr/>
    </dgm:pt>
    <dgm:pt modelId="{42B067DB-F8ED-410C-8507-3A344F06CB8E}" type="pres">
      <dgm:prSet presAssocID="{5E5C1C11-7D0E-497F-9519-7D4B0202D382}" presName="rootText" presStyleLbl="node0" presStyleIdx="0" presStyleCnt="1" custScaleY="317546">
        <dgm:presLayoutVars>
          <dgm:chMax/>
          <dgm:chPref val="4"/>
        </dgm:presLayoutVars>
      </dgm:prSet>
      <dgm:spPr/>
    </dgm:pt>
    <dgm:pt modelId="{151E7AB0-E579-4A4B-B912-849B16329303}" type="pres">
      <dgm:prSet presAssocID="{5E5C1C11-7D0E-497F-9519-7D4B0202D382}" presName="childShape" presStyleCnt="0">
        <dgm:presLayoutVars>
          <dgm:chMax val="0"/>
          <dgm:chPref val="0"/>
        </dgm:presLayoutVars>
      </dgm:prSet>
      <dgm:spPr/>
    </dgm:pt>
  </dgm:ptLst>
  <dgm:cxnLst>
    <dgm:cxn modelId="{8BDA854A-4DB6-4DE5-8021-7D01ECE096D7}" type="presOf" srcId="{B077049D-0A08-4CF8-AE50-51FA84579889}" destId="{A3BE7BB4-8943-42D0-9301-6266FE046E6E}" srcOrd="0" destOrd="0" presId="urn:microsoft.com/office/officeart/2008/layout/PictureAccentList"/>
    <dgm:cxn modelId="{B1ED714F-1185-4839-8DC4-4A78908465C8}" srcId="{B077049D-0A08-4CF8-AE50-51FA84579889}" destId="{5E5C1C11-7D0E-497F-9519-7D4B0202D382}" srcOrd="0" destOrd="0" parTransId="{5BE224BF-B5E1-4367-8968-14361C73D378}" sibTransId="{EDAF6A17-EB40-430A-A815-576A2998DB72}"/>
    <dgm:cxn modelId="{53CE0DC1-AA28-4418-AA2D-5F99E710C8C9}" type="presOf" srcId="{5E5C1C11-7D0E-497F-9519-7D4B0202D382}" destId="{42B067DB-F8ED-410C-8507-3A344F06CB8E}" srcOrd="0" destOrd="0" presId="urn:microsoft.com/office/officeart/2008/layout/PictureAccentList"/>
    <dgm:cxn modelId="{643262F6-E421-4A33-80E4-074698C178CA}" type="presParOf" srcId="{A3BE7BB4-8943-42D0-9301-6266FE046E6E}" destId="{DA7E2603-5663-459D-8DEE-E10194A4E7CA}" srcOrd="0" destOrd="0" presId="urn:microsoft.com/office/officeart/2008/layout/PictureAccentList"/>
    <dgm:cxn modelId="{1E71746B-9C41-4148-A35D-A78BFF8AB88F}" type="presParOf" srcId="{DA7E2603-5663-459D-8DEE-E10194A4E7CA}" destId="{B8AA77E3-F2A7-4BE6-A297-CA10890A9961}" srcOrd="0" destOrd="0" presId="urn:microsoft.com/office/officeart/2008/layout/PictureAccentList"/>
    <dgm:cxn modelId="{EAD4EFB4-DEEC-4B50-A41F-37F609A76E34}" type="presParOf" srcId="{B8AA77E3-F2A7-4BE6-A297-CA10890A9961}" destId="{42B067DB-F8ED-410C-8507-3A344F06CB8E}" srcOrd="0" destOrd="0" presId="urn:microsoft.com/office/officeart/2008/layout/PictureAccentList"/>
    <dgm:cxn modelId="{35D11AE8-1707-4100-BD1D-17B165DD1402}" type="presParOf" srcId="{DA7E2603-5663-459D-8DEE-E10194A4E7CA}" destId="{151E7AB0-E579-4A4B-B912-849B16329303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AD9417-A10C-4EB5-9726-613261E575D7}" type="doc">
      <dgm:prSet loTypeId="urn:microsoft.com/office/officeart/2008/layout/PictureAccentList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CU"/>
        </a:p>
      </dgm:t>
    </dgm:pt>
    <dgm:pt modelId="{54A4B225-AB72-47F3-B49D-407A6303D992}">
      <dgm:prSet phldrT="[Text]"/>
      <dgm:spPr/>
      <dgm:t>
        <a:bodyPr/>
        <a:lstStyle/>
        <a:p>
          <a:r>
            <a:rPr lang="es-ES" b="0" i="0" dirty="0"/>
            <a:t>El objetivo general es mejorar y estabilizar la calidad del agua purificada y el agua para inyección en la planta de AICA mediante la implementación del EDI y propuesta en el sistema de control e instrumentación.</a:t>
          </a:r>
          <a:endParaRPr lang="es-CU" dirty="0"/>
        </a:p>
      </dgm:t>
    </dgm:pt>
    <dgm:pt modelId="{E4DCEDAA-C4CB-4B38-B294-B9FEFEAECAE4}" type="parTrans" cxnId="{42FE2E5C-C40A-4EBF-A786-210750099716}">
      <dgm:prSet/>
      <dgm:spPr/>
      <dgm:t>
        <a:bodyPr/>
        <a:lstStyle/>
        <a:p>
          <a:endParaRPr lang="es-CU"/>
        </a:p>
      </dgm:t>
    </dgm:pt>
    <dgm:pt modelId="{79AA7C25-164A-4E49-898D-4163262ACC3C}" type="sibTrans" cxnId="{42FE2E5C-C40A-4EBF-A786-210750099716}">
      <dgm:prSet/>
      <dgm:spPr/>
      <dgm:t>
        <a:bodyPr/>
        <a:lstStyle/>
        <a:p>
          <a:endParaRPr lang="es-CU"/>
        </a:p>
      </dgm:t>
    </dgm:pt>
    <dgm:pt modelId="{3D783964-AD88-446B-A746-4292518B0AA7}" type="pres">
      <dgm:prSet presAssocID="{47AD9417-A10C-4EB5-9726-613261E575D7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779245AC-9CCD-4F89-B05C-B0890BA828E1}" type="pres">
      <dgm:prSet presAssocID="{54A4B225-AB72-47F3-B49D-407A6303D992}" presName="root" presStyleCnt="0">
        <dgm:presLayoutVars>
          <dgm:chMax/>
          <dgm:chPref val="4"/>
        </dgm:presLayoutVars>
      </dgm:prSet>
      <dgm:spPr/>
    </dgm:pt>
    <dgm:pt modelId="{6AB9EE1C-E029-4A2B-9169-14FCD1EC665F}" type="pres">
      <dgm:prSet presAssocID="{54A4B225-AB72-47F3-B49D-407A6303D992}" presName="rootComposite" presStyleCnt="0">
        <dgm:presLayoutVars/>
      </dgm:prSet>
      <dgm:spPr/>
    </dgm:pt>
    <dgm:pt modelId="{B6E764DF-CA45-4890-99FA-B838F6082C27}" type="pres">
      <dgm:prSet presAssocID="{54A4B225-AB72-47F3-B49D-407A6303D992}" presName="rootText" presStyleLbl="node0" presStyleIdx="0" presStyleCnt="1" custScaleY="400000">
        <dgm:presLayoutVars>
          <dgm:chMax/>
          <dgm:chPref val="4"/>
        </dgm:presLayoutVars>
      </dgm:prSet>
      <dgm:spPr/>
    </dgm:pt>
    <dgm:pt modelId="{11FF2069-6E29-4477-9192-2F948ACBA077}" type="pres">
      <dgm:prSet presAssocID="{54A4B225-AB72-47F3-B49D-407A6303D992}" presName="childShape" presStyleCnt="0">
        <dgm:presLayoutVars>
          <dgm:chMax val="0"/>
          <dgm:chPref val="0"/>
        </dgm:presLayoutVars>
      </dgm:prSet>
      <dgm:spPr/>
    </dgm:pt>
  </dgm:ptLst>
  <dgm:cxnLst>
    <dgm:cxn modelId="{42FE2E5C-C40A-4EBF-A786-210750099716}" srcId="{47AD9417-A10C-4EB5-9726-613261E575D7}" destId="{54A4B225-AB72-47F3-B49D-407A6303D992}" srcOrd="0" destOrd="0" parTransId="{E4DCEDAA-C4CB-4B38-B294-B9FEFEAECAE4}" sibTransId="{79AA7C25-164A-4E49-898D-4163262ACC3C}"/>
    <dgm:cxn modelId="{40E944B6-8F40-4213-87B6-8D35B38505D2}" type="presOf" srcId="{47AD9417-A10C-4EB5-9726-613261E575D7}" destId="{3D783964-AD88-446B-A746-4292518B0AA7}" srcOrd="0" destOrd="0" presId="urn:microsoft.com/office/officeart/2008/layout/PictureAccentList"/>
    <dgm:cxn modelId="{CF5788DA-D09E-42CD-A685-63FB61DF6AE2}" type="presOf" srcId="{54A4B225-AB72-47F3-B49D-407A6303D992}" destId="{B6E764DF-CA45-4890-99FA-B838F6082C27}" srcOrd="0" destOrd="0" presId="urn:microsoft.com/office/officeart/2008/layout/PictureAccentList"/>
    <dgm:cxn modelId="{7BEB8C0D-95DE-4784-8150-D26A0D673516}" type="presParOf" srcId="{3D783964-AD88-446B-A746-4292518B0AA7}" destId="{779245AC-9CCD-4F89-B05C-B0890BA828E1}" srcOrd="0" destOrd="0" presId="urn:microsoft.com/office/officeart/2008/layout/PictureAccentList"/>
    <dgm:cxn modelId="{66A5A2ED-917D-425C-9352-A13864483066}" type="presParOf" srcId="{779245AC-9CCD-4F89-B05C-B0890BA828E1}" destId="{6AB9EE1C-E029-4A2B-9169-14FCD1EC665F}" srcOrd="0" destOrd="0" presId="urn:microsoft.com/office/officeart/2008/layout/PictureAccentList"/>
    <dgm:cxn modelId="{F38D2D7A-7501-44CC-A815-6880282F31F6}" type="presParOf" srcId="{6AB9EE1C-E029-4A2B-9169-14FCD1EC665F}" destId="{B6E764DF-CA45-4890-99FA-B838F6082C27}" srcOrd="0" destOrd="0" presId="urn:microsoft.com/office/officeart/2008/layout/PictureAccentList"/>
    <dgm:cxn modelId="{B35493D5-EFCB-4922-8B3B-ADFDB756A94D}" type="presParOf" srcId="{779245AC-9CCD-4F89-B05C-B0890BA828E1}" destId="{11FF2069-6E29-4477-9192-2F948ACBA077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FEE61A-B538-4EF6-9AA0-F314E9856B56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CU"/>
        </a:p>
      </dgm:t>
    </dgm:pt>
    <dgm:pt modelId="{C224F114-623C-44B8-B3EC-6F389B8996BD}">
      <dgm:prSet phldrT="[Text]" custT="1"/>
      <dgm:spPr/>
      <dgm:t>
        <a:bodyPr/>
        <a:lstStyle/>
        <a:p>
          <a:r>
            <a:rPr lang="es-ES" sz="1800" b="0" i="0" dirty="0"/>
            <a:t>Evaluar la situación actual del proceso de tratamiento de agua en la planta de bulbos de AICA.</a:t>
          </a:r>
          <a:endParaRPr lang="es-CU" sz="1800" dirty="0"/>
        </a:p>
      </dgm:t>
    </dgm:pt>
    <dgm:pt modelId="{038C4DD5-ABD3-4E26-8A60-749E422C16D1}" type="parTrans" cxnId="{FF18F646-C4A2-410C-BAD7-40EED773247C}">
      <dgm:prSet/>
      <dgm:spPr/>
      <dgm:t>
        <a:bodyPr/>
        <a:lstStyle/>
        <a:p>
          <a:endParaRPr lang="es-CU"/>
        </a:p>
      </dgm:t>
    </dgm:pt>
    <dgm:pt modelId="{8C9FA754-1E8C-487A-9DDF-40FC9B9844B1}" type="sibTrans" cxnId="{FF18F646-C4A2-410C-BAD7-40EED773247C}">
      <dgm:prSet/>
      <dgm:spPr/>
      <dgm:t>
        <a:bodyPr/>
        <a:lstStyle/>
        <a:p>
          <a:endParaRPr lang="es-CU"/>
        </a:p>
      </dgm:t>
    </dgm:pt>
    <dgm:pt modelId="{B2D68E35-AF21-4762-8036-BA0EA8F6C0E7}">
      <dgm:prSet phldrT="[Text]" custT="1"/>
      <dgm:spPr/>
      <dgm:t>
        <a:bodyPr/>
        <a:lstStyle/>
        <a:p>
          <a:r>
            <a:rPr lang="es-ES" sz="1800" b="0" i="0" dirty="0"/>
            <a:t>Investigar y proponer la implementación del EDI como etapa posterior al proceso de ósmosis inversa de doble etapa.</a:t>
          </a:r>
          <a:endParaRPr lang="es-CU" sz="1800" dirty="0"/>
        </a:p>
      </dgm:t>
    </dgm:pt>
    <dgm:pt modelId="{170C1F98-0BE1-4329-BB44-D38CCA35CC01}" type="parTrans" cxnId="{2C631E92-9A8D-4115-BB6E-ABCD87BC0E9A}">
      <dgm:prSet/>
      <dgm:spPr/>
      <dgm:t>
        <a:bodyPr/>
        <a:lstStyle/>
        <a:p>
          <a:endParaRPr lang="es-CU"/>
        </a:p>
      </dgm:t>
    </dgm:pt>
    <dgm:pt modelId="{F969EF0A-AC57-49BB-85FD-1232673D1CE0}" type="sibTrans" cxnId="{2C631E92-9A8D-4115-BB6E-ABCD87BC0E9A}">
      <dgm:prSet/>
      <dgm:spPr/>
      <dgm:t>
        <a:bodyPr/>
        <a:lstStyle/>
        <a:p>
          <a:endParaRPr lang="es-CU"/>
        </a:p>
      </dgm:t>
    </dgm:pt>
    <dgm:pt modelId="{C04D40EB-E1B9-40F8-997E-D6D9D9BFD388}">
      <dgm:prSet phldrT="[Text]" custT="1"/>
      <dgm:spPr/>
      <dgm:t>
        <a:bodyPr/>
        <a:lstStyle/>
        <a:p>
          <a:r>
            <a:rPr lang="es-ES" sz="1800" b="0" i="0" dirty="0"/>
            <a:t>Analizar los requisitos técnicos, económicos y regulatorios para la implementación del EDI en la planta.</a:t>
          </a:r>
          <a:endParaRPr lang="es-CU" sz="1800" dirty="0"/>
        </a:p>
      </dgm:t>
    </dgm:pt>
    <dgm:pt modelId="{6DA597C6-1AC9-4BE2-ADBF-2A49B178CF8C}" type="parTrans" cxnId="{BA0EEB23-9447-42C9-89E4-FF8606E182EE}">
      <dgm:prSet/>
      <dgm:spPr/>
      <dgm:t>
        <a:bodyPr/>
        <a:lstStyle/>
        <a:p>
          <a:endParaRPr lang="es-CU"/>
        </a:p>
      </dgm:t>
    </dgm:pt>
    <dgm:pt modelId="{B27DF4AB-30DB-402F-91EA-D5F22F357FD1}" type="sibTrans" cxnId="{BA0EEB23-9447-42C9-89E4-FF8606E182EE}">
      <dgm:prSet/>
      <dgm:spPr/>
      <dgm:t>
        <a:bodyPr/>
        <a:lstStyle/>
        <a:p>
          <a:endParaRPr lang="es-CU"/>
        </a:p>
      </dgm:t>
    </dgm:pt>
    <dgm:pt modelId="{7EE119AC-0928-4903-95C8-6AA472E908AB}">
      <dgm:prSet phldrT="[Text]" custT="1"/>
      <dgm:spPr/>
      <dgm:t>
        <a:bodyPr/>
        <a:lstStyle/>
        <a:p>
          <a:r>
            <a:rPr lang="es-ES" sz="1800" b="0" i="0" dirty="0"/>
            <a:t>Proponer instrumentación para la integración del EDI así como las consideraciones a tener para su correcto control.</a:t>
          </a:r>
          <a:endParaRPr lang="es-CU" sz="1800" dirty="0"/>
        </a:p>
      </dgm:t>
    </dgm:pt>
    <dgm:pt modelId="{1180DF61-8F95-4207-B6A1-3ACD4BADB9ED}" type="parTrans" cxnId="{F0F5A8F5-E95D-4546-B1CB-17F94F4328E9}">
      <dgm:prSet/>
      <dgm:spPr/>
      <dgm:t>
        <a:bodyPr/>
        <a:lstStyle/>
        <a:p>
          <a:endParaRPr lang="es-CU"/>
        </a:p>
      </dgm:t>
    </dgm:pt>
    <dgm:pt modelId="{EBE878A8-20F5-4F5E-A1A1-AC82BB3C9D07}" type="sibTrans" cxnId="{F0F5A8F5-E95D-4546-B1CB-17F94F4328E9}">
      <dgm:prSet/>
      <dgm:spPr/>
      <dgm:t>
        <a:bodyPr/>
        <a:lstStyle/>
        <a:p>
          <a:endParaRPr lang="es-CU"/>
        </a:p>
      </dgm:t>
    </dgm:pt>
    <dgm:pt modelId="{E95DD240-B352-4DFD-BA4D-E085C8409F5B}" type="pres">
      <dgm:prSet presAssocID="{31FEE61A-B538-4EF6-9AA0-F314E9856B56}" presName="linear" presStyleCnt="0">
        <dgm:presLayoutVars>
          <dgm:dir/>
          <dgm:animLvl val="lvl"/>
          <dgm:resizeHandles val="exact"/>
        </dgm:presLayoutVars>
      </dgm:prSet>
      <dgm:spPr/>
    </dgm:pt>
    <dgm:pt modelId="{9671E599-6064-4F27-8BE0-83D5608DEB7F}" type="pres">
      <dgm:prSet presAssocID="{C224F114-623C-44B8-B3EC-6F389B8996BD}" presName="parentLin" presStyleCnt="0"/>
      <dgm:spPr/>
    </dgm:pt>
    <dgm:pt modelId="{E6632416-D2B3-4D40-8BCC-3B21CDF831D4}" type="pres">
      <dgm:prSet presAssocID="{C224F114-623C-44B8-B3EC-6F389B8996BD}" presName="parentLeftMargin" presStyleLbl="node1" presStyleIdx="0" presStyleCnt="4"/>
      <dgm:spPr/>
    </dgm:pt>
    <dgm:pt modelId="{680F9DE9-FD31-4879-BA2E-E14BBB152F4A}" type="pres">
      <dgm:prSet presAssocID="{C224F114-623C-44B8-B3EC-6F389B8996BD}" presName="parentText" presStyleLbl="node1" presStyleIdx="0" presStyleCnt="4" custScaleX="135405" custScaleY="267435">
        <dgm:presLayoutVars>
          <dgm:chMax val="0"/>
          <dgm:bulletEnabled val="1"/>
        </dgm:presLayoutVars>
      </dgm:prSet>
      <dgm:spPr/>
    </dgm:pt>
    <dgm:pt modelId="{D7D7100B-A416-4C06-945A-F3AA6B1CF53A}" type="pres">
      <dgm:prSet presAssocID="{C224F114-623C-44B8-B3EC-6F389B8996BD}" presName="negativeSpace" presStyleCnt="0"/>
      <dgm:spPr/>
    </dgm:pt>
    <dgm:pt modelId="{01EAC2E0-0A0D-4D24-8BC8-DDF04FFEA805}" type="pres">
      <dgm:prSet presAssocID="{C224F114-623C-44B8-B3EC-6F389B8996BD}" presName="childText" presStyleLbl="conFgAcc1" presStyleIdx="0" presStyleCnt="4">
        <dgm:presLayoutVars>
          <dgm:bulletEnabled val="1"/>
        </dgm:presLayoutVars>
      </dgm:prSet>
      <dgm:spPr/>
    </dgm:pt>
    <dgm:pt modelId="{69967D3F-4201-4000-8E3D-8DAD725D6CBA}" type="pres">
      <dgm:prSet presAssocID="{8C9FA754-1E8C-487A-9DDF-40FC9B9844B1}" presName="spaceBetweenRectangles" presStyleCnt="0"/>
      <dgm:spPr/>
    </dgm:pt>
    <dgm:pt modelId="{DA943963-C95A-4A03-8275-D7D50B2AC5E1}" type="pres">
      <dgm:prSet presAssocID="{B2D68E35-AF21-4762-8036-BA0EA8F6C0E7}" presName="parentLin" presStyleCnt="0"/>
      <dgm:spPr/>
    </dgm:pt>
    <dgm:pt modelId="{D928E724-F8E4-40B2-BBB4-E756FE6AF217}" type="pres">
      <dgm:prSet presAssocID="{B2D68E35-AF21-4762-8036-BA0EA8F6C0E7}" presName="parentLeftMargin" presStyleLbl="node1" presStyleIdx="0" presStyleCnt="4"/>
      <dgm:spPr/>
    </dgm:pt>
    <dgm:pt modelId="{5E23EE05-9181-48A7-A993-3DE0C5F47E57}" type="pres">
      <dgm:prSet presAssocID="{B2D68E35-AF21-4762-8036-BA0EA8F6C0E7}" presName="parentText" presStyleLbl="node1" presStyleIdx="1" presStyleCnt="4" custScaleX="142997" custScaleY="242230">
        <dgm:presLayoutVars>
          <dgm:chMax val="0"/>
          <dgm:bulletEnabled val="1"/>
        </dgm:presLayoutVars>
      </dgm:prSet>
      <dgm:spPr/>
    </dgm:pt>
    <dgm:pt modelId="{C4219214-668C-40FA-B348-7F5861ED2135}" type="pres">
      <dgm:prSet presAssocID="{B2D68E35-AF21-4762-8036-BA0EA8F6C0E7}" presName="negativeSpace" presStyleCnt="0"/>
      <dgm:spPr/>
    </dgm:pt>
    <dgm:pt modelId="{661D7E92-4DEA-4F63-8236-5C54F5B0B6A4}" type="pres">
      <dgm:prSet presAssocID="{B2D68E35-AF21-4762-8036-BA0EA8F6C0E7}" presName="childText" presStyleLbl="conFgAcc1" presStyleIdx="1" presStyleCnt="4">
        <dgm:presLayoutVars>
          <dgm:bulletEnabled val="1"/>
        </dgm:presLayoutVars>
      </dgm:prSet>
      <dgm:spPr/>
    </dgm:pt>
    <dgm:pt modelId="{7F4DA7C7-036C-47E1-A426-9CB5506A4444}" type="pres">
      <dgm:prSet presAssocID="{F969EF0A-AC57-49BB-85FD-1232673D1CE0}" presName="spaceBetweenRectangles" presStyleCnt="0"/>
      <dgm:spPr/>
    </dgm:pt>
    <dgm:pt modelId="{3D0C4814-F225-400F-8356-19BFDA628A06}" type="pres">
      <dgm:prSet presAssocID="{C04D40EB-E1B9-40F8-997E-D6D9D9BFD388}" presName="parentLin" presStyleCnt="0"/>
      <dgm:spPr/>
    </dgm:pt>
    <dgm:pt modelId="{E37F1A08-7861-4AB7-8075-8FDE18F69730}" type="pres">
      <dgm:prSet presAssocID="{C04D40EB-E1B9-40F8-997E-D6D9D9BFD388}" presName="parentLeftMargin" presStyleLbl="node1" presStyleIdx="1" presStyleCnt="4"/>
      <dgm:spPr/>
    </dgm:pt>
    <dgm:pt modelId="{B2537D1D-3E7F-4027-906B-0872D6983006}" type="pres">
      <dgm:prSet presAssocID="{C04D40EB-E1B9-40F8-997E-D6D9D9BFD388}" presName="parentText" presStyleLbl="node1" presStyleIdx="2" presStyleCnt="4" custScaleX="142997" custScaleY="242925">
        <dgm:presLayoutVars>
          <dgm:chMax val="0"/>
          <dgm:bulletEnabled val="1"/>
        </dgm:presLayoutVars>
      </dgm:prSet>
      <dgm:spPr/>
    </dgm:pt>
    <dgm:pt modelId="{96F66F2C-6DF8-4DB5-A01F-E7EB06114ABB}" type="pres">
      <dgm:prSet presAssocID="{C04D40EB-E1B9-40F8-997E-D6D9D9BFD388}" presName="negativeSpace" presStyleCnt="0"/>
      <dgm:spPr/>
    </dgm:pt>
    <dgm:pt modelId="{7F919517-CCB9-4AF8-8744-D8526F7FB8D3}" type="pres">
      <dgm:prSet presAssocID="{C04D40EB-E1B9-40F8-997E-D6D9D9BFD388}" presName="childText" presStyleLbl="conFgAcc1" presStyleIdx="2" presStyleCnt="4">
        <dgm:presLayoutVars>
          <dgm:bulletEnabled val="1"/>
        </dgm:presLayoutVars>
      </dgm:prSet>
      <dgm:spPr/>
    </dgm:pt>
    <dgm:pt modelId="{A0680E66-BE38-43E6-94EC-B40E56CD8789}" type="pres">
      <dgm:prSet presAssocID="{B27DF4AB-30DB-402F-91EA-D5F22F357FD1}" presName="spaceBetweenRectangles" presStyleCnt="0"/>
      <dgm:spPr/>
    </dgm:pt>
    <dgm:pt modelId="{F7253A09-0F67-47DE-BBC5-B481EA5A98E2}" type="pres">
      <dgm:prSet presAssocID="{7EE119AC-0928-4903-95C8-6AA472E908AB}" presName="parentLin" presStyleCnt="0"/>
      <dgm:spPr/>
    </dgm:pt>
    <dgm:pt modelId="{55F32B7F-7FFA-4886-92BD-D1DE92D5BD0F}" type="pres">
      <dgm:prSet presAssocID="{7EE119AC-0928-4903-95C8-6AA472E908AB}" presName="parentLeftMargin" presStyleLbl="node1" presStyleIdx="2" presStyleCnt="4"/>
      <dgm:spPr/>
    </dgm:pt>
    <dgm:pt modelId="{63EE9024-583F-4F14-8482-0FE433F64257}" type="pres">
      <dgm:prSet presAssocID="{7EE119AC-0928-4903-95C8-6AA472E908AB}" presName="parentText" presStyleLbl="node1" presStyleIdx="3" presStyleCnt="4" custScaleX="142997" custScaleY="249167">
        <dgm:presLayoutVars>
          <dgm:chMax val="0"/>
          <dgm:bulletEnabled val="1"/>
        </dgm:presLayoutVars>
      </dgm:prSet>
      <dgm:spPr/>
    </dgm:pt>
    <dgm:pt modelId="{8BDE21B7-C88E-4208-BD76-4C426B4FCCA1}" type="pres">
      <dgm:prSet presAssocID="{7EE119AC-0928-4903-95C8-6AA472E908AB}" presName="negativeSpace" presStyleCnt="0"/>
      <dgm:spPr/>
    </dgm:pt>
    <dgm:pt modelId="{620CCF13-F892-44EC-8815-E1AE1240422A}" type="pres">
      <dgm:prSet presAssocID="{7EE119AC-0928-4903-95C8-6AA472E908A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5900612-876F-4C99-B4B6-4A10A6E58DAC}" type="presOf" srcId="{31FEE61A-B538-4EF6-9AA0-F314E9856B56}" destId="{E95DD240-B352-4DFD-BA4D-E085C8409F5B}" srcOrd="0" destOrd="0" presId="urn:microsoft.com/office/officeart/2005/8/layout/list1"/>
    <dgm:cxn modelId="{BA0EEB23-9447-42C9-89E4-FF8606E182EE}" srcId="{31FEE61A-B538-4EF6-9AA0-F314E9856B56}" destId="{C04D40EB-E1B9-40F8-997E-D6D9D9BFD388}" srcOrd="2" destOrd="0" parTransId="{6DA597C6-1AC9-4BE2-ADBF-2A49B178CF8C}" sibTransId="{B27DF4AB-30DB-402F-91EA-D5F22F357FD1}"/>
    <dgm:cxn modelId="{87F6B124-82B5-48DD-B577-490EDDB1A0A2}" type="presOf" srcId="{C224F114-623C-44B8-B3EC-6F389B8996BD}" destId="{E6632416-D2B3-4D40-8BCC-3B21CDF831D4}" srcOrd="0" destOrd="0" presId="urn:microsoft.com/office/officeart/2005/8/layout/list1"/>
    <dgm:cxn modelId="{97BBA03B-A4B2-49EB-83E7-5B9147F9F8E3}" type="presOf" srcId="{C04D40EB-E1B9-40F8-997E-D6D9D9BFD388}" destId="{B2537D1D-3E7F-4027-906B-0872D6983006}" srcOrd="1" destOrd="0" presId="urn:microsoft.com/office/officeart/2005/8/layout/list1"/>
    <dgm:cxn modelId="{52D0FD63-3935-43FF-86E7-2650FDCEFC32}" type="presOf" srcId="{7EE119AC-0928-4903-95C8-6AA472E908AB}" destId="{55F32B7F-7FFA-4886-92BD-D1DE92D5BD0F}" srcOrd="0" destOrd="0" presId="urn:microsoft.com/office/officeart/2005/8/layout/list1"/>
    <dgm:cxn modelId="{FF18F646-C4A2-410C-BAD7-40EED773247C}" srcId="{31FEE61A-B538-4EF6-9AA0-F314E9856B56}" destId="{C224F114-623C-44B8-B3EC-6F389B8996BD}" srcOrd="0" destOrd="0" parTransId="{038C4DD5-ABD3-4E26-8A60-749E422C16D1}" sibTransId="{8C9FA754-1E8C-487A-9DDF-40FC9B9844B1}"/>
    <dgm:cxn modelId="{40C3C64F-D888-4DC5-876E-D7B83B9BC27D}" type="presOf" srcId="{C04D40EB-E1B9-40F8-997E-D6D9D9BFD388}" destId="{E37F1A08-7861-4AB7-8075-8FDE18F69730}" srcOrd="0" destOrd="0" presId="urn:microsoft.com/office/officeart/2005/8/layout/list1"/>
    <dgm:cxn modelId="{E04E1B51-12BF-4476-BFAB-C2A9C5F92FC1}" type="presOf" srcId="{B2D68E35-AF21-4762-8036-BA0EA8F6C0E7}" destId="{D928E724-F8E4-40B2-BBB4-E756FE6AF217}" srcOrd="0" destOrd="0" presId="urn:microsoft.com/office/officeart/2005/8/layout/list1"/>
    <dgm:cxn modelId="{7CE03D8D-FF59-4C5D-9293-82741E3239B5}" type="presOf" srcId="{C224F114-623C-44B8-B3EC-6F389B8996BD}" destId="{680F9DE9-FD31-4879-BA2E-E14BBB152F4A}" srcOrd="1" destOrd="0" presId="urn:microsoft.com/office/officeart/2005/8/layout/list1"/>
    <dgm:cxn modelId="{2C631E92-9A8D-4115-BB6E-ABCD87BC0E9A}" srcId="{31FEE61A-B538-4EF6-9AA0-F314E9856B56}" destId="{B2D68E35-AF21-4762-8036-BA0EA8F6C0E7}" srcOrd="1" destOrd="0" parTransId="{170C1F98-0BE1-4329-BB44-D38CCA35CC01}" sibTransId="{F969EF0A-AC57-49BB-85FD-1232673D1CE0}"/>
    <dgm:cxn modelId="{C5FB7ADB-162C-44D8-B379-F5D2CB6BD916}" type="presOf" srcId="{B2D68E35-AF21-4762-8036-BA0EA8F6C0E7}" destId="{5E23EE05-9181-48A7-A993-3DE0C5F47E57}" srcOrd="1" destOrd="0" presId="urn:microsoft.com/office/officeart/2005/8/layout/list1"/>
    <dgm:cxn modelId="{4524DEEA-EF10-4087-8CB3-A38056047F5D}" type="presOf" srcId="{7EE119AC-0928-4903-95C8-6AA472E908AB}" destId="{63EE9024-583F-4F14-8482-0FE433F64257}" srcOrd="1" destOrd="0" presId="urn:microsoft.com/office/officeart/2005/8/layout/list1"/>
    <dgm:cxn modelId="{F0F5A8F5-E95D-4546-B1CB-17F94F4328E9}" srcId="{31FEE61A-B538-4EF6-9AA0-F314E9856B56}" destId="{7EE119AC-0928-4903-95C8-6AA472E908AB}" srcOrd="3" destOrd="0" parTransId="{1180DF61-8F95-4207-B6A1-3ACD4BADB9ED}" sibTransId="{EBE878A8-20F5-4F5E-A1A1-AC82BB3C9D07}"/>
    <dgm:cxn modelId="{AA6A5F54-766E-4E6B-9960-6537D296FFEA}" type="presParOf" srcId="{E95DD240-B352-4DFD-BA4D-E085C8409F5B}" destId="{9671E599-6064-4F27-8BE0-83D5608DEB7F}" srcOrd="0" destOrd="0" presId="urn:microsoft.com/office/officeart/2005/8/layout/list1"/>
    <dgm:cxn modelId="{C6AFBAD4-A73C-4DF6-A439-081317E1EE4E}" type="presParOf" srcId="{9671E599-6064-4F27-8BE0-83D5608DEB7F}" destId="{E6632416-D2B3-4D40-8BCC-3B21CDF831D4}" srcOrd="0" destOrd="0" presId="urn:microsoft.com/office/officeart/2005/8/layout/list1"/>
    <dgm:cxn modelId="{4943A7C9-244E-4574-BD5F-55F6D44DE8C5}" type="presParOf" srcId="{9671E599-6064-4F27-8BE0-83D5608DEB7F}" destId="{680F9DE9-FD31-4879-BA2E-E14BBB152F4A}" srcOrd="1" destOrd="0" presId="urn:microsoft.com/office/officeart/2005/8/layout/list1"/>
    <dgm:cxn modelId="{F3E09120-5D40-4E5E-B4A8-27BE95BB7387}" type="presParOf" srcId="{E95DD240-B352-4DFD-BA4D-E085C8409F5B}" destId="{D7D7100B-A416-4C06-945A-F3AA6B1CF53A}" srcOrd="1" destOrd="0" presId="urn:microsoft.com/office/officeart/2005/8/layout/list1"/>
    <dgm:cxn modelId="{BF7FDF72-AAAC-410A-90B6-980C94407E8E}" type="presParOf" srcId="{E95DD240-B352-4DFD-BA4D-E085C8409F5B}" destId="{01EAC2E0-0A0D-4D24-8BC8-DDF04FFEA805}" srcOrd="2" destOrd="0" presId="urn:microsoft.com/office/officeart/2005/8/layout/list1"/>
    <dgm:cxn modelId="{DF7570E1-0734-4B84-BDEF-229587D3A923}" type="presParOf" srcId="{E95DD240-B352-4DFD-BA4D-E085C8409F5B}" destId="{69967D3F-4201-4000-8E3D-8DAD725D6CBA}" srcOrd="3" destOrd="0" presId="urn:microsoft.com/office/officeart/2005/8/layout/list1"/>
    <dgm:cxn modelId="{AFE99870-2674-4392-96CD-DF678401B50A}" type="presParOf" srcId="{E95DD240-B352-4DFD-BA4D-E085C8409F5B}" destId="{DA943963-C95A-4A03-8275-D7D50B2AC5E1}" srcOrd="4" destOrd="0" presId="urn:microsoft.com/office/officeart/2005/8/layout/list1"/>
    <dgm:cxn modelId="{4169D6B7-562D-423F-A1C0-1738EF6B5F92}" type="presParOf" srcId="{DA943963-C95A-4A03-8275-D7D50B2AC5E1}" destId="{D928E724-F8E4-40B2-BBB4-E756FE6AF217}" srcOrd="0" destOrd="0" presId="urn:microsoft.com/office/officeart/2005/8/layout/list1"/>
    <dgm:cxn modelId="{92197E8C-0ABA-4FEA-8E0C-0CBEED2462B2}" type="presParOf" srcId="{DA943963-C95A-4A03-8275-D7D50B2AC5E1}" destId="{5E23EE05-9181-48A7-A993-3DE0C5F47E57}" srcOrd="1" destOrd="0" presId="urn:microsoft.com/office/officeart/2005/8/layout/list1"/>
    <dgm:cxn modelId="{39426020-BECA-4E2F-B4A0-A4B7275DCAD2}" type="presParOf" srcId="{E95DD240-B352-4DFD-BA4D-E085C8409F5B}" destId="{C4219214-668C-40FA-B348-7F5861ED2135}" srcOrd="5" destOrd="0" presId="urn:microsoft.com/office/officeart/2005/8/layout/list1"/>
    <dgm:cxn modelId="{86D9ADB3-88FA-4F55-8D2D-CC53E25349C9}" type="presParOf" srcId="{E95DD240-B352-4DFD-BA4D-E085C8409F5B}" destId="{661D7E92-4DEA-4F63-8236-5C54F5B0B6A4}" srcOrd="6" destOrd="0" presId="urn:microsoft.com/office/officeart/2005/8/layout/list1"/>
    <dgm:cxn modelId="{D24E4695-4146-404E-A3AF-D1FEA850A8B6}" type="presParOf" srcId="{E95DD240-B352-4DFD-BA4D-E085C8409F5B}" destId="{7F4DA7C7-036C-47E1-A426-9CB5506A4444}" srcOrd="7" destOrd="0" presId="urn:microsoft.com/office/officeart/2005/8/layout/list1"/>
    <dgm:cxn modelId="{93593B9C-EEAC-400D-A628-5A2F43DE749C}" type="presParOf" srcId="{E95DD240-B352-4DFD-BA4D-E085C8409F5B}" destId="{3D0C4814-F225-400F-8356-19BFDA628A06}" srcOrd="8" destOrd="0" presId="urn:microsoft.com/office/officeart/2005/8/layout/list1"/>
    <dgm:cxn modelId="{269FD330-1274-4A57-A09B-5ECFEB2BF4B1}" type="presParOf" srcId="{3D0C4814-F225-400F-8356-19BFDA628A06}" destId="{E37F1A08-7861-4AB7-8075-8FDE18F69730}" srcOrd="0" destOrd="0" presId="urn:microsoft.com/office/officeart/2005/8/layout/list1"/>
    <dgm:cxn modelId="{CEB5703B-B376-482E-9239-F060311D7214}" type="presParOf" srcId="{3D0C4814-F225-400F-8356-19BFDA628A06}" destId="{B2537D1D-3E7F-4027-906B-0872D6983006}" srcOrd="1" destOrd="0" presId="urn:microsoft.com/office/officeart/2005/8/layout/list1"/>
    <dgm:cxn modelId="{1DEEFB7B-3FA4-4DBB-88D0-79F53D788583}" type="presParOf" srcId="{E95DD240-B352-4DFD-BA4D-E085C8409F5B}" destId="{96F66F2C-6DF8-4DB5-A01F-E7EB06114ABB}" srcOrd="9" destOrd="0" presId="urn:microsoft.com/office/officeart/2005/8/layout/list1"/>
    <dgm:cxn modelId="{80BBC17A-D33C-4C80-8BAE-D3CD28435A71}" type="presParOf" srcId="{E95DD240-B352-4DFD-BA4D-E085C8409F5B}" destId="{7F919517-CCB9-4AF8-8744-D8526F7FB8D3}" srcOrd="10" destOrd="0" presId="urn:microsoft.com/office/officeart/2005/8/layout/list1"/>
    <dgm:cxn modelId="{03045E53-378D-4A2F-97F9-475C9C819BDD}" type="presParOf" srcId="{E95DD240-B352-4DFD-BA4D-E085C8409F5B}" destId="{A0680E66-BE38-43E6-94EC-B40E56CD8789}" srcOrd="11" destOrd="0" presId="urn:microsoft.com/office/officeart/2005/8/layout/list1"/>
    <dgm:cxn modelId="{E35BE123-36F0-4B2B-BF58-3F0EB7006563}" type="presParOf" srcId="{E95DD240-B352-4DFD-BA4D-E085C8409F5B}" destId="{F7253A09-0F67-47DE-BBC5-B481EA5A98E2}" srcOrd="12" destOrd="0" presId="urn:microsoft.com/office/officeart/2005/8/layout/list1"/>
    <dgm:cxn modelId="{3E35560E-3DC1-4D32-9E6E-32628F9C9792}" type="presParOf" srcId="{F7253A09-0F67-47DE-BBC5-B481EA5A98E2}" destId="{55F32B7F-7FFA-4886-92BD-D1DE92D5BD0F}" srcOrd="0" destOrd="0" presId="urn:microsoft.com/office/officeart/2005/8/layout/list1"/>
    <dgm:cxn modelId="{B743FC73-833D-49E9-9306-2D3FB69FE5BC}" type="presParOf" srcId="{F7253A09-0F67-47DE-BBC5-B481EA5A98E2}" destId="{63EE9024-583F-4F14-8482-0FE433F64257}" srcOrd="1" destOrd="0" presId="urn:microsoft.com/office/officeart/2005/8/layout/list1"/>
    <dgm:cxn modelId="{BEBB4832-6D82-4410-A13E-0B6450EFCF6E}" type="presParOf" srcId="{E95DD240-B352-4DFD-BA4D-E085C8409F5B}" destId="{8BDE21B7-C88E-4208-BD76-4C426B4FCCA1}" srcOrd="13" destOrd="0" presId="urn:microsoft.com/office/officeart/2005/8/layout/list1"/>
    <dgm:cxn modelId="{648AB07E-7B46-4DEF-BAFE-8C785A5FB639}" type="presParOf" srcId="{E95DD240-B352-4DFD-BA4D-E085C8409F5B}" destId="{620CCF13-F892-44EC-8815-E1AE1240422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81DDE5B-8E01-4B65-962B-8D65DD0BE5C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CU"/>
        </a:p>
      </dgm:t>
    </dgm:pt>
    <dgm:pt modelId="{CE09CE36-7D75-4385-97B8-DFC211246060}">
      <dgm:prSet phldrT="[Text]"/>
      <dgm:spPr>
        <a:solidFill>
          <a:srgbClr val="355071"/>
        </a:solidFill>
      </dgm:spPr>
      <dgm:t>
        <a:bodyPr/>
        <a:lstStyle/>
        <a:p>
          <a:pPr algn="just"/>
          <a:r>
            <a:rPr lang="es-ES" b="0" i="0" dirty="0"/>
            <a:t>La implementación del EDI como etapa posterior al proceso de ósmosis inversa de doble etapa</a:t>
          </a:r>
          <a:br>
            <a:rPr lang="es-ES" b="0" i="0" dirty="0"/>
          </a:br>
          <a:r>
            <a:rPr lang="es-ES" b="0" i="0" dirty="0"/>
            <a:t>mejorará significativamente la calidad y estabilidad del agua purificada y el agua para inyección en la planta de AICA</a:t>
          </a:r>
          <a:endParaRPr lang="es-CU" dirty="0"/>
        </a:p>
      </dgm:t>
    </dgm:pt>
    <dgm:pt modelId="{9BE61B57-9A8E-4F3F-B74C-E3087AC048CD}" type="parTrans" cxnId="{69DFBCBC-924F-4848-A175-71D37A8372B5}">
      <dgm:prSet/>
      <dgm:spPr/>
      <dgm:t>
        <a:bodyPr/>
        <a:lstStyle/>
        <a:p>
          <a:endParaRPr lang="es-CU"/>
        </a:p>
      </dgm:t>
    </dgm:pt>
    <dgm:pt modelId="{896CB359-19D7-4D89-AC81-BE6DEDB0503B}" type="sibTrans" cxnId="{69DFBCBC-924F-4848-A175-71D37A8372B5}">
      <dgm:prSet/>
      <dgm:spPr/>
      <dgm:t>
        <a:bodyPr/>
        <a:lstStyle/>
        <a:p>
          <a:endParaRPr lang="es-CU"/>
        </a:p>
      </dgm:t>
    </dgm:pt>
    <dgm:pt modelId="{58CC69AE-D72D-4D31-9E55-6980CD98EE69}" type="pres">
      <dgm:prSet presAssocID="{F81DDE5B-8E01-4B65-962B-8D65DD0BE5C7}" presName="linear" presStyleCnt="0">
        <dgm:presLayoutVars>
          <dgm:animLvl val="lvl"/>
          <dgm:resizeHandles val="exact"/>
        </dgm:presLayoutVars>
      </dgm:prSet>
      <dgm:spPr/>
    </dgm:pt>
    <dgm:pt modelId="{183E2E4A-99FD-4877-878B-270242BA563C}" type="pres">
      <dgm:prSet presAssocID="{CE09CE36-7D75-4385-97B8-DFC21124606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D0064A5-495D-46E4-A034-02BD11FEF88D}" type="presOf" srcId="{F81DDE5B-8E01-4B65-962B-8D65DD0BE5C7}" destId="{58CC69AE-D72D-4D31-9E55-6980CD98EE69}" srcOrd="0" destOrd="0" presId="urn:microsoft.com/office/officeart/2005/8/layout/vList2"/>
    <dgm:cxn modelId="{69DFBCBC-924F-4848-A175-71D37A8372B5}" srcId="{F81DDE5B-8E01-4B65-962B-8D65DD0BE5C7}" destId="{CE09CE36-7D75-4385-97B8-DFC211246060}" srcOrd="0" destOrd="0" parTransId="{9BE61B57-9A8E-4F3F-B74C-E3087AC048CD}" sibTransId="{896CB359-19D7-4D89-AC81-BE6DEDB0503B}"/>
    <dgm:cxn modelId="{85F399BE-4C48-4778-A4B3-F768B171BF54}" type="presOf" srcId="{CE09CE36-7D75-4385-97B8-DFC211246060}" destId="{183E2E4A-99FD-4877-878B-270242BA563C}" srcOrd="0" destOrd="0" presId="urn:microsoft.com/office/officeart/2005/8/layout/vList2"/>
    <dgm:cxn modelId="{F464CD02-8ADF-4D7E-9A0F-B175CAF4612F}" type="presParOf" srcId="{58CC69AE-D72D-4D31-9E55-6980CD98EE69}" destId="{183E2E4A-99FD-4877-878B-270242BA563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52C07D0-5116-4C03-8D71-10B109280298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CU"/>
        </a:p>
      </dgm:t>
    </dgm:pt>
    <dgm:pt modelId="{E6A0E4B2-E2F1-4226-899B-9521FAC49881}">
      <dgm:prSet phldrT="[Text]"/>
      <dgm:spPr/>
      <dgm:t>
        <a:bodyPr/>
        <a:lstStyle/>
        <a:p>
          <a:r>
            <a:rPr lang="es-ES" dirty="0"/>
            <a:t>Se llevó a cabo un detallado levantamiento instrumental</a:t>
          </a:r>
          <a:endParaRPr lang="es-CU" dirty="0"/>
        </a:p>
      </dgm:t>
    </dgm:pt>
    <dgm:pt modelId="{3D7E4584-8879-44D7-A51B-0E44B5BA9E25}" type="parTrans" cxnId="{09533D52-05B9-4847-9B5D-5BE69364CF41}">
      <dgm:prSet/>
      <dgm:spPr/>
      <dgm:t>
        <a:bodyPr/>
        <a:lstStyle/>
        <a:p>
          <a:endParaRPr lang="es-CU"/>
        </a:p>
      </dgm:t>
    </dgm:pt>
    <dgm:pt modelId="{F9C25BBD-8323-451F-9D6E-14686AACF6B9}" type="sibTrans" cxnId="{09533D52-05B9-4847-9B5D-5BE69364CF41}">
      <dgm:prSet/>
      <dgm:spPr/>
      <dgm:t>
        <a:bodyPr/>
        <a:lstStyle/>
        <a:p>
          <a:endParaRPr lang="es-CU"/>
        </a:p>
      </dgm:t>
    </dgm:pt>
    <dgm:pt modelId="{004BD7C6-FB1C-464D-A4FF-68DFFE2448A4}">
      <dgm:prSet phldrT="[Text]"/>
      <dgm:spPr/>
      <dgm:t>
        <a:bodyPr/>
        <a:lstStyle/>
        <a:p>
          <a:r>
            <a:rPr lang="es-ES" dirty="0"/>
            <a:t>Se dise</a:t>
          </a:r>
          <a:r>
            <a:rPr lang="es-MX" dirty="0"/>
            <a:t>ñ</a:t>
          </a:r>
          <a:r>
            <a:rPr lang="es-ES" dirty="0" err="1"/>
            <a:t>ó</a:t>
          </a:r>
          <a:r>
            <a:rPr lang="es-ES" dirty="0"/>
            <a:t> una aplicación visual basada en un sistema SCADA</a:t>
          </a:r>
          <a:endParaRPr lang="es-CU" dirty="0"/>
        </a:p>
      </dgm:t>
    </dgm:pt>
    <dgm:pt modelId="{C44A8E35-EC0F-4A4E-80A0-7A6731CC9896}" type="parTrans" cxnId="{7E4BA369-46D7-4DCE-B980-029843575D4A}">
      <dgm:prSet/>
      <dgm:spPr/>
      <dgm:t>
        <a:bodyPr/>
        <a:lstStyle/>
        <a:p>
          <a:endParaRPr lang="es-CU"/>
        </a:p>
      </dgm:t>
    </dgm:pt>
    <dgm:pt modelId="{1B34B488-E621-4B6D-A895-950776EB870A}" type="sibTrans" cxnId="{7E4BA369-46D7-4DCE-B980-029843575D4A}">
      <dgm:prSet/>
      <dgm:spPr/>
      <dgm:t>
        <a:bodyPr/>
        <a:lstStyle/>
        <a:p>
          <a:endParaRPr lang="es-CU"/>
        </a:p>
      </dgm:t>
    </dgm:pt>
    <dgm:pt modelId="{2807EA61-26F0-4887-9A1D-7D5B5979484C}">
      <dgm:prSet phldrT="[Text]"/>
      <dgm:spPr/>
      <dgm:t>
        <a:bodyPr/>
        <a:lstStyle/>
        <a:p>
          <a:r>
            <a:rPr lang="es-ES" b="0" i="0" dirty="0"/>
            <a:t>La lógica de programación desarrollada para el autómata aseguró la correcta puesta en marcha del electrodesionizador</a:t>
          </a:r>
          <a:endParaRPr lang="es-CU" dirty="0"/>
        </a:p>
      </dgm:t>
    </dgm:pt>
    <dgm:pt modelId="{AEABF596-3A88-4E3A-955B-A66D09DCA82C}" type="parTrans" cxnId="{C0131A9F-95C2-42E1-A7DB-D0E3CED668F2}">
      <dgm:prSet/>
      <dgm:spPr/>
      <dgm:t>
        <a:bodyPr/>
        <a:lstStyle/>
        <a:p>
          <a:endParaRPr lang="es-CU"/>
        </a:p>
      </dgm:t>
    </dgm:pt>
    <dgm:pt modelId="{2E641596-9F6B-4725-ACEB-5E8634A1DAA4}" type="sibTrans" cxnId="{C0131A9F-95C2-42E1-A7DB-D0E3CED668F2}">
      <dgm:prSet/>
      <dgm:spPr/>
      <dgm:t>
        <a:bodyPr/>
        <a:lstStyle/>
        <a:p>
          <a:endParaRPr lang="es-CU"/>
        </a:p>
      </dgm:t>
    </dgm:pt>
    <dgm:pt modelId="{6D3EC345-6640-4D8D-A970-B3797BABDC3D}">
      <dgm:prSet phldrT="[Text]"/>
      <dgm:spPr/>
      <dgm:t>
        <a:bodyPr/>
        <a:lstStyle/>
        <a:p>
          <a:r>
            <a:rPr lang="es-ES" dirty="0"/>
            <a:t>Se dise</a:t>
          </a:r>
          <a:r>
            <a:rPr lang="es-MX" dirty="0" err="1"/>
            <a:t>ñó</a:t>
          </a:r>
          <a:r>
            <a:rPr lang="es-ES" dirty="0"/>
            <a:t> un sistema un sistema de electrodesionización para la planta</a:t>
          </a:r>
          <a:endParaRPr lang="es-CU" dirty="0"/>
        </a:p>
      </dgm:t>
    </dgm:pt>
    <dgm:pt modelId="{8005DAFD-1D32-4EC8-A5FC-B98C735AB62A}" type="parTrans" cxnId="{09B5C910-FD0A-4816-8CBF-67BA978158F5}">
      <dgm:prSet/>
      <dgm:spPr/>
      <dgm:t>
        <a:bodyPr/>
        <a:lstStyle/>
        <a:p>
          <a:endParaRPr lang="es-CU"/>
        </a:p>
      </dgm:t>
    </dgm:pt>
    <dgm:pt modelId="{9A2F3A83-4339-4B79-8D96-C007B9E81706}" type="sibTrans" cxnId="{09B5C910-FD0A-4816-8CBF-67BA978158F5}">
      <dgm:prSet/>
      <dgm:spPr/>
      <dgm:t>
        <a:bodyPr/>
        <a:lstStyle/>
        <a:p>
          <a:endParaRPr lang="es-CU"/>
        </a:p>
      </dgm:t>
    </dgm:pt>
    <dgm:pt modelId="{7FC60D71-5B59-48F7-8C22-843D203AAE7E}" type="pres">
      <dgm:prSet presAssocID="{B52C07D0-5116-4C03-8D71-10B109280298}" presName="linear" presStyleCnt="0">
        <dgm:presLayoutVars>
          <dgm:animLvl val="lvl"/>
          <dgm:resizeHandles val="exact"/>
        </dgm:presLayoutVars>
      </dgm:prSet>
      <dgm:spPr/>
    </dgm:pt>
    <dgm:pt modelId="{C41B4A78-39E7-4769-92AB-E90E46895FA1}" type="pres">
      <dgm:prSet presAssocID="{6D3EC345-6640-4D8D-A970-B3797BABDC3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4FE0350-4E81-4285-9D13-83F9668C98FA}" type="pres">
      <dgm:prSet presAssocID="{9A2F3A83-4339-4B79-8D96-C007B9E81706}" presName="spacer" presStyleCnt="0"/>
      <dgm:spPr/>
    </dgm:pt>
    <dgm:pt modelId="{ECE5B219-3E69-4023-81F3-42FCE8C0A0E5}" type="pres">
      <dgm:prSet presAssocID="{E6A0E4B2-E2F1-4226-899B-9521FAC4988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42F3697-CA26-4E63-976D-5186329C632C}" type="pres">
      <dgm:prSet presAssocID="{F9C25BBD-8323-451F-9D6E-14686AACF6B9}" presName="spacer" presStyleCnt="0"/>
      <dgm:spPr/>
    </dgm:pt>
    <dgm:pt modelId="{A0766C80-13AD-45D8-83EF-D7DEAFD64406}" type="pres">
      <dgm:prSet presAssocID="{004BD7C6-FB1C-464D-A4FF-68DFFE2448A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FFE8630-0488-482D-AA5F-8DEBE022D296}" type="pres">
      <dgm:prSet presAssocID="{1B34B488-E621-4B6D-A895-950776EB870A}" presName="spacer" presStyleCnt="0"/>
      <dgm:spPr/>
    </dgm:pt>
    <dgm:pt modelId="{52A7E11E-C84B-4748-893D-EEFF9650580F}" type="pres">
      <dgm:prSet presAssocID="{2807EA61-26F0-4887-9A1D-7D5B5979484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2CDA910-8BB8-4AFE-9893-80CF4766E33B}" type="presOf" srcId="{6D3EC345-6640-4D8D-A970-B3797BABDC3D}" destId="{C41B4A78-39E7-4769-92AB-E90E46895FA1}" srcOrd="0" destOrd="0" presId="urn:microsoft.com/office/officeart/2005/8/layout/vList2"/>
    <dgm:cxn modelId="{09B5C910-FD0A-4816-8CBF-67BA978158F5}" srcId="{B52C07D0-5116-4C03-8D71-10B109280298}" destId="{6D3EC345-6640-4D8D-A970-B3797BABDC3D}" srcOrd="0" destOrd="0" parTransId="{8005DAFD-1D32-4EC8-A5FC-B98C735AB62A}" sibTransId="{9A2F3A83-4339-4B79-8D96-C007B9E81706}"/>
    <dgm:cxn modelId="{7E4BA369-46D7-4DCE-B980-029843575D4A}" srcId="{B52C07D0-5116-4C03-8D71-10B109280298}" destId="{004BD7C6-FB1C-464D-A4FF-68DFFE2448A4}" srcOrd="2" destOrd="0" parTransId="{C44A8E35-EC0F-4A4E-80A0-7A6731CC9896}" sibTransId="{1B34B488-E621-4B6D-A895-950776EB870A}"/>
    <dgm:cxn modelId="{09533D52-05B9-4847-9B5D-5BE69364CF41}" srcId="{B52C07D0-5116-4C03-8D71-10B109280298}" destId="{E6A0E4B2-E2F1-4226-899B-9521FAC49881}" srcOrd="1" destOrd="0" parTransId="{3D7E4584-8879-44D7-A51B-0E44B5BA9E25}" sibTransId="{F9C25BBD-8323-451F-9D6E-14686AACF6B9}"/>
    <dgm:cxn modelId="{568D2D79-E9F2-49F9-B64D-6D499263CA46}" type="presOf" srcId="{B52C07D0-5116-4C03-8D71-10B109280298}" destId="{7FC60D71-5B59-48F7-8C22-843D203AAE7E}" srcOrd="0" destOrd="0" presId="urn:microsoft.com/office/officeart/2005/8/layout/vList2"/>
    <dgm:cxn modelId="{C0131A9F-95C2-42E1-A7DB-D0E3CED668F2}" srcId="{B52C07D0-5116-4C03-8D71-10B109280298}" destId="{2807EA61-26F0-4887-9A1D-7D5B5979484C}" srcOrd="3" destOrd="0" parTransId="{AEABF596-3A88-4E3A-955B-A66D09DCA82C}" sibTransId="{2E641596-9F6B-4725-ACEB-5E8634A1DAA4}"/>
    <dgm:cxn modelId="{F39A68B6-1E2F-4F06-B2BC-B21F90B34BD7}" type="presOf" srcId="{E6A0E4B2-E2F1-4226-899B-9521FAC49881}" destId="{ECE5B219-3E69-4023-81F3-42FCE8C0A0E5}" srcOrd="0" destOrd="0" presId="urn:microsoft.com/office/officeart/2005/8/layout/vList2"/>
    <dgm:cxn modelId="{BBC733CE-99FD-4003-92D3-ACC42ABE6405}" type="presOf" srcId="{2807EA61-26F0-4887-9A1D-7D5B5979484C}" destId="{52A7E11E-C84B-4748-893D-EEFF9650580F}" srcOrd="0" destOrd="0" presId="urn:microsoft.com/office/officeart/2005/8/layout/vList2"/>
    <dgm:cxn modelId="{867BC2E2-884D-4BF9-ABCE-9E82343A6199}" type="presOf" srcId="{004BD7C6-FB1C-464D-A4FF-68DFFE2448A4}" destId="{A0766C80-13AD-45D8-83EF-D7DEAFD64406}" srcOrd="0" destOrd="0" presId="urn:microsoft.com/office/officeart/2005/8/layout/vList2"/>
    <dgm:cxn modelId="{67CF1E2B-2661-4AA3-9D5B-082408EFDD1C}" type="presParOf" srcId="{7FC60D71-5B59-48F7-8C22-843D203AAE7E}" destId="{C41B4A78-39E7-4769-92AB-E90E46895FA1}" srcOrd="0" destOrd="0" presId="urn:microsoft.com/office/officeart/2005/8/layout/vList2"/>
    <dgm:cxn modelId="{0516EBD3-B933-4860-94E1-66E889ED1334}" type="presParOf" srcId="{7FC60D71-5B59-48F7-8C22-843D203AAE7E}" destId="{84FE0350-4E81-4285-9D13-83F9668C98FA}" srcOrd="1" destOrd="0" presId="urn:microsoft.com/office/officeart/2005/8/layout/vList2"/>
    <dgm:cxn modelId="{50BCD908-7A9D-4443-A457-C9485D007578}" type="presParOf" srcId="{7FC60D71-5B59-48F7-8C22-843D203AAE7E}" destId="{ECE5B219-3E69-4023-81F3-42FCE8C0A0E5}" srcOrd="2" destOrd="0" presId="urn:microsoft.com/office/officeart/2005/8/layout/vList2"/>
    <dgm:cxn modelId="{AFD3AA04-3440-4C80-8621-6BB7C1E3E99F}" type="presParOf" srcId="{7FC60D71-5B59-48F7-8C22-843D203AAE7E}" destId="{642F3697-CA26-4E63-976D-5186329C632C}" srcOrd="3" destOrd="0" presId="urn:microsoft.com/office/officeart/2005/8/layout/vList2"/>
    <dgm:cxn modelId="{754D50A4-EAF6-4D20-9C3D-37CF9537B24B}" type="presParOf" srcId="{7FC60D71-5B59-48F7-8C22-843D203AAE7E}" destId="{A0766C80-13AD-45D8-83EF-D7DEAFD64406}" srcOrd="4" destOrd="0" presId="urn:microsoft.com/office/officeart/2005/8/layout/vList2"/>
    <dgm:cxn modelId="{A71363B6-9ED6-49AE-8E8A-83F8269C4CF4}" type="presParOf" srcId="{7FC60D71-5B59-48F7-8C22-843D203AAE7E}" destId="{7FFE8630-0488-482D-AA5F-8DEBE022D296}" srcOrd="5" destOrd="0" presId="urn:microsoft.com/office/officeart/2005/8/layout/vList2"/>
    <dgm:cxn modelId="{0B0456A0-2A1A-4D67-8F8D-F51AF27A38BE}" type="presParOf" srcId="{7FC60D71-5B59-48F7-8C22-843D203AAE7E}" destId="{52A7E11E-C84B-4748-893D-EEFF9650580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48CFF78-B9AF-4773-9D00-4F11B4A70424}" type="doc">
      <dgm:prSet loTypeId="urn:microsoft.com/office/officeart/2005/8/layout/vList4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CU"/>
        </a:p>
      </dgm:t>
    </dgm:pt>
    <dgm:pt modelId="{A5FD4B24-9AD5-4127-B214-F7FA654A723B}">
      <dgm:prSet phldrT="[Text]"/>
      <dgm:spPr/>
      <dgm:t>
        <a:bodyPr/>
        <a:lstStyle/>
        <a:p>
          <a:r>
            <a:rPr lang="es-ES" b="0" i="0" dirty="0"/>
            <a:t>Implementar pruebas piloto del sistema EDI en una planta de AICA</a:t>
          </a:r>
          <a:endParaRPr lang="es-CU" dirty="0"/>
        </a:p>
      </dgm:t>
    </dgm:pt>
    <dgm:pt modelId="{F063F1F7-FC22-4933-A46E-733E74FF9B2E}" type="parTrans" cxnId="{05AC8CFE-D085-41EB-82C8-C7A628E018EC}">
      <dgm:prSet/>
      <dgm:spPr/>
      <dgm:t>
        <a:bodyPr/>
        <a:lstStyle/>
        <a:p>
          <a:endParaRPr lang="es-CU"/>
        </a:p>
      </dgm:t>
    </dgm:pt>
    <dgm:pt modelId="{E59BC588-3668-46FF-AAFE-C5A0F94E690A}" type="sibTrans" cxnId="{05AC8CFE-D085-41EB-82C8-C7A628E018EC}">
      <dgm:prSet/>
      <dgm:spPr/>
      <dgm:t>
        <a:bodyPr/>
        <a:lstStyle/>
        <a:p>
          <a:endParaRPr lang="es-CU"/>
        </a:p>
      </dgm:t>
    </dgm:pt>
    <dgm:pt modelId="{9119E979-9218-4240-93F0-8303D7734928}">
      <dgm:prSet phldrT="[Text]"/>
      <dgm:spPr/>
      <dgm:t>
        <a:bodyPr/>
        <a:lstStyle/>
        <a:p>
          <a:r>
            <a:rPr lang="es-ES" b="0" i="0" dirty="0"/>
            <a:t>Investigar cómo la tecnología EDI podría integrarse con otras tecnologías emergentes</a:t>
          </a:r>
          <a:endParaRPr lang="es-CU" dirty="0"/>
        </a:p>
      </dgm:t>
    </dgm:pt>
    <dgm:pt modelId="{36CC4FAD-7344-4078-9BD6-2B880BA3A611}" type="parTrans" cxnId="{D8FAB45D-FF3E-401E-8A0F-3E061A592EE3}">
      <dgm:prSet/>
      <dgm:spPr/>
      <dgm:t>
        <a:bodyPr/>
        <a:lstStyle/>
        <a:p>
          <a:endParaRPr lang="es-CU"/>
        </a:p>
      </dgm:t>
    </dgm:pt>
    <dgm:pt modelId="{35F9509A-0D6D-4557-936E-32239D6D1606}" type="sibTrans" cxnId="{D8FAB45D-FF3E-401E-8A0F-3E061A592EE3}">
      <dgm:prSet/>
      <dgm:spPr/>
      <dgm:t>
        <a:bodyPr/>
        <a:lstStyle/>
        <a:p>
          <a:endParaRPr lang="es-CU"/>
        </a:p>
      </dgm:t>
    </dgm:pt>
    <dgm:pt modelId="{51319012-E3A6-493C-9ACE-586A966D7565}" type="pres">
      <dgm:prSet presAssocID="{E48CFF78-B9AF-4773-9D00-4F11B4A70424}" presName="linear" presStyleCnt="0">
        <dgm:presLayoutVars>
          <dgm:dir/>
          <dgm:resizeHandles val="exact"/>
        </dgm:presLayoutVars>
      </dgm:prSet>
      <dgm:spPr/>
    </dgm:pt>
    <dgm:pt modelId="{B4C0DF56-DC88-43CD-8772-1DB975D836B0}" type="pres">
      <dgm:prSet presAssocID="{A5FD4B24-9AD5-4127-B214-F7FA654A723B}" presName="comp" presStyleCnt="0"/>
      <dgm:spPr/>
    </dgm:pt>
    <dgm:pt modelId="{311981B6-0136-460E-8C69-1E48A60AD1A3}" type="pres">
      <dgm:prSet presAssocID="{A5FD4B24-9AD5-4127-B214-F7FA654A723B}" presName="box" presStyleLbl="node1" presStyleIdx="0" presStyleCnt="2"/>
      <dgm:spPr/>
    </dgm:pt>
    <dgm:pt modelId="{6711A411-F60A-4340-883F-B906CB1E6C6C}" type="pres">
      <dgm:prSet presAssocID="{A5FD4B24-9AD5-4127-B214-F7FA654A723B}" presName="img" presStyleLbl="fgImgPlace1" presStyleIdx="0" presStyleCnt="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1000" b="-31000"/>
          </a:stretch>
        </a:blipFill>
      </dgm:spPr>
    </dgm:pt>
    <dgm:pt modelId="{C361C764-9DA1-4D2A-9E78-D9A82D1C8EA7}" type="pres">
      <dgm:prSet presAssocID="{A5FD4B24-9AD5-4127-B214-F7FA654A723B}" presName="text" presStyleLbl="node1" presStyleIdx="0" presStyleCnt="2">
        <dgm:presLayoutVars>
          <dgm:bulletEnabled val="1"/>
        </dgm:presLayoutVars>
      </dgm:prSet>
      <dgm:spPr/>
    </dgm:pt>
    <dgm:pt modelId="{DA038CB3-115B-4E18-BD7B-3A6DBEC84807}" type="pres">
      <dgm:prSet presAssocID="{E59BC588-3668-46FF-AAFE-C5A0F94E690A}" presName="spacer" presStyleCnt="0"/>
      <dgm:spPr/>
    </dgm:pt>
    <dgm:pt modelId="{01330F98-2CEE-4383-A1DC-194B64E51B05}" type="pres">
      <dgm:prSet presAssocID="{9119E979-9218-4240-93F0-8303D7734928}" presName="comp" presStyleCnt="0"/>
      <dgm:spPr/>
    </dgm:pt>
    <dgm:pt modelId="{46300FB7-13C8-41E4-BFE0-4CBF397D04EB}" type="pres">
      <dgm:prSet presAssocID="{9119E979-9218-4240-93F0-8303D7734928}" presName="box" presStyleLbl="node1" presStyleIdx="1" presStyleCnt="2"/>
      <dgm:spPr/>
    </dgm:pt>
    <dgm:pt modelId="{0A380D08-F858-465D-9BFE-FF7D22726BCF}" type="pres">
      <dgm:prSet presAssocID="{9119E979-9218-4240-93F0-8303D7734928}" presName="img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1000" b="-31000"/>
          </a:stretch>
        </a:blipFill>
      </dgm:spPr>
    </dgm:pt>
    <dgm:pt modelId="{09A6DA81-0213-479F-81AA-60A2754ABC51}" type="pres">
      <dgm:prSet presAssocID="{9119E979-9218-4240-93F0-8303D7734928}" presName="text" presStyleLbl="node1" presStyleIdx="1" presStyleCnt="2">
        <dgm:presLayoutVars>
          <dgm:bulletEnabled val="1"/>
        </dgm:presLayoutVars>
      </dgm:prSet>
      <dgm:spPr/>
    </dgm:pt>
  </dgm:ptLst>
  <dgm:cxnLst>
    <dgm:cxn modelId="{D8FAB45D-FF3E-401E-8A0F-3E061A592EE3}" srcId="{E48CFF78-B9AF-4773-9D00-4F11B4A70424}" destId="{9119E979-9218-4240-93F0-8303D7734928}" srcOrd="1" destOrd="0" parTransId="{36CC4FAD-7344-4078-9BD6-2B880BA3A611}" sibTransId="{35F9509A-0D6D-4557-936E-32239D6D1606}"/>
    <dgm:cxn modelId="{9BEB805F-FB6A-40B2-B4AC-9F3CBA552FA0}" type="presOf" srcId="{A5FD4B24-9AD5-4127-B214-F7FA654A723B}" destId="{311981B6-0136-460E-8C69-1E48A60AD1A3}" srcOrd="0" destOrd="0" presId="urn:microsoft.com/office/officeart/2005/8/layout/vList4"/>
    <dgm:cxn modelId="{56A1CC7F-ECCA-42FB-A9DE-5D007D5A9FFA}" type="presOf" srcId="{9119E979-9218-4240-93F0-8303D7734928}" destId="{46300FB7-13C8-41E4-BFE0-4CBF397D04EB}" srcOrd="0" destOrd="0" presId="urn:microsoft.com/office/officeart/2005/8/layout/vList4"/>
    <dgm:cxn modelId="{3E10E9BA-AFDF-4FB3-A0E2-57E37F80F9B5}" type="presOf" srcId="{A5FD4B24-9AD5-4127-B214-F7FA654A723B}" destId="{C361C764-9DA1-4D2A-9E78-D9A82D1C8EA7}" srcOrd="1" destOrd="0" presId="urn:microsoft.com/office/officeart/2005/8/layout/vList4"/>
    <dgm:cxn modelId="{118286BF-78F5-4A52-8DDC-D4E7B10F7BD4}" type="presOf" srcId="{9119E979-9218-4240-93F0-8303D7734928}" destId="{09A6DA81-0213-479F-81AA-60A2754ABC51}" srcOrd="1" destOrd="0" presId="urn:microsoft.com/office/officeart/2005/8/layout/vList4"/>
    <dgm:cxn modelId="{FE50F0E5-FBF0-465D-A5F1-3CBBF44C7BFD}" type="presOf" srcId="{E48CFF78-B9AF-4773-9D00-4F11B4A70424}" destId="{51319012-E3A6-493C-9ACE-586A966D7565}" srcOrd="0" destOrd="0" presId="urn:microsoft.com/office/officeart/2005/8/layout/vList4"/>
    <dgm:cxn modelId="{05AC8CFE-D085-41EB-82C8-C7A628E018EC}" srcId="{E48CFF78-B9AF-4773-9D00-4F11B4A70424}" destId="{A5FD4B24-9AD5-4127-B214-F7FA654A723B}" srcOrd="0" destOrd="0" parTransId="{F063F1F7-FC22-4933-A46E-733E74FF9B2E}" sibTransId="{E59BC588-3668-46FF-AAFE-C5A0F94E690A}"/>
    <dgm:cxn modelId="{0D3BC751-3F4E-4148-BCE9-BC688361C6D9}" type="presParOf" srcId="{51319012-E3A6-493C-9ACE-586A966D7565}" destId="{B4C0DF56-DC88-43CD-8772-1DB975D836B0}" srcOrd="0" destOrd="0" presId="urn:microsoft.com/office/officeart/2005/8/layout/vList4"/>
    <dgm:cxn modelId="{B1BFAB89-041D-4A6C-B8F6-A1FF4CAA7BC2}" type="presParOf" srcId="{B4C0DF56-DC88-43CD-8772-1DB975D836B0}" destId="{311981B6-0136-460E-8C69-1E48A60AD1A3}" srcOrd="0" destOrd="0" presId="urn:microsoft.com/office/officeart/2005/8/layout/vList4"/>
    <dgm:cxn modelId="{60B3D69F-E35A-4B33-809D-88DF40435BAC}" type="presParOf" srcId="{B4C0DF56-DC88-43CD-8772-1DB975D836B0}" destId="{6711A411-F60A-4340-883F-B906CB1E6C6C}" srcOrd="1" destOrd="0" presId="urn:microsoft.com/office/officeart/2005/8/layout/vList4"/>
    <dgm:cxn modelId="{520BA7FF-F988-4210-976A-C87B691EDFED}" type="presParOf" srcId="{B4C0DF56-DC88-43CD-8772-1DB975D836B0}" destId="{C361C764-9DA1-4D2A-9E78-D9A82D1C8EA7}" srcOrd="2" destOrd="0" presId="urn:microsoft.com/office/officeart/2005/8/layout/vList4"/>
    <dgm:cxn modelId="{21CB45B6-71B4-4EFF-9E5F-1D6941D8F565}" type="presParOf" srcId="{51319012-E3A6-493C-9ACE-586A966D7565}" destId="{DA038CB3-115B-4E18-BD7B-3A6DBEC84807}" srcOrd="1" destOrd="0" presId="urn:microsoft.com/office/officeart/2005/8/layout/vList4"/>
    <dgm:cxn modelId="{1314B06E-A67C-4CC7-A040-302779968FBA}" type="presParOf" srcId="{51319012-E3A6-493C-9ACE-586A966D7565}" destId="{01330F98-2CEE-4383-A1DC-194B64E51B05}" srcOrd="2" destOrd="0" presId="urn:microsoft.com/office/officeart/2005/8/layout/vList4"/>
    <dgm:cxn modelId="{EDEFF66D-F4C5-4461-94FE-0393533AB949}" type="presParOf" srcId="{01330F98-2CEE-4383-A1DC-194B64E51B05}" destId="{46300FB7-13C8-41E4-BFE0-4CBF397D04EB}" srcOrd="0" destOrd="0" presId="urn:microsoft.com/office/officeart/2005/8/layout/vList4"/>
    <dgm:cxn modelId="{CEF9A49E-7F22-4A17-B246-3151E74B0800}" type="presParOf" srcId="{01330F98-2CEE-4383-A1DC-194B64E51B05}" destId="{0A380D08-F858-465D-9BFE-FF7D22726BCF}" srcOrd="1" destOrd="0" presId="urn:microsoft.com/office/officeart/2005/8/layout/vList4"/>
    <dgm:cxn modelId="{E55E8903-7E76-40C8-BA74-D815C13224C9}" type="presParOf" srcId="{01330F98-2CEE-4383-A1DC-194B64E51B05}" destId="{09A6DA81-0213-479F-81AA-60A2754ABC51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F006FC-7E9C-4FF4-83C4-B28F8615AE55}">
      <dsp:nvSpPr>
        <dsp:cNvPr id="0" name=""/>
        <dsp:cNvSpPr/>
      </dsp:nvSpPr>
      <dsp:spPr>
        <a:xfrm>
          <a:off x="-3843500" y="-594368"/>
          <a:ext cx="4612974" cy="4612974"/>
        </a:xfrm>
        <a:prstGeom prst="blockArc">
          <a:avLst>
            <a:gd name="adj1" fmla="val 18900000"/>
            <a:gd name="adj2" fmla="val 2700000"/>
            <a:gd name="adj3" fmla="val 468"/>
          </a:avLst>
        </a:pr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D933FE-281F-4A2F-AA18-F076A239BA2A}">
      <dsp:nvSpPr>
        <dsp:cNvPr id="0" name=""/>
        <dsp:cNvSpPr/>
      </dsp:nvSpPr>
      <dsp:spPr>
        <a:xfrm>
          <a:off x="629460" y="489186"/>
          <a:ext cx="9715676" cy="97823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6475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0" i="0" kern="1200" dirty="0"/>
            <a:t>Inestabilidades en el proceso de tratamiento</a:t>
          </a:r>
          <a:endParaRPr lang="es-CU" sz="2400" kern="1200" dirty="0"/>
        </a:p>
      </dsp:txBody>
      <dsp:txXfrm>
        <a:off x="629460" y="489186"/>
        <a:ext cx="9715676" cy="978236"/>
      </dsp:txXfrm>
    </dsp:sp>
    <dsp:sp modelId="{F3F12CB8-2CD3-4E88-8577-7B6DEA2EF230}">
      <dsp:nvSpPr>
        <dsp:cNvPr id="0" name=""/>
        <dsp:cNvSpPr/>
      </dsp:nvSpPr>
      <dsp:spPr>
        <a:xfrm>
          <a:off x="18062" y="366906"/>
          <a:ext cx="1222795" cy="1222795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7E9895-41E4-41C8-9FC9-E8D94378CFBF}">
      <dsp:nvSpPr>
        <dsp:cNvPr id="0" name=""/>
        <dsp:cNvSpPr/>
      </dsp:nvSpPr>
      <dsp:spPr>
        <a:xfrm>
          <a:off x="629460" y="1956814"/>
          <a:ext cx="9715676" cy="97823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6475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0" i="0" kern="1200" dirty="0"/>
            <a:t>Capacidad insuficiente para cumplir con la demanda de agua de calidad</a:t>
          </a:r>
          <a:endParaRPr lang="es-CU" sz="2400" kern="1200" dirty="0"/>
        </a:p>
      </dsp:txBody>
      <dsp:txXfrm>
        <a:off x="629460" y="1956814"/>
        <a:ext cx="9715676" cy="978236"/>
      </dsp:txXfrm>
    </dsp:sp>
    <dsp:sp modelId="{3E918C67-764C-4293-82D0-B12AA9A02F90}">
      <dsp:nvSpPr>
        <dsp:cNvPr id="0" name=""/>
        <dsp:cNvSpPr/>
      </dsp:nvSpPr>
      <dsp:spPr>
        <a:xfrm>
          <a:off x="18062" y="1834534"/>
          <a:ext cx="1222795" cy="1222795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B067DB-F8ED-410C-8507-3A344F06CB8E}">
      <dsp:nvSpPr>
        <dsp:cNvPr id="0" name=""/>
        <dsp:cNvSpPr/>
      </dsp:nvSpPr>
      <dsp:spPr>
        <a:xfrm>
          <a:off x="0" y="352927"/>
          <a:ext cx="10363200" cy="271838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600" b="0" i="0" kern="1200" dirty="0"/>
            <a:t>Cómo mejorar y estabilizar la calidad del agua purificada y el agua para inyección en la planta de AICA UEB</a:t>
          </a:r>
          <a:endParaRPr lang="es-CU" sz="4600" kern="1200" dirty="0"/>
        </a:p>
      </dsp:txBody>
      <dsp:txXfrm>
        <a:off x="79619" y="432546"/>
        <a:ext cx="10203962" cy="25591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E764DF-CA45-4890-99FA-B838F6082C27}">
      <dsp:nvSpPr>
        <dsp:cNvPr id="0" name=""/>
        <dsp:cNvSpPr/>
      </dsp:nvSpPr>
      <dsp:spPr>
        <a:xfrm>
          <a:off x="0" y="0"/>
          <a:ext cx="10363200" cy="342423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900" b="0" i="0" kern="1200" dirty="0"/>
            <a:t>El objetivo general es mejorar y estabilizar la calidad del agua purificada y el agua para inyección en la planta de AICA mediante la implementación del EDI y propuesta en el sistema de control e instrumentación.</a:t>
          </a:r>
          <a:endParaRPr lang="es-CU" sz="3900" kern="1200" dirty="0"/>
        </a:p>
      </dsp:txBody>
      <dsp:txXfrm>
        <a:off x="100292" y="100292"/>
        <a:ext cx="10162616" cy="32236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EAC2E0-0A0D-4D24-8BC8-DDF04FFEA805}">
      <dsp:nvSpPr>
        <dsp:cNvPr id="0" name=""/>
        <dsp:cNvSpPr/>
      </dsp:nvSpPr>
      <dsp:spPr>
        <a:xfrm>
          <a:off x="0" y="1003868"/>
          <a:ext cx="9176085" cy="327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0F9DE9-FD31-4879-BA2E-E14BBB152F4A}">
      <dsp:nvSpPr>
        <dsp:cNvPr id="0" name=""/>
        <dsp:cNvSpPr/>
      </dsp:nvSpPr>
      <dsp:spPr>
        <a:xfrm>
          <a:off x="458356" y="169440"/>
          <a:ext cx="8688920" cy="102630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2784" tIns="0" rIns="24278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0" i="0" kern="1200" dirty="0"/>
            <a:t>Evaluar la situación actual del proceso de tratamiento de agua en la planta de bulbos de AICA.</a:t>
          </a:r>
          <a:endParaRPr lang="es-CU" sz="1800" kern="1200" dirty="0"/>
        </a:p>
      </dsp:txBody>
      <dsp:txXfrm>
        <a:off x="508456" y="219540"/>
        <a:ext cx="8588720" cy="926108"/>
      </dsp:txXfrm>
    </dsp:sp>
    <dsp:sp modelId="{661D7E92-4DEA-4F63-8236-5C54F5B0B6A4}">
      <dsp:nvSpPr>
        <dsp:cNvPr id="0" name=""/>
        <dsp:cNvSpPr/>
      </dsp:nvSpPr>
      <dsp:spPr>
        <a:xfrm>
          <a:off x="0" y="2139370"/>
          <a:ext cx="9176085" cy="327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23EE05-9181-48A7-A993-3DE0C5F47E57}">
      <dsp:nvSpPr>
        <dsp:cNvPr id="0" name=""/>
        <dsp:cNvSpPr/>
      </dsp:nvSpPr>
      <dsp:spPr>
        <a:xfrm>
          <a:off x="436401" y="1401668"/>
          <a:ext cx="8736578" cy="92958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2784" tIns="0" rIns="24278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0" i="0" kern="1200" dirty="0"/>
            <a:t>Investigar y proponer la implementación del EDI como etapa posterior al proceso de ósmosis inversa de doble etapa.</a:t>
          </a:r>
          <a:endParaRPr lang="es-CU" sz="1800" kern="1200" dirty="0"/>
        </a:p>
      </dsp:txBody>
      <dsp:txXfrm>
        <a:off x="481779" y="1447046"/>
        <a:ext cx="8645822" cy="838825"/>
      </dsp:txXfrm>
    </dsp:sp>
    <dsp:sp modelId="{7F919517-CCB9-4AF8-8744-D8526F7FB8D3}">
      <dsp:nvSpPr>
        <dsp:cNvPr id="0" name=""/>
        <dsp:cNvSpPr/>
      </dsp:nvSpPr>
      <dsp:spPr>
        <a:xfrm>
          <a:off x="0" y="3277539"/>
          <a:ext cx="9176085" cy="327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537D1D-3E7F-4027-906B-0872D6983006}">
      <dsp:nvSpPr>
        <dsp:cNvPr id="0" name=""/>
        <dsp:cNvSpPr/>
      </dsp:nvSpPr>
      <dsp:spPr>
        <a:xfrm>
          <a:off x="436401" y="2537170"/>
          <a:ext cx="8736578" cy="93224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2784" tIns="0" rIns="24278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0" i="0" kern="1200" dirty="0"/>
            <a:t>Analizar los requisitos técnicos, económicos y regulatorios para la implementación del EDI en la planta.</a:t>
          </a:r>
          <a:endParaRPr lang="es-CU" sz="1800" kern="1200" dirty="0"/>
        </a:p>
      </dsp:txBody>
      <dsp:txXfrm>
        <a:off x="481910" y="2582679"/>
        <a:ext cx="8645560" cy="841230"/>
      </dsp:txXfrm>
    </dsp:sp>
    <dsp:sp modelId="{620CCF13-F892-44EC-8815-E1AE1240422A}">
      <dsp:nvSpPr>
        <dsp:cNvPr id="0" name=""/>
        <dsp:cNvSpPr/>
      </dsp:nvSpPr>
      <dsp:spPr>
        <a:xfrm>
          <a:off x="0" y="4439662"/>
          <a:ext cx="9176085" cy="327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EE9024-583F-4F14-8482-0FE433F64257}">
      <dsp:nvSpPr>
        <dsp:cNvPr id="0" name=""/>
        <dsp:cNvSpPr/>
      </dsp:nvSpPr>
      <dsp:spPr>
        <a:xfrm>
          <a:off x="436401" y="3675339"/>
          <a:ext cx="8736578" cy="95620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2784" tIns="0" rIns="24278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0" i="0" kern="1200" dirty="0"/>
            <a:t>Proponer instrumentación para la integración del EDI así como las consideraciones a tener para su correcto control.</a:t>
          </a:r>
          <a:endParaRPr lang="es-CU" sz="1800" kern="1200" dirty="0"/>
        </a:p>
      </dsp:txBody>
      <dsp:txXfrm>
        <a:off x="483079" y="3722017"/>
        <a:ext cx="8643222" cy="86284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3E2E4A-99FD-4877-878B-270242BA563C}">
      <dsp:nvSpPr>
        <dsp:cNvPr id="0" name=""/>
        <dsp:cNvSpPr/>
      </dsp:nvSpPr>
      <dsp:spPr>
        <a:xfrm>
          <a:off x="0" y="4872"/>
          <a:ext cx="10363200" cy="2864160"/>
        </a:xfrm>
        <a:prstGeom prst="roundRect">
          <a:avLst/>
        </a:prstGeom>
        <a:solidFill>
          <a:srgbClr val="35507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just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b="0" i="0" kern="1200" dirty="0"/>
            <a:t>La implementación del EDI como etapa posterior al proceso de ósmosis inversa de doble etapa</a:t>
          </a:r>
          <a:br>
            <a:rPr lang="es-ES" sz="3400" b="0" i="0" kern="1200" dirty="0"/>
          </a:br>
          <a:r>
            <a:rPr lang="es-ES" sz="3400" b="0" i="0" kern="1200" dirty="0"/>
            <a:t>mejorará significativamente la calidad y estabilidad del agua purificada y el agua para inyección en la planta de AICA</a:t>
          </a:r>
          <a:endParaRPr lang="es-CU" sz="3400" kern="1200" dirty="0"/>
        </a:p>
      </dsp:txBody>
      <dsp:txXfrm>
        <a:off x="139817" y="144689"/>
        <a:ext cx="10083566" cy="258452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1B4A78-39E7-4769-92AB-E90E46895FA1}">
      <dsp:nvSpPr>
        <dsp:cNvPr id="0" name=""/>
        <dsp:cNvSpPr/>
      </dsp:nvSpPr>
      <dsp:spPr>
        <a:xfrm>
          <a:off x="0" y="332434"/>
          <a:ext cx="9105901" cy="96525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Se dise</a:t>
          </a:r>
          <a:r>
            <a:rPr lang="es-MX" sz="2500" kern="1200" dirty="0" err="1"/>
            <a:t>ñó</a:t>
          </a:r>
          <a:r>
            <a:rPr lang="es-ES" sz="2500" kern="1200" dirty="0"/>
            <a:t> un sistema un sistema de electrodesionización para la planta</a:t>
          </a:r>
          <a:endParaRPr lang="es-CU" sz="2500" kern="1200" dirty="0"/>
        </a:p>
      </dsp:txBody>
      <dsp:txXfrm>
        <a:off x="47120" y="379554"/>
        <a:ext cx="9011661" cy="871010"/>
      </dsp:txXfrm>
    </dsp:sp>
    <dsp:sp modelId="{ECE5B219-3E69-4023-81F3-42FCE8C0A0E5}">
      <dsp:nvSpPr>
        <dsp:cNvPr id="0" name=""/>
        <dsp:cNvSpPr/>
      </dsp:nvSpPr>
      <dsp:spPr>
        <a:xfrm>
          <a:off x="0" y="1369684"/>
          <a:ext cx="9105901" cy="96525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Se llevó a cabo un detallado levantamiento instrumental</a:t>
          </a:r>
          <a:endParaRPr lang="es-CU" sz="2500" kern="1200" dirty="0"/>
        </a:p>
      </dsp:txBody>
      <dsp:txXfrm>
        <a:off x="47120" y="1416804"/>
        <a:ext cx="9011661" cy="871010"/>
      </dsp:txXfrm>
    </dsp:sp>
    <dsp:sp modelId="{A0766C80-13AD-45D8-83EF-D7DEAFD64406}">
      <dsp:nvSpPr>
        <dsp:cNvPr id="0" name=""/>
        <dsp:cNvSpPr/>
      </dsp:nvSpPr>
      <dsp:spPr>
        <a:xfrm>
          <a:off x="0" y="2406935"/>
          <a:ext cx="9105901" cy="96525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Se dise</a:t>
          </a:r>
          <a:r>
            <a:rPr lang="es-MX" sz="2500" kern="1200" dirty="0"/>
            <a:t>ñ</a:t>
          </a:r>
          <a:r>
            <a:rPr lang="es-ES" sz="2500" kern="1200" dirty="0" err="1"/>
            <a:t>ó</a:t>
          </a:r>
          <a:r>
            <a:rPr lang="es-ES" sz="2500" kern="1200" dirty="0"/>
            <a:t> una aplicación visual basada en un sistema SCADA</a:t>
          </a:r>
          <a:endParaRPr lang="es-CU" sz="2500" kern="1200" dirty="0"/>
        </a:p>
      </dsp:txBody>
      <dsp:txXfrm>
        <a:off x="47120" y="2454055"/>
        <a:ext cx="9011661" cy="871010"/>
      </dsp:txXfrm>
    </dsp:sp>
    <dsp:sp modelId="{52A7E11E-C84B-4748-893D-EEFF9650580F}">
      <dsp:nvSpPr>
        <dsp:cNvPr id="0" name=""/>
        <dsp:cNvSpPr/>
      </dsp:nvSpPr>
      <dsp:spPr>
        <a:xfrm>
          <a:off x="0" y="3444185"/>
          <a:ext cx="9105901" cy="96525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b="0" i="0" kern="1200" dirty="0"/>
            <a:t>La lógica de programación desarrollada para el autómata aseguró la correcta puesta en marcha del electrodesionizador</a:t>
          </a:r>
          <a:endParaRPr lang="es-CU" sz="2500" kern="1200" dirty="0"/>
        </a:p>
      </dsp:txBody>
      <dsp:txXfrm>
        <a:off x="47120" y="3491305"/>
        <a:ext cx="9011661" cy="87101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1981B6-0136-460E-8C69-1E48A60AD1A3}">
      <dsp:nvSpPr>
        <dsp:cNvPr id="0" name=""/>
        <dsp:cNvSpPr/>
      </dsp:nvSpPr>
      <dsp:spPr>
        <a:xfrm>
          <a:off x="0" y="0"/>
          <a:ext cx="10363200" cy="163019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b="0" i="0" kern="1200" dirty="0"/>
            <a:t>Implementar pruebas piloto del sistema EDI en una planta de AICA</a:t>
          </a:r>
          <a:endParaRPr lang="es-CU" sz="3400" kern="1200" dirty="0"/>
        </a:p>
      </dsp:txBody>
      <dsp:txXfrm>
        <a:off x="2235659" y="0"/>
        <a:ext cx="8127540" cy="1630190"/>
      </dsp:txXfrm>
    </dsp:sp>
    <dsp:sp modelId="{6711A411-F60A-4340-883F-B906CB1E6C6C}">
      <dsp:nvSpPr>
        <dsp:cNvPr id="0" name=""/>
        <dsp:cNvSpPr/>
      </dsp:nvSpPr>
      <dsp:spPr>
        <a:xfrm>
          <a:off x="163019" y="163019"/>
          <a:ext cx="2072640" cy="130415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1000" b="-31000"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300FB7-13C8-41E4-BFE0-4CBF397D04EB}">
      <dsp:nvSpPr>
        <dsp:cNvPr id="0" name=""/>
        <dsp:cNvSpPr/>
      </dsp:nvSpPr>
      <dsp:spPr>
        <a:xfrm>
          <a:off x="0" y="1793210"/>
          <a:ext cx="10363200" cy="163019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b="0" i="0" kern="1200" dirty="0"/>
            <a:t>Investigar cómo la tecnología EDI podría integrarse con otras tecnologías emergentes</a:t>
          </a:r>
          <a:endParaRPr lang="es-CU" sz="3400" kern="1200" dirty="0"/>
        </a:p>
      </dsp:txBody>
      <dsp:txXfrm>
        <a:off x="2235659" y="1793210"/>
        <a:ext cx="8127540" cy="1630190"/>
      </dsp:txXfrm>
    </dsp:sp>
    <dsp:sp modelId="{0A380D08-F858-465D-9BFE-FF7D22726BCF}">
      <dsp:nvSpPr>
        <dsp:cNvPr id="0" name=""/>
        <dsp:cNvSpPr/>
      </dsp:nvSpPr>
      <dsp:spPr>
        <a:xfrm>
          <a:off x="163019" y="1956229"/>
          <a:ext cx="2072640" cy="130415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1000" b="-31000"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9A325-076F-4323-AC5C-B96F2D4F2381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D77E-D72D-4DC7-B9C2-C31550F23E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31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9A325-076F-4323-AC5C-B96F2D4F2381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D77E-D72D-4DC7-B9C2-C31550F23E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39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9A325-076F-4323-AC5C-B96F2D4F2381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D77E-D72D-4DC7-B9C2-C31550F23E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73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9A325-076F-4323-AC5C-B96F2D4F2381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D77E-D72D-4DC7-B9C2-C31550F23EAD}" type="slidenum">
              <a:rPr lang="en-US" smtClean="0"/>
              <a:t>‹Nº›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5889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9A325-076F-4323-AC5C-B96F2D4F2381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D77E-D72D-4DC7-B9C2-C31550F23E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99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9A325-076F-4323-AC5C-B96F2D4F2381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D77E-D72D-4DC7-B9C2-C31550F23E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97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9A325-076F-4323-AC5C-B96F2D4F2381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D77E-D72D-4DC7-B9C2-C31550F23E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33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9A325-076F-4323-AC5C-B96F2D4F2381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D77E-D72D-4DC7-B9C2-C31550F23E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08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9A325-076F-4323-AC5C-B96F2D4F2381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D77E-D72D-4DC7-B9C2-C31550F23E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119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9A325-076F-4323-AC5C-B96F2D4F2381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D77E-D72D-4DC7-B9C2-C31550F23E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71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9A325-076F-4323-AC5C-B96F2D4F2381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D77E-D72D-4DC7-B9C2-C31550F23E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29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9A325-076F-4323-AC5C-B96F2D4F2381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D77E-D72D-4DC7-B9C2-C31550F23E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58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9A325-076F-4323-AC5C-B96F2D4F2381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D77E-D72D-4DC7-B9C2-C31550F23E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19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9A325-076F-4323-AC5C-B96F2D4F2381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D77E-D72D-4DC7-B9C2-C31550F23E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9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9A325-076F-4323-AC5C-B96F2D4F2381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D77E-D72D-4DC7-B9C2-C31550F23E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81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9A325-076F-4323-AC5C-B96F2D4F2381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D77E-D72D-4DC7-B9C2-C31550F23E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84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9A325-076F-4323-AC5C-B96F2D4F2381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D77E-D72D-4DC7-B9C2-C31550F23E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16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9A325-076F-4323-AC5C-B96F2D4F2381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D77E-D72D-4DC7-B9C2-C31550F23E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51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5A9A325-076F-4323-AC5C-B96F2D4F2381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90AD77E-D72D-4DC7-B9C2-C31550F23E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8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7" r:id="rId14"/>
    <p:sldLayoutId id="2147483838" r:id="rId15"/>
    <p:sldLayoutId id="2147483839" r:id="rId16"/>
    <p:sldLayoutId id="2147483840" r:id="rId17"/>
    <p:sldLayoutId id="2147483841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3" y="915861"/>
            <a:ext cx="10364452" cy="2053391"/>
          </a:xfrm>
        </p:spPr>
        <p:txBody>
          <a:bodyPr/>
          <a:lstStyle/>
          <a:p>
            <a:r>
              <a:rPr lang="es-ES" sz="3600" b="1" i="0" dirty="0">
                <a:solidFill>
                  <a:srgbClr val="000000"/>
                </a:solidFill>
                <a:effectLst/>
                <a:latin typeface="NimbusSanL-Bold"/>
              </a:rPr>
              <a:t>Optimización en el sistema de tratamiento de</a:t>
            </a:r>
            <a:br>
              <a:rPr lang="es-ES" sz="3600" b="1" i="0" dirty="0">
                <a:solidFill>
                  <a:srgbClr val="000000"/>
                </a:solidFill>
                <a:effectLst/>
                <a:latin typeface="NimbusSanL-Bold"/>
              </a:rPr>
            </a:br>
            <a:r>
              <a:rPr lang="es-ES" sz="3600" b="1" i="0" dirty="0">
                <a:solidFill>
                  <a:srgbClr val="000000"/>
                </a:solidFill>
                <a:effectLst/>
                <a:latin typeface="NimbusSanL-Bold"/>
              </a:rPr>
              <a:t>agua de la planta de bulbos en Laboratorios AICA UEB</a:t>
            </a:r>
            <a:br>
              <a:rPr lang="es-E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C42823-5A8F-72B5-662E-B105AC16FBCF}"/>
              </a:ext>
            </a:extLst>
          </p:cNvPr>
          <p:cNvSpPr txBox="1"/>
          <p:nvPr/>
        </p:nvSpPr>
        <p:spPr>
          <a:xfrm>
            <a:off x="5498721" y="2951322"/>
            <a:ext cx="1194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Autor</a:t>
            </a:r>
            <a:endParaRPr lang="es-CU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D75C61-93A3-8DCD-3EFD-E7B7B449F310}"/>
              </a:ext>
            </a:extLst>
          </p:cNvPr>
          <p:cNvSpPr txBox="1"/>
          <p:nvPr/>
        </p:nvSpPr>
        <p:spPr>
          <a:xfrm>
            <a:off x="4387295" y="3492272"/>
            <a:ext cx="3289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i="0" dirty="0">
                <a:solidFill>
                  <a:srgbClr val="000000"/>
                </a:solidFill>
                <a:effectLst/>
                <a:latin typeface="NimbusSanL-Regu"/>
              </a:rPr>
              <a:t>Armando Cesar Martin Calderón</a:t>
            </a:r>
            <a:r>
              <a:rPr lang="en-US" dirty="0"/>
              <a:t> </a:t>
            </a:r>
            <a:br>
              <a:rPr lang="en-US" dirty="0"/>
            </a:br>
            <a:endParaRPr lang="es-C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7222F6-5895-91ED-F2AB-9419AF764346}"/>
              </a:ext>
            </a:extLst>
          </p:cNvPr>
          <p:cNvSpPr txBox="1"/>
          <p:nvPr/>
        </p:nvSpPr>
        <p:spPr>
          <a:xfrm>
            <a:off x="5259178" y="4159528"/>
            <a:ext cx="1673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Tutores</a:t>
            </a:r>
            <a:endParaRPr lang="es-CU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495159-4B37-21D7-EE9A-9D888395A67E}"/>
              </a:ext>
            </a:extLst>
          </p:cNvPr>
          <p:cNvSpPr txBox="1"/>
          <p:nvPr/>
        </p:nvSpPr>
        <p:spPr>
          <a:xfrm>
            <a:off x="4891183" y="4744303"/>
            <a:ext cx="24096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i="0" dirty="0">
                <a:solidFill>
                  <a:srgbClr val="000000"/>
                </a:solidFill>
                <a:effectLst/>
                <a:latin typeface="NimbusSanL-Regu"/>
              </a:rPr>
              <a:t>Ing. Amanda Martí Coll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endParaRPr lang="es-C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64A9F7-6B7E-B4E0-3143-26FFACDDC4D1}"/>
              </a:ext>
            </a:extLst>
          </p:cNvPr>
          <p:cNvSpPr txBox="1"/>
          <p:nvPr/>
        </p:nvSpPr>
        <p:spPr>
          <a:xfrm>
            <a:off x="4757332" y="5127388"/>
            <a:ext cx="2677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i="0" dirty="0">
                <a:solidFill>
                  <a:srgbClr val="000000"/>
                </a:solidFill>
                <a:effectLst/>
                <a:latin typeface="NimbusSanL-Regu"/>
              </a:rPr>
              <a:t>Ing. Rosaine Ayala Gispert</a:t>
            </a:r>
            <a:r>
              <a:rPr lang="en-US" dirty="0"/>
              <a:t> </a:t>
            </a:r>
            <a:br>
              <a:rPr lang="en-US" dirty="0"/>
            </a:br>
            <a:endParaRPr lang="es-CU" dirty="0"/>
          </a:p>
        </p:txBody>
      </p:sp>
    </p:spTree>
    <p:extLst>
      <p:ext uri="{BB962C8B-B14F-4D97-AF65-F5344CB8AC3E}">
        <p14:creationId xmlns:p14="http://schemas.microsoft.com/office/powerpoint/2010/main" val="2287211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s-419" dirty="0"/>
              <a:t>DESCRIPCIÓN DEL PROCESO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8514A32-A64D-C67A-AD69-0E91862C92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59526" y="1822979"/>
            <a:ext cx="8672947" cy="4726750"/>
          </a:xfrm>
        </p:spPr>
      </p:pic>
    </p:spTree>
    <p:extLst>
      <p:ext uri="{BB962C8B-B14F-4D97-AF65-F5344CB8AC3E}">
        <p14:creationId xmlns:p14="http://schemas.microsoft.com/office/powerpoint/2010/main" val="114115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s-419" dirty="0"/>
              <a:t>INSTRUMENTACIÓN ASOCIADA</a:t>
            </a:r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E80BA9B8-A7C2-59FE-C851-F34486327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2840724"/>
            <a:ext cx="2072820" cy="2476715"/>
          </a:xfr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4">
                <a:extLst>
                  <a:ext uri="{FF2B5EF4-FFF2-40B4-BE49-F238E27FC236}">
                    <a16:creationId xmlns:a16="http://schemas.microsoft.com/office/drawing/2014/main" id="{BAAD822B-0C64-6A2C-FAF2-3458A13413A1}"/>
                  </a:ext>
                </a:extLst>
              </p:cNvPr>
              <p:cNvGraphicFramePr>
                <a:graphicFrameLocks noGrp="1"/>
              </p:cNvGraphicFramePr>
              <p:nvPr>
                <p:ph sz="quarter" idx="4294967295"/>
                <p:extLst>
                  <p:ext uri="{D42A27DB-BD31-4B8C-83A1-F6EECF244321}">
                    <p14:modId xmlns:p14="http://schemas.microsoft.com/office/powerpoint/2010/main" val="1922531239"/>
                  </p:ext>
                </p:extLst>
              </p:nvPr>
            </p:nvGraphicFramePr>
            <p:xfrm>
              <a:off x="4958230" y="2214694"/>
              <a:ext cx="5575873" cy="3957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72931">
                      <a:extLst>
                        <a:ext uri="{9D8B030D-6E8A-4147-A177-3AD203B41FA5}">
                          <a16:colId xmlns:a16="http://schemas.microsoft.com/office/drawing/2014/main" val="1040180310"/>
                        </a:ext>
                      </a:extLst>
                    </a:gridCol>
                    <a:gridCol w="2702942">
                      <a:extLst>
                        <a:ext uri="{9D8B030D-6E8A-4147-A177-3AD203B41FA5}">
                          <a16:colId xmlns:a16="http://schemas.microsoft.com/office/drawing/2014/main" val="1057955338"/>
                        </a:ext>
                      </a:extLst>
                    </a:gridCol>
                  </a:tblGrid>
                  <a:tr h="187643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Sensor de conductividad</a:t>
                          </a:r>
                        </a:p>
                      </a:txBody>
                      <a:tcPr>
                        <a:solidFill>
                          <a:srgbClr val="35507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r>
                            <a:rPr lang="es-ES" dirty="0"/>
                            <a:t>s</a:t>
                          </a:r>
                          <a:endParaRPr lang="es-C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80699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1" dirty="0" err="1">
                              <a:solidFill>
                                <a:srgbClr val="000000"/>
                              </a:solidFill>
                              <a:effectLst/>
                            </a:rPr>
                            <a:t>Modelo</a:t>
                          </a:r>
                          <a:endParaRPr lang="en-US" sz="1600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effectLst/>
                            </a:rPr>
                            <a:t>CLS16-3D1A1P</a:t>
                          </a:r>
                          <a:endParaRPr lang="en-US" sz="1600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55024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1" dirty="0" err="1">
                              <a:solidFill>
                                <a:srgbClr val="000000"/>
                              </a:solidFill>
                              <a:effectLst/>
                            </a:rPr>
                            <a:t>Acabado</a:t>
                          </a:r>
                          <a:endParaRPr lang="en-US" sz="1600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err="1">
                              <a:solidFill>
                                <a:srgbClr val="000000"/>
                              </a:solidFill>
                              <a:effectLst/>
                            </a:rPr>
                            <a:t>Electropulido</a:t>
                          </a: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effectLst/>
                            </a:rPr>
                            <a:t> Ra &lt; 0,8µm</a:t>
                          </a:r>
                          <a:endParaRPr lang="en-US" sz="1600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98361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1" dirty="0" err="1">
                              <a:solidFill>
                                <a:srgbClr val="000000"/>
                              </a:solidFill>
                              <a:effectLst/>
                            </a:rPr>
                            <a:t>Constante</a:t>
                          </a:r>
                          <a:endParaRPr lang="en-US" sz="1600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effectLst/>
                            </a:rPr>
                            <a:t>0,1 (0,04 / 500 µS/cm)</a:t>
                          </a:r>
                          <a:endParaRPr lang="en-US" sz="1600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52739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effectLst/>
                            </a:rPr>
                            <a:t>Rango</a:t>
                          </a:r>
                          <a:endParaRPr lang="en-US" sz="1600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600" b="0" dirty="0">
                              <a:solidFill>
                                <a:srgbClr val="000000"/>
                              </a:solidFill>
                              <a:effectLst/>
                            </a:rPr>
                            <a:t>0 a 20 µS/cm</a:t>
                          </a:r>
                          <a:endParaRPr lang="pt-BR" sz="1600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643808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effectLst/>
                            </a:rPr>
                            <a:t>Material</a:t>
                          </a:r>
                          <a:endParaRPr lang="en-US" sz="1600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600" b="0" dirty="0">
                              <a:solidFill>
                                <a:srgbClr val="000000"/>
                              </a:solidFill>
                              <a:effectLst/>
                            </a:rPr>
                            <a:t>Acero inoxidable 316 L (DIN</a:t>
                          </a:r>
                          <a:br>
                            <a:rPr lang="es-ES" sz="1600" b="0" dirty="0">
                              <a:solidFill>
                                <a:srgbClr val="000000"/>
                              </a:solidFill>
                              <a:effectLst/>
                            </a:rPr>
                          </a:br>
                          <a:r>
                            <a:rPr lang="es-ES" sz="1600" b="0" dirty="0">
                              <a:solidFill>
                                <a:srgbClr val="000000"/>
                              </a:solidFill>
                              <a:effectLst/>
                            </a:rPr>
                            <a:t>1.4435)</a:t>
                          </a:r>
                          <a:endParaRPr lang="es-ES" sz="1600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00565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dirty="0" err="1">
                              <a:solidFill>
                                <a:srgbClr val="000000"/>
                              </a:solidFill>
                              <a:effectLst/>
                            </a:rPr>
                            <a:t>Conexiones</a:t>
                          </a:r>
                          <a:endParaRPr lang="en-US" sz="1600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600" b="0" dirty="0">
                              <a:solidFill>
                                <a:srgbClr val="000000"/>
                              </a:solidFill>
                              <a:effectLst/>
                            </a:rPr>
                            <a:t>1"1/2 (38,10 mm) Tri-Clamp</a:t>
                          </a:r>
                          <a:endParaRPr lang="it-IT" sz="1600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291034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1" dirty="0" err="1">
                              <a:solidFill>
                                <a:srgbClr val="000000"/>
                              </a:solidFill>
                              <a:effectLst/>
                            </a:rPr>
                            <a:t>Temperatura</a:t>
                          </a:r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US" sz="1600" b="1" dirty="0" err="1">
                              <a:solidFill>
                                <a:srgbClr val="000000"/>
                              </a:solidFill>
                              <a:effectLst/>
                            </a:rPr>
                            <a:t>máxima</a:t>
                          </a:r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effectLst/>
                            </a:rPr>
                            <a:t> del</a:t>
                          </a:r>
                          <a:br>
                            <a:rPr lang="en-US" sz="1600" b="1" dirty="0">
                              <a:solidFill>
                                <a:srgbClr val="000000"/>
                              </a:solidFill>
                              <a:effectLst/>
                            </a:rPr>
                          </a:br>
                          <a:r>
                            <a:rPr lang="en-US" sz="1600" b="1" dirty="0" err="1">
                              <a:solidFill>
                                <a:srgbClr val="000000"/>
                              </a:solidFill>
                              <a:effectLst/>
                            </a:rPr>
                            <a:t>fluido</a:t>
                          </a:r>
                          <a:endParaRPr lang="en-US" sz="1600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effectLst/>
                            </a:rPr>
                            <a:t>120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°</m:t>
                              </m:r>
                            </m:oMath>
                          </a14:m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effectLst/>
                            </a:rPr>
                            <a:t>C</a:t>
                          </a:r>
                          <a:endParaRPr lang="en-US" sz="1600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05358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1" dirty="0" err="1">
                              <a:solidFill>
                                <a:srgbClr val="000000"/>
                              </a:solidFill>
                              <a:effectLst/>
                            </a:rPr>
                            <a:t>Fabricante</a:t>
                          </a:r>
                          <a:endParaRPr lang="en-US" sz="1600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effectLst/>
                            </a:rPr>
                            <a:t>Endress+Hauser</a:t>
                          </a:r>
                          <a:endParaRPr lang="en-US" sz="1600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671223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4">
                <a:extLst>
                  <a:ext uri="{FF2B5EF4-FFF2-40B4-BE49-F238E27FC236}">
                    <a16:creationId xmlns:a16="http://schemas.microsoft.com/office/drawing/2014/main" id="{BAAD822B-0C64-6A2C-FAF2-3458A13413A1}"/>
                  </a:ext>
                </a:extLst>
              </p:cNvPr>
              <p:cNvGraphicFramePr>
                <a:graphicFrameLocks noGrp="1"/>
              </p:cNvGraphicFramePr>
              <p:nvPr>
                <p:ph sz="quarter" idx="4294967295"/>
                <p:extLst>
                  <p:ext uri="{D42A27DB-BD31-4B8C-83A1-F6EECF244321}">
                    <p14:modId xmlns:p14="http://schemas.microsoft.com/office/powerpoint/2010/main" val="1922531239"/>
                  </p:ext>
                </p:extLst>
              </p:nvPr>
            </p:nvGraphicFramePr>
            <p:xfrm>
              <a:off x="4958230" y="2214694"/>
              <a:ext cx="5575873" cy="3957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72931">
                      <a:extLst>
                        <a:ext uri="{9D8B030D-6E8A-4147-A177-3AD203B41FA5}">
                          <a16:colId xmlns:a16="http://schemas.microsoft.com/office/drawing/2014/main" val="1040180310"/>
                        </a:ext>
                      </a:extLst>
                    </a:gridCol>
                    <a:gridCol w="2702942">
                      <a:extLst>
                        <a:ext uri="{9D8B030D-6E8A-4147-A177-3AD203B41FA5}">
                          <a16:colId xmlns:a16="http://schemas.microsoft.com/office/drawing/2014/main" val="1057955338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Sensor de conductividad</a:t>
                          </a:r>
                        </a:p>
                      </a:txBody>
                      <a:tcPr>
                        <a:solidFill>
                          <a:srgbClr val="35507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r>
                            <a:rPr lang="es-ES" dirty="0"/>
                            <a:t>s</a:t>
                          </a:r>
                          <a:endParaRPr lang="es-C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80699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1" dirty="0" err="1">
                              <a:solidFill>
                                <a:srgbClr val="000000"/>
                              </a:solidFill>
                              <a:effectLst/>
                            </a:rPr>
                            <a:t>Modelo</a:t>
                          </a:r>
                          <a:endParaRPr lang="en-US" sz="1600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effectLst/>
                            </a:rPr>
                            <a:t>CLS16-3D1A1P</a:t>
                          </a:r>
                          <a:endParaRPr lang="en-US" sz="1600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55024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1" dirty="0" err="1">
                              <a:solidFill>
                                <a:srgbClr val="000000"/>
                              </a:solidFill>
                              <a:effectLst/>
                            </a:rPr>
                            <a:t>Acabado</a:t>
                          </a:r>
                          <a:endParaRPr lang="en-US" sz="1600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 err="1">
                              <a:solidFill>
                                <a:srgbClr val="000000"/>
                              </a:solidFill>
                              <a:effectLst/>
                            </a:rPr>
                            <a:t>Electropulido</a:t>
                          </a: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effectLst/>
                            </a:rPr>
                            <a:t> Ra &lt; 0,8µm</a:t>
                          </a:r>
                          <a:endParaRPr lang="en-US" sz="1600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98361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1" dirty="0" err="1">
                              <a:solidFill>
                                <a:srgbClr val="000000"/>
                              </a:solidFill>
                              <a:effectLst/>
                            </a:rPr>
                            <a:t>Constante</a:t>
                          </a:r>
                          <a:endParaRPr lang="en-US" sz="1600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effectLst/>
                            </a:rPr>
                            <a:t>0,1 (0,04 / 500 µS/cm)</a:t>
                          </a:r>
                          <a:endParaRPr lang="en-US" sz="1600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52739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effectLst/>
                            </a:rPr>
                            <a:t>Rango</a:t>
                          </a:r>
                          <a:endParaRPr lang="en-US" sz="1600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600" b="0" dirty="0">
                              <a:solidFill>
                                <a:srgbClr val="000000"/>
                              </a:solidFill>
                              <a:effectLst/>
                            </a:rPr>
                            <a:t>0 a 20 µS/cm</a:t>
                          </a:r>
                          <a:endParaRPr lang="pt-BR" sz="1600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6438089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effectLst/>
                            </a:rPr>
                            <a:t>Material</a:t>
                          </a:r>
                          <a:endParaRPr lang="en-US" sz="1600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600" b="0" dirty="0">
                              <a:solidFill>
                                <a:srgbClr val="000000"/>
                              </a:solidFill>
                              <a:effectLst/>
                            </a:rPr>
                            <a:t>Acero inoxidable 316 L (DIN</a:t>
                          </a:r>
                          <a:br>
                            <a:rPr lang="es-ES" sz="1600" b="0" dirty="0">
                              <a:solidFill>
                                <a:srgbClr val="000000"/>
                              </a:solidFill>
                              <a:effectLst/>
                            </a:rPr>
                          </a:br>
                          <a:r>
                            <a:rPr lang="es-ES" sz="1600" b="0" dirty="0">
                              <a:solidFill>
                                <a:srgbClr val="000000"/>
                              </a:solidFill>
                              <a:effectLst/>
                            </a:rPr>
                            <a:t>1.4435)</a:t>
                          </a:r>
                          <a:endParaRPr lang="es-ES" sz="1600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0056506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dirty="0" err="1">
                              <a:solidFill>
                                <a:srgbClr val="000000"/>
                              </a:solidFill>
                              <a:effectLst/>
                            </a:rPr>
                            <a:t>Conexiones</a:t>
                          </a:r>
                          <a:endParaRPr lang="en-US" sz="1600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600" b="0" dirty="0">
                              <a:solidFill>
                                <a:srgbClr val="000000"/>
                              </a:solidFill>
                              <a:effectLst/>
                            </a:rPr>
                            <a:t>1"1/2 (38,10 mm) Tri-Clamp</a:t>
                          </a:r>
                          <a:endParaRPr lang="it-IT" sz="1600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2910341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1600" b="1" dirty="0" err="1">
                              <a:solidFill>
                                <a:srgbClr val="000000"/>
                              </a:solidFill>
                              <a:effectLst/>
                            </a:rPr>
                            <a:t>Temperatura</a:t>
                          </a:r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US" sz="1600" b="1" dirty="0" err="1">
                              <a:solidFill>
                                <a:srgbClr val="000000"/>
                              </a:solidFill>
                              <a:effectLst/>
                            </a:rPr>
                            <a:t>máxima</a:t>
                          </a:r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effectLst/>
                            </a:rPr>
                            <a:t> del</a:t>
                          </a:r>
                          <a:br>
                            <a:rPr lang="en-US" sz="1600" b="1" dirty="0">
                              <a:solidFill>
                                <a:srgbClr val="000000"/>
                              </a:solidFill>
                              <a:effectLst/>
                            </a:rPr>
                          </a:br>
                          <a:r>
                            <a:rPr lang="en-US" sz="1600" b="1" dirty="0" err="1">
                              <a:solidFill>
                                <a:srgbClr val="000000"/>
                              </a:solidFill>
                              <a:effectLst/>
                            </a:rPr>
                            <a:t>fluido</a:t>
                          </a:r>
                          <a:endParaRPr lang="en-US" sz="1600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C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6532" t="-526316" r="-901" b="-7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5358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1" dirty="0" err="1">
                              <a:solidFill>
                                <a:srgbClr val="000000"/>
                              </a:solidFill>
                              <a:effectLst/>
                            </a:rPr>
                            <a:t>Fabricante</a:t>
                          </a:r>
                          <a:endParaRPr lang="en-US" sz="1600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effectLst/>
                            </a:rPr>
                            <a:t>Endress+Hauser</a:t>
                          </a:r>
                          <a:endParaRPr lang="en-US" sz="1600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6712234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25330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s-419" dirty="0"/>
              <a:t>INSTRUMENTACIÓN ASOCIADA</a:t>
            </a:r>
            <a:endParaRPr lang="en-US" dirty="0"/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BAAD822B-0C64-6A2C-FAF2-3458A13413A1}"/>
              </a:ext>
            </a:extLst>
          </p:cNvPr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4122789018"/>
              </p:ext>
            </p:extLst>
          </p:nvPr>
        </p:nvGraphicFramePr>
        <p:xfrm>
          <a:off x="4958230" y="2214694"/>
          <a:ext cx="5575873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2931">
                  <a:extLst>
                    <a:ext uri="{9D8B030D-6E8A-4147-A177-3AD203B41FA5}">
                      <a16:colId xmlns:a16="http://schemas.microsoft.com/office/drawing/2014/main" val="1040180310"/>
                    </a:ext>
                  </a:extLst>
                </a:gridCol>
                <a:gridCol w="2702942">
                  <a:extLst>
                    <a:ext uri="{9D8B030D-6E8A-4147-A177-3AD203B41FA5}">
                      <a16:colId xmlns:a16="http://schemas.microsoft.com/office/drawing/2014/main" val="1057955338"/>
                    </a:ext>
                  </a:extLst>
                </a:gridCol>
              </a:tblGrid>
              <a:tr h="187643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Sensor </a:t>
                      </a: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 pH</a:t>
                      </a:r>
                      <a:r>
                        <a:rPr lang="en-US" dirty="0"/>
                        <a:t> </a:t>
                      </a:r>
                      <a:endParaRPr lang="es-ES" dirty="0"/>
                    </a:p>
                  </a:txBody>
                  <a:tcPr>
                    <a:solidFill>
                      <a:srgbClr val="355071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s-ES" dirty="0"/>
                        <a:t>s</a:t>
                      </a:r>
                      <a:endParaRPr lang="es-C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069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</a:rPr>
                        <a:t>Modelo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NimbusSanL-Regu"/>
                        </a:rPr>
                        <a:t>CPS 11D-7AA2G 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NimbusSanL-Regu"/>
                        </a:rPr>
                        <a:t>Memosens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502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</a:rPr>
                        <a:t>Rango de pH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U" sz="1600" b="0" i="0" dirty="0">
                          <a:solidFill>
                            <a:srgbClr val="000000"/>
                          </a:solidFill>
                          <a:effectLst/>
                          <a:latin typeface="NimbusSanL-Regu"/>
                        </a:rPr>
                        <a:t>0-12</a:t>
                      </a:r>
                      <a:endParaRPr lang="es-CU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4380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</a:rPr>
                        <a:t>Material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NimbusSanL-Regu"/>
                        </a:rPr>
                        <a:t>Vidrio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005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</a:rPr>
                        <a:t>Rango de </a:t>
                      </a:r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</a:rPr>
                        <a:t>temperatura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NimbusSanL-Regu"/>
                        </a:rPr>
                        <a:t>-5 a 80 </a:t>
                      </a:r>
                      <a:r>
                        <a:rPr lang="es-MX" sz="1600" b="0" i="0" dirty="0">
                          <a:solidFill>
                            <a:srgbClr val="000000"/>
                          </a:solidFill>
                          <a:effectLst/>
                          <a:latin typeface="NimbusSanL-Regu"/>
                        </a:rPr>
                        <a:t>° 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NimbusSanL-Regu"/>
                        </a:rPr>
                        <a:t>C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9103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 err="1">
                          <a:solidFill>
                            <a:srgbClr val="000000"/>
                          </a:solidFill>
                          <a:effectLst/>
                          <a:latin typeface="NimbusSanL-Bold"/>
                        </a:rPr>
                        <a:t>Conector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NimbusSanL-Regu"/>
                        </a:rPr>
                        <a:t>tipo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NimbusSanL-Regu"/>
                        </a:rPr>
                        <a:t> N con PG13,5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02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 err="1">
                          <a:solidFill>
                            <a:srgbClr val="000000"/>
                          </a:solidFill>
                          <a:effectLst/>
                          <a:latin typeface="NimbusSanL-Bold"/>
                        </a:rPr>
                        <a:t>Longitud</a:t>
                      </a:r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latin typeface="NimbusSanL-Bold"/>
                        </a:rPr>
                        <a:t> de la </a:t>
                      </a:r>
                      <a:r>
                        <a:rPr lang="en-US" sz="1600" b="1" i="0" dirty="0" err="1">
                          <a:solidFill>
                            <a:srgbClr val="000000"/>
                          </a:solidFill>
                          <a:effectLst/>
                          <a:latin typeface="NimbusSanL-Bold"/>
                        </a:rPr>
                        <a:t>sonda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NimbusSanL-Regu"/>
                        </a:rPr>
                        <a:t>120 x 12 mm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535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</a:rPr>
                        <a:t>Fabricante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</a:rPr>
                        <a:t>Endress+Hauser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7122344"/>
                  </a:ext>
                </a:extLst>
              </a:tr>
            </a:tbl>
          </a:graphicData>
        </a:graphic>
      </p:graphicFrame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B824555A-8F59-2CD2-E2E4-0ACA6BF0B7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629" y="2214694"/>
            <a:ext cx="1734033" cy="2849996"/>
          </a:xfrm>
        </p:spPr>
      </p:pic>
    </p:spTree>
    <p:extLst>
      <p:ext uri="{BB962C8B-B14F-4D97-AF65-F5344CB8AC3E}">
        <p14:creationId xmlns:p14="http://schemas.microsoft.com/office/powerpoint/2010/main" val="1005896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s-419" dirty="0"/>
              <a:t>INSTRUMENTACIÓN ASOCIADA</a:t>
            </a:r>
            <a:endParaRPr lang="en-US" dirty="0"/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BAAD822B-0C64-6A2C-FAF2-3458A13413A1}"/>
              </a:ext>
            </a:extLst>
          </p:cNvPr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128163812"/>
              </p:ext>
            </p:extLst>
          </p:nvPr>
        </p:nvGraphicFramePr>
        <p:xfrm>
          <a:off x="4958230" y="2214694"/>
          <a:ext cx="5575873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2931">
                  <a:extLst>
                    <a:ext uri="{9D8B030D-6E8A-4147-A177-3AD203B41FA5}">
                      <a16:colId xmlns:a16="http://schemas.microsoft.com/office/drawing/2014/main" val="1040180310"/>
                    </a:ext>
                  </a:extLst>
                </a:gridCol>
                <a:gridCol w="2702942">
                  <a:extLst>
                    <a:ext uri="{9D8B030D-6E8A-4147-A177-3AD203B41FA5}">
                      <a16:colId xmlns:a16="http://schemas.microsoft.com/office/drawing/2014/main" val="1057955338"/>
                    </a:ext>
                  </a:extLst>
                </a:gridCol>
              </a:tblGrid>
              <a:tr h="187643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Sensor </a:t>
                      </a: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 </a:t>
                      </a:r>
                      <a:r>
                        <a:rPr lang="es-ES" sz="1800" b="1" i="0" kern="1200" noProof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temperatura</a:t>
                      </a:r>
                      <a:r>
                        <a:rPr lang="en-US" dirty="0"/>
                        <a:t>  </a:t>
                      </a:r>
                      <a:endParaRPr lang="es-ES" dirty="0"/>
                    </a:p>
                  </a:txBody>
                  <a:tcPr>
                    <a:solidFill>
                      <a:srgbClr val="355071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s-ES" dirty="0"/>
                        <a:t>s</a:t>
                      </a:r>
                      <a:endParaRPr lang="es-C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069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b="1" noProof="0" dirty="0">
                          <a:solidFill>
                            <a:srgbClr val="000000"/>
                          </a:solidFill>
                          <a:effectLst/>
                        </a:rPr>
                        <a:t>Modelo</a:t>
                      </a:r>
                      <a:endParaRPr lang="es-ES" sz="1600" noProof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NimbusSanL-Regu"/>
                        </a:rPr>
                        <a:t>TSPT-6702UAC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502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 b="1" noProof="0" dirty="0">
                          <a:effectLst/>
                        </a:rPr>
                        <a:t>Tipo</a:t>
                      </a:r>
                      <a:endParaRPr lang="es-ES" sz="1600" b="1" noProof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noProof="0" dirty="0">
                          <a:effectLst/>
                        </a:rPr>
                        <a:t>Clase</a:t>
                      </a:r>
                      <a:r>
                        <a:rPr lang="en-US" sz="1600" dirty="0">
                          <a:effectLst/>
                        </a:rPr>
                        <a:t>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7970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 err="1">
                          <a:solidFill>
                            <a:srgbClr val="000000"/>
                          </a:solidFill>
                          <a:effectLst/>
                          <a:latin typeface="NimbusSanL-Bold"/>
                        </a:rPr>
                        <a:t>Precisión</a:t>
                      </a:r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latin typeface="NimbusSanL-Bold"/>
                        </a:rPr>
                        <a:t> </a:t>
                      </a:r>
                      <a:r>
                        <a:rPr lang="en-US" sz="1600" b="1" i="0" dirty="0" err="1">
                          <a:solidFill>
                            <a:srgbClr val="000000"/>
                          </a:solidFill>
                          <a:effectLst/>
                          <a:latin typeface="NimbusSanL-Bold"/>
                        </a:rPr>
                        <a:t>típica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NimbusSanL-Regu"/>
                        </a:rPr>
                        <a:t>+/- 0.15°C a 0°C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4380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latin typeface="NimbusSanL-Bold"/>
                        </a:rPr>
                        <a:t>Rango de </a:t>
                      </a:r>
                      <a:r>
                        <a:rPr lang="en-US" sz="1600" b="1" i="0" dirty="0" err="1">
                          <a:solidFill>
                            <a:srgbClr val="000000"/>
                          </a:solidFill>
                          <a:effectLst/>
                          <a:latin typeface="NimbusSanL-Bold"/>
                        </a:rPr>
                        <a:t>medición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NimbusSanL-Regu"/>
                        </a:rPr>
                        <a:t>0°C a 200°C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005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 err="1">
                          <a:solidFill>
                            <a:srgbClr val="000000"/>
                          </a:solidFill>
                          <a:effectLst/>
                          <a:latin typeface="NimbusSanL-Bold"/>
                        </a:rPr>
                        <a:t>Longitud</a:t>
                      </a:r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latin typeface="NimbusSanL-Bold"/>
                        </a:rPr>
                        <a:t> de </a:t>
                      </a:r>
                      <a:r>
                        <a:rPr lang="en-US" sz="1600" b="1" i="0" dirty="0" err="1">
                          <a:solidFill>
                            <a:srgbClr val="000000"/>
                          </a:solidFill>
                          <a:effectLst/>
                          <a:latin typeface="NimbusSanL-Bold"/>
                        </a:rPr>
                        <a:t>los</a:t>
                      </a:r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latin typeface="NimbusSanL-Bold"/>
                        </a:rPr>
                        <a:t> cables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NimbusSanL-Regu"/>
                        </a:rPr>
                        <a:t>102 mm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9103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 err="1">
                          <a:solidFill>
                            <a:srgbClr val="000000"/>
                          </a:solidFill>
                          <a:effectLst/>
                          <a:latin typeface="NimbusSanL-Bold"/>
                        </a:rPr>
                        <a:t>Conexiones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NimbusSanL-Regu"/>
                        </a:rPr>
                        <a:t>ø 6 mm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02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</a:rPr>
                        <a:t>Fabricante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</a:rPr>
                        <a:t>Endress+Hauser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7122344"/>
                  </a:ext>
                </a:extLst>
              </a:tr>
            </a:tbl>
          </a:graphicData>
        </a:graphic>
      </p:graphicFrame>
      <p:pic>
        <p:nvPicPr>
          <p:cNvPr id="3" name="Marcador de contenido 7">
            <a:extLst>
              <a:ext uri="{FF2B5EF4-FFF2-40B4-BE49-F238E27FC236}">
                <a16:creationId xmlns:a16="http://schemas.microsoft.com/office/drawing/2014/main" id="{88AF1B1C-F00D-C174-CC28-8B0038DEC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81359" y="2214694"/>
            <a:ext cx="1734033" cy="284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152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s-419" dirty="0"/>
              <a:t>INSTRUMENTACIÓN ASOCIADA</a:t>
            </a:r>
            <a:endParaRPr lang="en-US" dirty="0"/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BAAD822B-0C64-6A2C-FAF2-3458A13413A1}"/>
              </a:ext>
            </a:extLst>
          </p:cNvPr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863740268"/>
              </p:ext>
            </p:extLst>
          </p:nvPr>
        </p:nvGraphicFramePr>
        <p:xfrm>
          <a:off x="4958230" y="2214694"/>
          <a:ext cx="5575873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2931">
                  <a:extLst>
                    <a:ext uri="{9D8B030D-6E8A-4147-A177-3AD203B41FA5}">
                      <a16:colId xmlns:a16="http://schemas.microsoft.com/office/drawing/2014/main" val="1040180310"/>
                    </a:ext>
                  </a:extLst>
                </a:gridCol>
                <a:gridCol w="2702942">
                  <a:extLst>
                    <a:ext uri="{9D8B030D-6E8A-4147-A177-3AD203B41FA5}">
                      <a16:colId xmlns:a16="http://schemas.microsoft.com/office/drawing/2014/main" val="1057955338"/>
                    </a:ext>
                  </a:extLst>
                </a:gridCol>
              </a:tblGrid>
              <a:tr h="187643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Sensor </a:t>
                      </a: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 </a:t>
                      </a:r>
                      <a:r>
                        <a:rPr lang="es-ES" sz="1800" b="1" i="0" kern="1200" noProof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REDOX</a:t>
                      </a:r>
                      <a:r>
                        <a:rPr lang="en-US" dirty="0"/>
                        <a:t>  </a:t>
                      </a:r>
                      <a:endParaRPr lang="es-ES" dirty="0"/>
                    </a:p>
                  </a:txBody>
                  <a:tcPr>
                    <a:solidFill>
                      <a:srgbClr val="355071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s-ES" dirty="0"/>
                        <a:t>s</a:t>
                      </a:r>
                      <a:endParaRPr lang="es-C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069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b="1" noProof="0" dirty="0">
                          <a:solidFill>
                            <a:srgbClr val="000000"/>
                          </a:solidFill>
                          <a:effectLst/>
                        </a:rPr>
                        <a:t>Modelo</a:t>
                      </a:r>
                      <a:endParaRPr lang="es-ES" sz="1600" noProof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NimbusSanL-Regu"/>
                        </a:rPr>
                        <a:t>CPS12D-7PA21 MEMOSENS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502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 b="1" noProof="0" dirty="0">
                          <a:effectLst/>
                        </a:rPr>
                        <a:t>Tipo</a:t>
                      </a:r>
                      <a:endParaRPr lang="es-ES" sz="1600" b="1" noProof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NimbusSanL-Regu"/>
                        </a:rPr>
                        <a:t>Orbisint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7970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latin typeface="NimbusSanL-Bold"/>
                        </a:rPr>
                        <a:t>Material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NimbusSanL-Regu"/>
                        </a:rPr>
                        <a:t>Vidrio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4380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latin typeface="NimbusSanL-Bold"/>
                        </a:rPr>
                        <a:t>Rango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NimbusSanL-Regu"/>
                        </a:rPr>
                        <a:t>+/- 1500 mV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005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latin typeface="NimbusSanL-Bold"/>
                        </a:rPr>
                        <a:t>Rango de </a:t>
                      </a:r>
                      <a:r>
                        <a:rPr lang="en-US" sz="1600" b="1" i="0" dirty="0" err="1">
                          <a:solidFill>
                            <a:srgbClr val="000000"/>
                          </a:solidFill>
                          <a:effectLst/>
                          <a:latin typeface="NimbusSanL-Bold"/>
                        </a:rPr>
                        <a:t>temperatura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NimbusSanL-Regu"/>
                        </a:rPr>
                        <a:t>-15 a 80oC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9103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b="1" i="0" noProof="0" dirty="0">
                          <a:solidFill>
                            <a:srgbClr val="000000"/>
                          </a:solidFill>
                          <a:effectLst/>
                          <a:latin typeface="NimbusSanL-Bold"/>
                        </a:rPr>
                        <a:t>Conector</a:t>
                      </a:r>
                      <a:endParaRPr lang="es-ES" sz="1600" noProof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NimbusSanL-Regu"/>
                        </a:rPr>
                        <a:t>Standard con 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NimbusSanL-Regu"/>
                        </a:rPr>
                        <a:t>acoplamiento</a:t>
                      </a:r>
                      <a:b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NimbusSanL-Regu"/>
                        </a:rPr>
                      </a:b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NimbusSanL-Regu"/>
                        </a:rPr>
                        <a:t>coaxial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02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</a:rPr>
                        <a:t>Fabricante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</a:rPr>
                        <a:t>Endress+Hauser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7122344"/>
                  </a:ext>
                </a:extLst>
              </a:tr>
            </a:tbl>
          </a:graphicData>
        </a:graphic>
      </p:graphicFrame>
      <p:pic>
        <p:nvPicPr>
          <p:cNvPr id="3" name="Marcador de contenido 7">
            <a:extLst>
              <a:ext uri="{FF2B5EF4-FFF2-40B4-BE49-F238E27FC236}">
                <a16:creationId xmlns:a16="http://schemas.microsoft.com/office/drawing/2014/main" id="{CB7F99E3-AE92-17E5-EDF3-7BA41025C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57897" y="2561869"/>
            <a:ext cx="1734033" cy="284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001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s-419" dirty="0"/>
              <a:t>INSTRUMENTACIÓN ASOCIADA</a:t>
            </a:r>
            <a:endParaRPr lang="en-US" dirty="0"/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BAAD822B-0C64-6A2C-FAF2-3458A13413A1}"/>
              </a:ext>
            </a:extLst>
          </p:cNvPr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615640925"/>
              </p:ext>
            </p:extLst>
          </p:nvPr>
        </p:nvGraphicFramePr>
        <p:xfrm>
          <a:off x="4958230" y="2214694"/>
          <a:ext cx="5575873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2931">
                  <a:extLst>
                    <a:ext uri="{9D8B030D-6E8A-4147-A177-3AD203B41FA5}">
                      <a16:colId xmlns:a16="http://schemas.microsoft.com/office/drawing/2014/main" val="1040180310"/>
                    </a:ext>
                  </a:extLst>
                </a:gridCol>
                <a:gridCol w="2702942">
                  <a:extLst>
                    <a:ext uri="{9D8B030D-6E8A-4147-A177-3AD203B41FA5}">
                      <a16:colId xmlns:a16="http://schemas.microsoft.com/office/drawing/2014/main" val="1057955338"/>
                    </a:ext>
                  </a:extLst>
                </a:gridCol>
              </a:tblGrid>
              <a:tr h="187643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Sensor </a:t>
                      </a: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 </a:t>
                      </a:r>
                      <a:r>
                        <a:rPr lang="es-ES" sz="1800" b="1" i="0" kern="1200" noProof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REDOX</a:t>
                      </a:r>
                      <a:r>
                        <a:rPr lang="en-US" dirty="0"/>
                        <a:t>  </a:t>
                      </a:r>
                      <a:endParaRPr lang="es-ES" dirty="0"/>
                    </a:p>
                  </a:txBody>
                  <a:tcPr>
                    <a:solidFill>
                      <a:srgbClr val="355071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s-ES" dirty="0"/>
                        <a:t>s</a:t>
                      </a:r>
                      <a:endParaRPr lang="es-C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069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b="1" noProof="0" dirty="0">
                          <a:solidFill>
                            <a:srgbClr val="000000"/>
                          </a:solidFill>
                          <a:effectLst/>
                        </a:rPr>
                        <a:t>Modelo</a:t>
                      </a:r>
                      <a:endParaRPr lang="es-ES" sz="1600" noProof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NimbusSanL-Regu"/>
                        </a:rPr>
                        <a:t>RAMC05-S4-SS-64S2-</a:t>
                      </a:r>
                      <a:b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NimbusSanL-Regu"/>
                        </a:rPr>
                      </a:b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NimbusSanL-Regu"/>
                        </a:rPr>
                        <a:t>E90424*P6/Z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502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 b="1" noProof="0" dirty="0">
                          <a:effectLst/>
                        </a:rPr>
                        <a:t>Tipo</a:t>
                      </a:r>
                      <a:endParaRPr lang="es-ES" sz="1600" b="1" noProof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NimbusSanL-Regu"/>
                        </a:rPr>
                        <a:t>Rotámetro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7970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latin typeface="NimbusSanL-Bold"/>
                        </a:rPr>
                        <a:t>Material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NimbusSanL-Regu"/>
                        </a:rPr>
                        <a:t>316 L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4380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 err="1">
                          <a:solidFill>
                            <a:srgbClr val="000000"/>
                          </a:solidFill>
                          <a:effectLst/>
                          <a:latin typeface="NimbusSanL-Bold"/>
                        </a:rPr>
                        <a:t>Conexiones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NimbusSanL-Regu"/>
                        </a:rPr>
                        <a:t>2"Triclamp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005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latin typeface="NimbusSanL-Bold"/>
                        </a:rPr>
                        <a:t>Rango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b="0" i="0" dirty="0">
                          <a:solidFill>
                            <a:srgbClr val="000000"/>
                          </a:solidFill>
                          <a:effectLst/>
                          <a:latin typeface="NimbusSanL-Regu"/>
                        </a:rPr>
                        <a:t>400 a 4000 l/h</a:t>
                      </a:r>
                      <a:endParaRPr lang="pt-BR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9103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 err="1">
                          <a:solidFill>
                            <a:srgbClr val="000000"/>
                          </a:solidFill>
                          <a:effectLst/>
                          <a:latin typeface="NimbusSanL-Bold"/>
                        </a:rPr>
                        <a:t>Opción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NimbusSanL-Regu"/>
                        </a:rPr>
                        <a:t>4-20 mA - 24Vdc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02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</a:rPr>
                        <a:t>Fabricante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</a:rPr>
                        <a:t>Endress+Hauser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7122344"/>
                  </a:ext>
                </a:extLst>
              </a:tr>
            </a:tbl>
          </a:graphicData>
        </a:graphic>
      </p:graphicFrame>
      <p:pic>
        <p:nvPicPr>
          <p:cNvPr id="3" name="Marcador de contenido 7">
            <a:extLst>
              <a:ext uri="{FF2B5EF4-FFF2-40B4-BE49-F238E27FC236}">
                <a16:creationId xmlns:a16="http://schemas.microsoft.com/office/drawing/2014/main" id="{CB7F99E3-AE92-17E5-EDF3-7BA41025C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6966" y="2545977"/>
            <a:ext cx="2682871" cy="268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39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s-419" dirty="0"/>
              <a:t>INSTRUMENTACIÓN ASOCIADA</a:t>
            </a:r>
            <a:endParaRPr lang="en-US" dirty="0"/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BAAD822B-0C64-6A2C-FAF2-3458A13413A1}"/>
              </a:ext>
            </a:extLst>
          </p:cNvPr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615751018"/>
              </p:ext>
            </p:extLst>
          </p:nvPr>
        </p:nvGraphicFramePr>
        <p:xfrm>
          <a:off x="4958230" y="2214694"/>
          <a:ext cx="5575873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2931">
                  <a:extLst>
                    <a:ext uri="{9D8B030D-6E8A-4147-A177-3AD203B41FA5}">
                      <a16:colId xmlns:a16="http://schemas.microsoft.com/office/drawing/2014/main" val="1040180310"/>
                    </a:ext>
                  </a:extLst>
                </a:gridCol>
                <a:gridCol w="2702942">
                  <a:extLst>
                    <a:ext uri="{9D8B030D-6E8A-4147-A177-3AD203B41FA5}">
                      <a16:colId xmlns:a16="http://schemas.microsoft.com/office/drawing/2014/main" val="1057955338"/>
                    </a:ext>
                  </a:extLst>
                </a:gridCol>
              </a:tblGrid>
              <a:tr h="187643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Sensor </a:t>
                      </a: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 </a:t>
                      </a:r>
                      <a:r>
                        <a:rPr lang="es-ES" sz="1800" b="1" i="0" kern="1200" noProof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nivel</a:t>
                      </a:r>
                      <a:r>
                        <a:rPr lang="en-US" dirty="0"/>
                        <a:t>  </a:t>
                      </a:r>
                      <a:endParaRPr lang="es-ES" dirty="0"/>
                    </a:p>
                  </a:txBody>
                  <a:tcPr>
                    <a:solidFill>
                      <a:srgbClr val="355071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s-ES" dirty="0"/>
                        <a:t>s</a:t>
                      </a:r>
                      <a:endParaRPr lang="es-C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069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b="1" noProof="0" dirty="0">
                          <a:solidFill>
                            <a:srgbClr val="000000"/>
                          </a:solidFill>
                          <a:effectLst/>
                        </a:rPr>
                        <a:t>Modelo</a:t>
                      </a:r>
                      <a:endParaRPr lang="es-ES" sz="1600" noProof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NimbusSanL-Regu"/>
                        </a:rPr>
                        <a:t>Liquicap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NimbusSanL-Regu"/>
                        </a:rPr>
                        <a:t> FMI51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502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latin typeface="NimbusSanL-Bold"/>
                        </a:rPr>
                        <a:t>Rango de </a:t>
                      </a:r>
                      <a:r>
                        <a:rPr lang="en-US" sz="1600" b="1" i="0" dirty="0" err="1">
                          <a:solidFill>
                            <a:srgbClr val="000000"/>
                          </a:solidFill>
                          <a:effectLst/>
                          <a:latin typeface="NimbusSanL-Bold"/>
                        </a:rPr>
                        <a:t>temperatura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NimbusSanL-Regu"/>
                        </a:rPr>
                        <a:t>-80°C a +200°C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7970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 err="1">
                          <a:solidFill>
                            <a:srgbClr val="000000"/>
                          </a:solidFill>
                          <a:effectLst/>
                          <a:latin typeface="NimbusSanL-Bold"/>
                        </a:rPr>
                        <a:t>Presión</a:t>
                      </a:r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latin typeface="NimbusSanL-Bold"/>
                        </a:rPr>
                        <a:t> del </a:t>
                      </a:r>
                      <a:r>
                        <a:rPr lang="en-US" sz="1600" b="1" i="0" dirty="0" err="1">
                          <a:solidFill>
                            <a:srgbClr val="000000"/>
                          </a:solidFill>
                          <a:effectLst/>
                          <a:latin typeface="NimbusSanL-Bold"/>
                        </a:rPr>
                        <a:t>proceso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NimbusSanL-Regu"/>
                        </a:rPr>
                        <a:t>Vacío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NimbusSanL-Regu"/>
                        </a:rPr>
                        <a:t> a 100 bar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4380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 err="1">
                          <a:solidFill>
                            <a:srgbClr val="000000"/>
                          </a:solidFill>
                          <a:effectLst/>
                          <a:latin typeface="NimbusSanL-Bold"/>
                        </a:rPr>
                        <a:t>Longitud</a:t>
                      </a:r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latin typeface="NimbusSanL-Bold"/>
                        </a:rPr>
                        <a:t> total del sensor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NimbusSanL-Regu"/>
                        </a:rPr>
                        <a:t>6m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005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 err="1">
                          <a:solidFill>
                            <a:srgbClr val="000000"/>
                          </a:solidFill>
                          <a:effectLst/>
                          <a:latin typeface="NimbusSanL-Bold"/>
                        </a:rPr>
                        <a:t>Comunicación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NimbusSanL-Regu"/>
                        </a:rPr>
                        <a:t>4...20mA HART, PFM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9103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 err="1">
                          <a:solidFill>
                            <a:srgbClr val="000000"/>
                          </a:solidFill>
                          <a:effectLst/>
                          <a:latin typeface="NimbusSanL-Bold"/>
                        </a:rPr>
                        <a:t>Precisión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NimbusSanL-Regu"/>
                        </a:rPr>
                        <a:t>Repetibilidad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NimbusSanL-Regu"/>
                        </a:rPr>
                        <a:t>: 0,1 %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02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</a:rPr>
                        <a:t>Fabricante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</a:rPr>
                        <a:t>Endress+Hauser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7122344"/>
                  </a:ext>
                </a:extLst>
              </a:tr>
            </a:tbl>
          </a:graphicData>
        </a:graphic>
      </p:graphicFrame>
      <p:pic>
        <p:nvPicPr>
          <p:cNvPr id="3" name="Marcador de contenido 7">
            <a:extLst>
              <a:ext uri="{FF2B5EF4-FFF2-40B4-BE49-F238E27FC236}">
                <a16:creationId xmlns:a16="http://schemas.microsoft.com/office/drawing/2014/main" id="{CB7F99E3-AE92-17E5-EDF3-7BA41025C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1928" y="2545977"/>
            <a:ext cx="1612947" cy="268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636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s-419" dirty="0"/>
              <a:t>INSTRUMENTACIÓN ASOCIADA</a:t>
            </a:r>
            <a:endParaRPr lang="en-US" dirty="0"/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BAAD822B-0C64-6A2C-FAF2-3458A13413A1}"/>
              </a:ext>
            </a:extLst>
          </p:cNvPr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961395097"/>
              </p:ext>
            </p:extLst>
          </p:nvPr>
        </p:nvGraphicFramePr>
        <p:xfrm>
          <a:off x="4958230" y="2214694"/>
          <a:ext cx="5575873" cy="354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2931">
                  <a:extLst>
                    <a:ext uri="{9D8B030D-6E8A-4147-A177-3AD203B41FA5}">
                      <a16:colId xmlns:a16="http://schemas.microsoft.com/office/drawing/2014/main" val="1040180310"/>
                    </a:ext>
                  </a:extLst>
                </a:gridCol>
                <a:gridCol w="2702942">
                  <a:extLst>
                    <a:ext uri="{9D8B030D-6E8A-4147-A177-3AD203B41FA5}">
                      <a16:colId xmlns:a16="http://schemas.microsoft.com/office/drawing/2014/main" val="1057955338"/>
                    </a:ext>
                  </a:extLst>
                </a:gridCol>
              </a:tblGrid>
              <a:tr h="187643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Sensor </a:t>
                      </a: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 </a:t>
                      </a:r>
                      <a:r>
                        <a:rPr lang="es-ES" sz="1800" b="1" i="0" kern="1200" noProof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presión</a:t>
                      </a:r>
                      <a:r>
                        <a:rPr lang="en-US" dirty="0"/>
                        <a:t>  </a:t>
                      </a:r>
                      <a:endParaRPr lang="es-ES" dirty="0"/>
                    </a:p>
                  </a:txBody>
                  <a:tcPr>
                    <a:solidFill>
                      <a:srgbClr val="355071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s-ES" dirty="0"/>
                        <a:t>s</a:t>
                      </a:r>
                      <a:endParaRPr lang="es-C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069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b="1" noProof="0" dirty="0">
                          <a:solidFill>
                            <a:srgbClr val="000000"/>
                          </a:solidFill>
                          <a:effectLst/>
                        </a:rPr>
                        <a:t>Modelo</a:t>
                      </a:r>
                      <a:endParaRPr lang="es-ES" sz="1600" noProof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NimbusSanL-Regu"/>
                        </a:rPr>
                        <a:t>PTP31-A1C13S1AF1A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502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latin typeface="NimbusSanL-Bold"/>
                        </a:rPr>
                        <a:t>Rango de </a:t>
                      </a:r>
                      <a:r>
                        <a:rPr lang="es-ES" sz="1600" b="1" i="0" noProof="0" dirty="0">
                          <a:solidFill>
                            <a:srgbClr val="000000"/>
                          </a:solidFill>
                          <a:effectLst/>
                          <a:latin typeface="NimbusSanL-Bold"/>
                        </a:rPr>
                        <a:t>temperatura</a:t>
                      </a:r>
                      <a:endParaRPr lang="es-ES" sz="1600" noProof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NimbusSanL-Regu"/>
                        </a:rPr>
                        <a:t>0 a 40 bar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7970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 err="1">
                          <a:solidFill>
                            <a:srgbClr val="000000"/>
                          </a:solidFill>
                          <a:effectLst/>
                          <a:latin typeface="NimbusSanL-Bold"/>
                        </a:rPr>
                        <a:t>Pantalla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NimbusSanL-Regu"/>
                        </a:rPr>
                        <a:t>LCD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4380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latin typeface="NimbusSanL-Bold"/>
                        </a:rPr>
                        <a:t>Salida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rgbClr val="000000"/>
                          </a:solidFill>
                          <a:effectLst/>
                          <a:latin typeface="NimbusSanL-Regu"/>
                        </a:rPr>
                        <a:t>Interruptor PNP, 3 hilos + 4-20</a:t>
                      </a:r>
                      <a:br>
                        <a:rPr lang="de-DE" sz="1600" b="0" i="0" dirty="0">
                          <a:solidFill>
                            <a:srgbClr val="000000"/>
                          </a:solidFill>
                          <a:effectLst/>
                          <a:latin typeface="NimbusSanL-Regu"/>
                        </a:rPr>
                      </a:br>
                      <a:r>
                        <a:rPr lang="de-DE" sz="1600" b="0" i="0" dirty="0">
                          <a:solidFill>
                            <a:srgbClr val="000000"/>
                          </a:solidFill>
                          <a:effectLst/>
                          <a:latin typeface="NimbusSanL-Regu"/>
                        </a:rPr>
                        <a:t>mA</a:t>
                      </a:r>
                      <a:endParaRPr lang="de-DE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005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 err="1">
                          <a:solidFill>
                            <a:srgbClr val="000000"/>
                          </a:solidFill>
                          <a:effectLst/>
                          <a:latin typeface="NimbusSanL-Bold"/>
                        </a:rPr>
                        <a:t>Conexión</a:t>
                      </a:r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latin typeface="NimbusSanL-Bold"/>
                        </a:rPr>
                        <a:t> </a:t>
                      </a:r>
                      <a:r>
                        <a:rPr lang="en-US" sz="1600" b="1" i="0" dirty="0" err="1">
                          <a:solidFill>
                            <a:srgbClr val="000000"/>
                          </a:solidFill>
                          <a:effectLst/>
                          <a:latin typeface="NimbusSanL-Bold"/>
                        </a:rPr>
                        <a:t>eléctrica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NimbusSanL-Regu"/>
                        </a:rPr>
                        <a:t>Conector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NimbusSanL-Regu"/>
                        </a:rPr>
                        <a:t> M12 x 1.5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0013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 err="1">
                          <a:solidFill>
                            <a:srgbClr val="000000"/>
                          </a:solidFill>
                          <a:effectLst/>
                          <a:latin typeface="NimbusSanL-Bold"/>
                        </a:rPr>
                        <a:t>Diafragma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NimbusSanL-Regu"/>
                        </a:rPr>
                        <a:t>AISI 316 L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9103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 err="1">
                          <a:solidFill>
                            <a:srgbClr val="000000"/>
                          </a:solidFill>
                          <a:effectLst/>
                          <a:latin typeface="NimbusSanL-Bold"/>
                        </a:rPr>
                        <a:t>Conexión</a:t>
                      </a:r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latin typeface="NimbusSanL-Bold"/>
                        </a:rPr>
                        <a:t> del </a:t>
                      </a:r>
                      <a:r>
                        <a:rPr lang="en-US" sz="1600" b="1" i="0" dirty="0" err="1">
                          <a:solidFill>
                            <a:srgbClr val="000000"/>
                          </a:solidFill>
                          <a:effectLst/>
                          <a:latin typeface="NimbusSanL-Bold"/>
                        </a:rPr>
                        <a:t>proceso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b="0" i="0" dirty="0">
                          <a:solidFill>
                            <a:srgbClr val="000000"/>
                          </a:solidFill>
                          <a:effectLst/>
                          <a:latin typeface="NimbusSanL-Regu"/>
                        </a:rPr>
                        <a:t>Roscado G</a:t>
                      </a:r>
                      <a:r>
                        <a:rPr lang="pt-BR" sz="1600" b="0" i="0" dirty="0">
                          <a:solidFill>
                            <a:srgbClr val="000000"/>
                          </a:solidFill>
                          <a:effectLst/>
                          <a:latin typeface="CMR8"/>
                        </a:rPr>
                        <a:t>1/2</a:t>
                      </a:r>
                      <a:r>
                        <a:rPr lang="pt-BR" sz="1600" b="0" i="0" dirty="0">
                          <a:solidFill>
                            <a:srgbClr val="000000"/>
                          </a:solidFill>
                          <a:effectLst/>
                          <a:latin typeface="NimbusSanL-Regu"/>
                        </a:rPr>
                        <a:t>” ISO228 macho</a:t>
                      </a:r>
                      <a:endParaRPr lang="pt-BR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02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</a:rPr>
                        <a:t>Fabricante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</a:rPr>
                        <a:t>Endress+Hauser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7122344"/>
                  </a:ext>
                </a:extLst>
              </a:tr>
            </a:tbl>
          </a:graphicData>
        </a:graphic>
      </p:graphicFrame>
      <p:pic>
        <p:nvPicPr>
          <p:cNvPr id="3" name="Marcador de contenido 7">
            <a:extLst>
              <a:ext uri="{FF2B5EF4-FFF2-40B4-BE49-F238E27FC236}">
                <a16:creationId xmlns:a16="http://schemas.microsoft.com/office/drawing/2014/main" id="{CB7F99E3-AE92-17E5-EDF3-7BA41025C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05386" y="2615608"/>
            <a:ext cx="2311659" cy="273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407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s-419" dirty="0"/>
              <a:t>INSTRUMENTACIÓN ASOCIADA</a:t>
            </a:r>
            <a:endParaRPr lang="en-US" dirty="0"/>
          </a:p>
        </p:txBody>
      </p:sp>
      <p:pic>
        <p:nvPicPr>
          <p:cNvPr id="17" name="Marcador de contenido 16">
            <a:extLst>
              <a:ext uri="{FF2B5EF4-FFF2-40B4-BE49-F238E27FC236}">
                <a16:creationId xmlns:a16="http://schemas.microsoft.com/office/drawing/2014/main" id="{54042A1A-2452-8D16-7908-DE0551969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960" y="1702156"/>
            <a:ext cx="1386960" cy="1470787"/>
          </a:xfrm>
        </p:spPr>
      </p:pic>
      <p:pic>
        <p:nvPicPr>
          <p:cNvPr id="18" name="Marcador de contenido 16">
            <a:extLst>
              <a:ext uri="{FF2B5EF4-FFF2-40B4-BE49-F238E27FC236}">
                <a16:creationId xmlns:a16="http://schemas.microsoft.com/office/drawing/2014/main" id="{7F73D10C-7D92-0BF6-356F-3223DB6BEE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08280" y="1805181"/>
            <a:ext cx="1386960" cy="1462440"/>
          </a:xfrm>
          <a:prstGeom prst="rect">
            <a:avLst/>
          </a:prstGeom>
        </p:spPr>
      </p:pic>
      <p:graphicFrame>
        <p:nvGraphicFramePr>
          <p:cNvPr id="19" name="Tabla 19">
            <a:extLst>
              <a:ext uri="{FF2B5EF4-FFF2-40B4-BE49-F238E27FC236}">
                <a16:creationId xmlns:a16="http://schemas.microsoft.com/office/drawing/2014/main" id="{AE5D5ECD-329A-EA10-BF29-D5E28C869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961481"/>
              </p:ext>
            </p:extLst>
          </p:nvPr>
        </p:nvGraphicFramePr>
        <p:xfrm>
          <a:off x="700414" y="3476626"/>
          <a:ext cx="4826626" cy="3046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313">
                  <a:extLst>
                    <a:ext uri="{9D8B030D-6E8A-4147-A177-3AD203B41FA5}">
                      <a16:colId xmlns:a16="http://schemas.microsoft.com/office/drawing/2014/main" val="373989574"/>
                    </a:ext>
                  </a:extLst>
                </a:gridCol>
                <a:gridCol w="2413313">
                  <a:extLst>
                    <a:ext uri="{9D8B030D-6E8A-4147-A177-3AD203B41FA5}">
                      <a16:colId xmlns:a16="http://schemas.microsoft.com/office/drawing/2014/main" val="2899196776"/>
                    </a:ext>
                  </a:extLst>
                </a:gridCol>
              </a:tblGrid>
              <a:tr h="507809">
                <a:tc gridSpan="2">
                  <a:txBody>
                    <a:bodyPr/>
                    <a:lstStyle/>
                    <a:p>
                      <a:pPr algn="ctr"/>
                      <a:r>
                        <a:rPr lang="es-ES" sz="1800" b="1" i="0" kern="1200" noProof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Transmisor</a:t>
                      </a: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s-ES" sz="1800" b="1" i="0" kern="1200" noProof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Conductividad</a:t>
                      </a:r>
                      <a:r>
                        <a:rPr lang="en-US" dirty="0"/>
                        <a:t> </a:t>
                      </a: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721462"/>
                  </a:ext>
                </a:extLst>
              </a:tr>
              <a:tr h="507809">
                <a:tc>
                  <a:txBody>
                    <a:bodyPr/>
                    <a:lstStyle/>
                    <a:p>
                      <a:r>
                        <a:rPr lang="en-US" sz="1600" b="1" i="0" dirty="0" err="1">
                          <a:solidFill>
                            <a:srgbClr val="000000"/>
                          </a:solidFill>
                          <a:effectLst/>
                          <a:latin typeface="NimbusSanL-Bold"/>
                        </a:rPr>
                        <a:t>Modelo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NimbusSanL-Regu"/>
                        </a:rPr>
                        <a:t>CLM223-CD8110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7132012"/>
                  </a:ext>
                </a:extLst>
              </a:tr>
              <a:tr h="507809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latin typeface="NimbusSanL-Bold"/>
                        </a:rPr>
                        <a:t>Rango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NimbusSanL-Regu"/>
                        </a:rPr>
                        <a:t>0 a 20µS/cm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7289425"/>
                  </a:ext>
                </a:extLst>
              </a:tr>
              <a:tr h="507809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latin typeface="NimbusSanL-Bold"/>
                        </a:rPr>
                        <a:t>Salida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600" b="0" i="0" dirty="0">
                          <a:solidFill>
                            <a:srgbClr val="000000"/>
                          </a:solidFill>
                          <a:effectLst/>
                          <a:latin typeface="NimbusSanL-Regu"/>
                        </a:rPr>
                        <a:t>2 x 4 a 20 mA</a:t>
                      </a:r>
                      <a:endParaRPr lang="it-IT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9372015"/>
                  </a:ext>
                </a:extLst>
              </a:tr>
              <a:tr h="507809">
                <a:tc>
                  <a:txBody>
                    <a:bodyPr/>
                    <a:lstStyle/>
                    <a:p>
                      <a:r>
                        <a:rPr lang="es-ES" sz="1600" b="1" i="0" noProof="0" dirty="0">
                          <a:solidFill>
                            <a:srgbClr val="000000"/>
                          </a:solidFill>
                          <a:effectLst/>
                          <a:latin typeface="NimbusSanL-Bold"/>
                        </a:rPr>
                        <a:t>Voltaje</a:t>
                      </a:r>
                      <a:endParaRPr lang="es-ES" sz="1600" noProof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NimbusSanL-Regu"/>
                        </a:rPr>
                        <a:t>24 V ac/dc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92959"/>
                  </a:ext>
                </a:extLst>
              </a:tr>
              <a:tr h="507809">
                <a:tc>
                  <a:txBody>
                    <a:bodyPr/>
                    <a:lstStyle/>
                    <a:p>
                      <a:r>
                        <a:rPr lang="en-US" sz="1600" b="1" i="0" dirty="0" err="1">
                          <a:solidFill>
                            <a:srgbClr val="000000"/>
                          </a:solidFill>
                          <a:effectLst/>
                          <a:latin typeface="NimbusSanL-Bold"/>
                        </a:rPr>
                        <a:t>Fabricante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NimbusSanL-Regu"/>
                        </a:rPr>
                        <a:t>Endress+Hauser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6724529"/>
                  </a:ext>
                </a:extLst>
              </a:tr>
            </a:tbl>
          </a:graphicData>
        </a:graphic>
      </p:graphicFrame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21DD99C3-9CE1-1973-CCF1-35721C59D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384071"/>
              </p:ext>
            </p:extLst>
          </p:nvPr>
        </p:nvGraphicFramePr>
        <p:xfrm>
          <a:off x="6664962" y="3476626"/>
          <a:ext cx="4826626" cy="3118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313">
                  <a:extLst>
                    <a:ext uri="{9D8B030D-6E8A-4147-A177-3AD203B41FA5}">
                      <a16:colId xmlns:a16="http://schemas.microsoft.com/office/drawing/2014/main" val="373989574"/>
                    </a:ext>
                  </a:extLst>
                </a:gridCol>
                <a:gridCol w="2413313">
                  <a:extLst>
                    <a:ext uri="{9D8B030D-6E8A-4147-A177-3AD203B41FA5}">
                      <a16:colId xmlns:a16="http://schemas.microsoft.com/office/drawing/2014/main" val="2899196776"/>
                    </a:ext>
                  </a:extLst>
                </a:gridCol>
              </a:tblGrid>
              <a:tr h="507809">
                <a:tc gridSpan="2"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Transmisor de pH y Redox</a:t>
                      </a:r>
                      <a:r>
                        <a:rPr lang="es-ES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721462"/>
                  </a:ext>
                </a:extLst>
              </a:tr>
              <a:tr h="507809">
                <a:tc>
                  <a:txBody>
                    <a:bodyPr/>
                    <a:lstStyle/>
                    <a:p>
                      <a:r>
                        <a:rPr lang="en-US" sz="1600" b="1" i="0" dirty="0" err="1">
                          <a:solidFill>
                            <a:srgbClr val="000000"/>
                          </a:solidFill>
                          <a:effectLst/>
                          <a:latin typeface="NimbusSanL-Bold"/>
                        </a:rPr>
                        <a:t>Modelo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NimbusSanL-Regu"/>
                        </a:rPr>
                        <a:t>CPM 223-MR8010 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7132012"/>
                  </a:ext>
                </a:extLst>
              </a:tr>
              <a:tr h="507809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latin typeface="NimbusSanL-Bold"/>
                        </a:rPr>
                        <a:t>Entrada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b="0" i="0" dirty="0">
                          <a:solidFill>
                            <a:srgbClr val="000000"/>
                          </a:solidFill>
                          <a:effectLst/>
                          <a:latin typeface="NimbusSanL-Regu"/>
                        </a:rPr>
                        <a:t>Transmisor de un solo canal</a:t>
                      </a:r>
                      <a:endParaRPr lang="es-E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7289425"/>
                  </a:ext>
                </a:extLst>
              </a:tr>
              <a:tr h="507809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latin typeface="NimbusSanL-Bold"/>
                        </a:rPr>
                        <a:t>Salida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NimbusSanL-Regu"/>
                        </a:rPr>
                        <a:t>0/4-20 mA, Hart, Profibus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9372015"/>
                  </a:ext>
                </a:extLst>
              </a:tr>
              <a:tr h="507809">
                <a:tc>
                  <a:txBody>
                    <a:bodyPr/>
                    <a:lstStyle/>
                    <a:p>
                      <a:r>
                        <a:rPr lang="es-ES" sz="1600" b="1" i="0" noProof="0" dirty="0">
                          <a:solidFill>
                            <a:srgbClr val="000000"/>
                          </a:solidFill>
                          <a:effectLst/>
                          <a:latin typeface="NimbusSanL-Bold"/>
                        </a:rPr>
                        <a:t>Voltaje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NimbusSanL-Regu"/>
                        </a:rPr>
                        <a:t>24 V ac/dc</a:t>
                      </a:r>
                      <a:endParaRPr lang="en-US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92959"/>
                  </a:ext>
                </a:extLst>
              </a:tr>
              <a:tr h="507809">
                <a:tc>
                  <a:txBody>
                    <a:bodyPr/>
                    <a:lstStyle/>
                    <a:p>
                      <a:r>
                        <a:rPr lang="es-ES" sz="1600" b="1" i="0" noProof="0" dirty="0">
                          <a:solidFill>
                            <a:srgbClr val="000000"/>
                          </a:solidFill>
                          <a:effectLst/>
                          <a:latin typeface="NimbusSanL-Bold"/>
                        </a:rPr>
                        <a:t>Fabricante</a:t>
                      </a:r>
                      <a:endParaRPr lang="es-E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NimbusSanL-Regu"/>
                        </a:rPr>
                        <a:t>Endress+Hauser</a:t>
                      </a:r>
                      <a:endParaRPr lang="en-US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650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858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955" y="-50800"/>
            <a:ext cx="10364451" cy="1596177"/>
          </a:xfrm>
        </p:spPr>
        <p:txBody>
          <a:bodyPr/>
          <a:lstStyle/>
          <a:p>
            <a:r>
              <a:rPr lang="es-419" dirty="0"/>
              <a:t>PROPUESTA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BF1DB9-AC2B-1E75-FC58-396FBFA8E2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781" y="1201270"/>
            <a:ext cx="8597697" cy="5489245"/>
          </a:xfrm>
        </p:spPr>
      </p:pic>
    </p:spTree>
    <p:extLst>
      <p:ext uri="{BB962C8B-B14F-4D97-AF65-F5344CB8AC3E}">
        <p14:creationId xmlns:p14="http://schemas.microsoft.com/office/powerpoint/2010/main" val="1002751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695" y="0"/>
            <a:ext cx="10364451" cy="1596177"/>
          </a:xfrm>
        </p:spPr>
        <p:txBody>
          <a:bodyPr/>
          <a:lstStyle/>
          <a:p>
            <a:r>
              <a:rPr lang="es-419" dirty="0"/>
              <a:t>INTRODUCCIÓN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979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955" y="-50800"/>
            <a:ext cx="10364451" cy="1596177"/>
          </a:xfrm>
        </p:spPr>
        <p:txBody>
          <a:bodyPr/>
          <a:lstStyle/>
          <a:p>
            <a:r>
              <a:rPr lang="es-419" dirty="0"/>
              <a:t>PROPUESTA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DB36EC5-F7C4-CED2-7569-3D73C2516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323" y="1460704"/>
            <a:ext cx="3455314" cy="351679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EFEAB3E-5399-5558-9BB1-5E5E332C2E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871" y="2062819"/>
            <a:ext cx="3890255" cy="239723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D8BED5AA-F765-FE44-D051-FAF364536D98}"/>
              </a:ext>
            </a:extLst>
          </p:cNvPr>
          <p:cNvSpPr txBox="1"/>
          <p:nvPr/>
        </p:nvSpPr>
        <p:spPr>
          <a:xfrm>
            <a:off x="2098323" y="4907354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Electrodesionizador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8EDD448-073D-2938-D4F1-008C22F94FF2}"/>
              </a:ext>
            </a:extLst>
          </p:cNvPr>
          <p:cNvSpPr txBox="1"/>
          <p:nvPr/>
        </p:nvSpPr>
        <p:spPr>
          <a:xfrm>
            <a:off x="7279922" y="4907354"/>
            <a:ext cx="264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Fuente de alimentación</a:t>
            </a:r>
          </a:p>
        </p:txBody>
      </p:sp>
    </p:spTree>
    <p:extLst>
      <p:ext uri="{BB962C8B-B14F-4D97-AF65-F5344CB8AC3E}">
        <p14:creationId xmlns:p14="http://schemas.microsoft.com/office/powerpoint/2010/main" val="1440399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s-419" dirty="0"/>
              <a:t>SECUENCIA DE PROGRAMACIÓN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FBA51A-F4E3-2BDC-C6C9-C817EAF8DE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683" y="1031222"/>
            <a:ext cx="3593446" cy="5782350"/>
          </a:xfrm>
        </p:spPr>
      </p:pic>
    </p:spTree>
    <p:extLst>
      <p:ext uri="{BB962C8B-B14F-4D97-AF65-F5344CB8AC3E}">
        <p14:creationId xmlns:p14="http://schemas.microsoft.com/office/powerpoint/2010/main" val="3371156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>
            <a:normAutofit/>
          </a:bodyPr>
          <a:lstStyle/>
          <a:p>
            <a:r>
              <a:rPr lang="es-ES" i="0" dirty="0">
                <a:solidFill>
                  <a:srgbClr val="000000"/>
                </a:solidFill>
                <a:effectLst/>
              </a:rPr>
              <a:t>Monitoreo</a:t>
            </a:r>
            <a:r>
              <a:rPr lang="en-US" i="0" dirty="0">
                <a:solidFill>
                  <a:srgbClr val="000000"/>
                </a:solidFill>
                <a:effectLst/>
              </a:rPr>
              <a:t> del </a:t>
            </a:r>
            <a:r>
              <a:rPr lang="es-ES" i="0" dirty="0">
                <a:solidFill>
                  <a:srgbClr val="000000"/>
                </a:solidFill>
                <a:effectLst/>
              </a:rPr>
              <a:t>proceso</a:t>
            </a:r>
            <a:r>
              <a:rPr lang="en-US" dirty="0"/>
              <a:t>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403ADEF-537D-C7FD-632D-C8571CA81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363" y="1425389"/>
            <a:ext cx="8503273" cy="4783092"/>
          </a:xfrm>
        </p:spPr>
      </p:pic>
    </p:spTree>
    <p:extLst>
      <p:ext uri="{BB962C8B-B14F-4D97-AF65-F5344CB8AC3E}">
        <p14:creationId xmlns:p14="http://schemas.microsoft.com/office/powerpoint/2010/main" val="36415755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>
            <a:normAutofit/>
          </a:bodyPr>
          <a:lstStyle/>
          <a:p>
            <a:r>
              <a:rPr lang="es-ES" i="0" dirty="0">
                <a:solidFill>
                  <a:srgbClr val="000000"/>
                </a:solidFill>
                <a:effectLst/>
              </a:rPr>
              <a:t>Monitoreo</a:t>
            </a:r>
            <a:r>
              <a:rPr lang="en-US" i="0" dirty="0">
                <a:solidFill>
                  <a:srgbClr val="000000"/>
                </a:solidFill>
                <a:effectLst/>
              </a:rPr>
              <a:t> del </a:t>
            </a:r>
            <a:r>
              <a:rPr lang="es-ES" i="0" dirty="0">
                <a:solidFill>
                  <a:srgbClr val="000000"/>
                </a:solidFill>
                <a:effectLst/>
              </a:rPr>
              <a:t>proceso</a:t>
            </a:r>
            <a:r>
              <a:rPr lang="en-US" dirty="0"/>
              <a:t>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403ADEF-537D-C7FD-632D-C8571CA81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44363" y="1425389"/>
            <a:ext cx="8503273" cy="4783092"/>
          </a:xfrm>
        </p:spPr>
      </p:pic>
    </p:spTree>
    <p:extLst>
      <p:ext uri="{BB962C8B-B14F-4D97-AF65-F5344CB8AC3E}">
        <p14:creationId xmlns:p14="http://schemas.microsoft.com/office/powerpoint/2010/main" val="3463339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>
            <a:normAutofit/>
          </a:bodyPr>
          <a:lstStyle/>
          <a:p>
            <a:r>
              <a:rPr lang="es-ES" i="0" dirty="0">
                <a:solidFill>
                  <a:srgbClr val="000000"/>
                </a:solidFill>
                <a:effectLst/>
              </a:rPr>
              <a:t>Alarmas</a:t>
            </a:r>
            <a:r>
              <a:rPr lang="en-US" i="0" dirty="0">
                <a:solidFill>
                  <a:srgbClr val="000000"/>
                </a:solidFill>
                <a:effectLst/>
              </a:rPr>
              <a:t> del </a:t>
            </a:r>
            <a:r>
              <a:rPr lang="es-ES" i="0" dirty="0">
                <a:solidFill>
                  <a:srgbClr val="000000"/>
                </a:solidFill>
                <a:effectLst/>
              </a:rPr>
              <a:t>proceso</a:t>
            </a:r>
            <a:r>
              <a:rPr lang="en-US" dirty="0"/>
              <a:t> 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9901A36F-0EF0-9B00-F7A8-EDCB6B6434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068" y="1425389"/>
            <a:ext cx="8121864" cy="4578087"/>
          </a:xfrm>
        </p:spPr>
      </p:pic>
    </p:spTree>
    <p:extLst>
      <p:ext uri="{BB962C8B-B14F-4D97-AF65-F5344CB8AC3E}">
        <p14:creationId xmlns:p14="http://schemas.microsoft.com/office/powerpoint/2010/main" val="3163937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>
            <a:normAutofit/>
          </a:bodyPr>
          <a:lstStyle/>
          <a:p>
            <a:r>
              <a:rPr lang="es-ES" i="0" dirty="0">
                <a:solidFill>
                  <a:srgbClr val="000000"/>
                </a:solidFill>
                <a:effectLst/>
              </a:rPr>
              <a:t>Alarmas</a:t>
            </a:r>
            <a:r>
              <a:rPr lang="en-US" i="0" dirty="0">
                <a:solidFill>
                  <a:srgbClr val="000000"/>
                </a:solidFill>
                <a:effectLst/>
              </a:rPr>
              <a:t> del </a:t>
            </a:r>
            <a:r>
              <a:rPr lang="es-ES" i="0" dirty="0">
                <a:solidFill>
                  <a:srgbClr val="000000"/>
                </a:solidFill>
                <a:effectLst/>
              </a:rPr>
              <a:t>proceso</a:t>
            </a:r>
            <a:r>
              <a:rPr lang="en-US" dirty="0"/>
              <a:t> 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9901A36F-0EF0-9B00-F7A8-EDCB6B6434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73148" y="1463159"/>
            <a:ext cx="8245704" cy="4647893"/>
          </a:xfrm>
        </p:spPr>
      </p:pic>
    </p:spTree>
    <p:extLst>
      <p:ext uri="{BB962C8B-B14F-4D97-AF65-F5344CB8AC3E}">
        <p14:creationId xmlns:p14="http://schemas.microsoft.com/office/powerpoint/2010/main" val="715175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>
            <a:normAutofit/>
          </a:bodyPr>
          <a:lstStyle/>
          <a:p>
            <a:r>
              <a:rPr lang="es-ES" i="0" dirty="0">
                <a:solidFill>
                  <a:srgbClr val="000000"/>
                </a:solidFill>
                <a:effectLst/>
              </a:rPr>
              <a:t>Alarmas</a:t>
            </a:r>
            <a:r>
              <a:rPr lang="en-US" i="0" dirty="0">
                <a:solidFill>
                  <a:srgbClr val="000000"/>
                </a:solidFill>
                <a:effectLst/>
              </a:rPr>
              <a:t> del </a:t>
            </a:r>
            <a:r>
              <a:rPr lang="es-ES" i="0" dirty="0">
                <a:solidFill>
                  <a:srgbClr val="000000"/>
                </a:solidFill>
                <a:effectLst/>
              </a:rPr>
              <a:t>proceso</a:t>
            </a:r>
            <a:r>
              <a:rPr lang="en-US" dirty="0"/>
              <a:t> 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2AB7B13B-4A2E-B8B5-51D8-35301D5CE7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767" y="1502218"/>
            <a:ext cx="8740465" cy="4916511"/>
          </a:xfrm>
        </p:spPr>
      </p:pic>
    </p:spTree>
    <p:extLst>
      <p:ext uri="{BB962C8B-B14F-4D97-AF65-F5344CB8AC3E}">
        <p14:creationId xmlns:p14="http://schemas.microsoft.com/office/powerpoint/2010/main" val="2289749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>
            <a:normAutofit/>
          </a:bodyPr>
          <a:lstStyle/>
          <a:p>
            <a:r>
              <a:rPr lang="es-ES" i="0" dirty="0">
                <a:solidFill>
                  <a:srgbClr val="000000"/>
                </a:solidFill>
                <a:effectLst/>
              </a:rPr>
              <a:t>Históricos</a:t>
            </a:r>
            <a:r>
              <a:rPr lang="en-US" i="0" dirty="0">
                <a:solidFill>
                  <a:srgbClr val="000000"/>
                </a:solidFill>
                <a:effectLst/>
              </a:rPr>
              <a:t> del </a:t>
            </a:r>
            <a:r>
              <a:rPr lang="es-ES" i="0" dirty="0">
                <a:solidFill>
                  <a:srgbClr val="000000"/>
                </a:solidFill>
                <a:effectLst/>
              </a:rPr>
              <a:t>proceso</a:t>
            </a:r>
            <a:r>
              <a:rPr lang="en-US" dirty="0"/>
              <a:t> 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2AB7B13B-4A2E-B8B5-51D8-35301D5CE7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25767" y="1502218"/>
            <a:ext cx="8740465" cy="4916511"/>
          </a:xfrm>
        </p:spPr>
      </p:pic>
    </p:spTree>
    <p:extLst>
      <p:ext uri="{BB962C8B-B14F-4D97-AF65-F5344CB8AC3E}">
        <p14:creationId xmlns:p14="http://schemas.microsoft.com/office/powerpoint/2010/main" val="35798881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>
            <a:normAutofit/>
          </a:bodyPr>
          <a:lstStyle/>
          <a:p>
            <a:r>
              <a:rPr lang="es-ES" i="0" dirty="0">
                <a:solidFill>
                  <a:srgbClr val="000000"/>
                </a:solidFill>
                <a:effectLst/>
              </a:rPr>
              <a:t>Parámetros</a:t>
            </a:r>
            <a:r>
              <a:rPr lang="en-US" i="0" dirty="0">
                <a:solidFill>
                  <a:srgbClr val="000000"/>
                </a:solidFill>
                <a:effectLst/>
              </a:rPr>
              <a:t> del </a:t>
            </a:r>
            <a:r>
              <a:rPr lang="es-ES" i="0" dirty="0">
                <a:solidFill>
                  <a:srgbClr val="000000"/>
                </a:solidFill>
                <a:effectLst/>
              </a:rPr>
              <a:t>proceso</a:t>
            </a:r>
            <a:r>
              <a:rPr lang="en-US" dirty="0"/>
              <a:t> 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2AB7B13B-4A2E-B8B5-51D8-35301D5CE7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25767" y="1502218"/>
            <a:ext cx="8740465" cy="4916511"/>
          </a:xfrm>
        </p:spPr>
      </p:pic>
    </p:spTree>
    <p:extLst>
      <p:ext uri="{BB962C8B-B14F-4D97-AF65-F5344CB8AC3E}">
        <p14:creationId xmlns:p14="http://schemas.microsoft.com/office/powerpoint/2010/main" val="33647286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>
            <a:normAutofit/>
          </a:bodyPr>
          <a:lstStyle/>
          <a:p>
            <a:r>
              <a:rPr lang="es-ES" i="0" dirty="0">
                <a:solidFill>
                  <a:srgbClr val="000000"/>
                </a:solidFill>
                <a:effectLst/>
              </a:rPr>
              <a:t>Administración</a:t>
            </a:r>
            <a:r>
              <a:rPr lang="en-US" i="0" dirty="0">
                <a:solidFill>
                  <a:srgbClr val="000000"/>
                </a:solidFill>
                <a:effectLst/>
              </a:rPr>
              <a:t> de </a:t>
            </a:r>
            <a:r>
              <a:rPr lang="es-ES" i="0" dirty="0">
                <a:solidFill>
                  <a:srgbClr val="000000"/>
                </a:solidFill>
                <a:effectLst/>
              </a:rPr>
              <a:t>usuarios</a:t>
            </a:r>
            <a:r>
              <a:rPr lang="en-US" dirty="0"/>
              <a:t> 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2AB7B13B-4A2E-B8B5-51D8-35301D5CE7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25767" y="1502218"/>
            <a:ext cx="8740465" cy="4916511"/>
          </a:xfrm>
        </p:spPr>
      </p:pic>
    </p:spTree>
    <p:extLst>
      <p:ext uri="{BB962C8B-B14F-4D97-AF65-F5344CB8AC3E}">
        <p14:creationId xmlns:p14="http://schemas.microsoft.com/office/powerpoint/2010/main" val="285489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0"/>
            <a:ext cx="10364451" cy="1596177"/>
          </a:xfrm>
        </p:spPr>
        <p:txBody>
          <a:bodyPr/>
          <a:lstStyle/>
          <a:p>
            <a:r>
              <a:rPr lang="es-419" dirty="0"/>
              <a:t>SITUACIÓN PROBLEMA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724AED6-5CD1-DCAE-4229-2A6FAA309B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7227147"/>
              </p:ext>
            </p:extLst>
          </p:nvPr>
        </p:nvGraphicFramePr>
        <p:xfrm>
          <a:off x="913149" y="1920081"/>
          <a:ext cx="10363200" cy="3424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03480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>
            <a:normAutofit/>
          </a:bodyPr>
          <a:lstStyle/>
          <a:p>
            <a:r>
              <a:rPr lang="es-ES" i="0" dirty="0">
                <a:solidFill>
                  <a:srgbClr val="000000"/>
                </a:solidFill>
                <a:effectLst/>
              </a:rPr>
              <a:t>Administración</a:t>
            </a:r>
            <a:r>
              <a:rPr lang="en-US" i="0" dirty="0">
                <a:solidFill>
                  <a:srgbClr val="000000"/>
                </a:solidFill>
                <a:effectLst/>
              </a:rPr>
              <a:t> de </a:t>
            </a:r>
            <a:r>
              <a:rPr lang="es-ES" i="0" dirty="0">
                <a:solidFill>
                  <a:srgbClr val="000000"/>
                </a:solidFill>
                <a:effectLst/>
              </a:rPr>
              <a:t>usuarios</a:t>
            </a:r>
            <a:r>
              <a:rPr lang="en-US" dirty="0"/>
              <a:t> 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2AB7B13B-4A2E-B8B5-51D8-35301D5CE7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25767" y="1502218"/>
            <a:ext cx="8740465" cy="4916511"/>
          </a:xfrm>
        </p:spPr>
      </p:pic>
    </p:spTree>
    <p:extLst>
      <p:ext uri="{BB962C8B-B14F-4D97-AF65-F5344CB8AC3E}">
        <p14:creationId xmlns:p14="http://schemas.microsoft.com/office/powerpoint/2010/main" val="26661976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057" y="0"/>
            <a:ext cx="10364451" cy="1596177"/>
          </a:xfrm>
        </p:spPr>
        <p:txBody>
          <a:bodyPr/>
          <a:lstStyle/>
          <a:p>
            <a:r>
              <a:rPr lang="es-419"/>
              <a:t>ANÁLISIS ECONÓMICO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E98E558-5726-1BA7-03F1-AC867722E8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808408"/>
              </p:ext>
            </p:extLst>
          </p:nvPr>
        </p:nvGraphicFramePr>
        <p:xfrm>
          <a:off x="2032000" y="1338231"/>
          <a:ext cx="7713211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5187">
                  <a:extLst>
                    <a:ext uri="{9D8B030D-6E8A-4147-A177-3AD203B41FA5}">
                      <a16:colId xmlns:a16="http://schemas.microsoft.com/office/drawing/2014/main" val="537141907"/>
                    </a:ext>
                  </a:extLst>
                </a:gridCol>
                <a:gridCol w="1264024">
                  <a:extLst>
                    <a:ext uri="{9D8B030D-6E8A-4147-A177-3AD203B41FA5}">
                      <a16:colId xmlns:a16="http://schemas.microsoft.com/office/drawing/2014/main" val="16766838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6734655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45395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i="0" noProof="0" dirty="0">
                          <a:solidFill>
                            <a:schemeClr val="bg1"/>
                          </a:solidFill>
                          <a:effectLst/>
                          <a:latin typeface="NimbusSanL-Regu"/>
                        </a:rPr>
                        <a:t>Dispositivo</a:t>
                      </a:r>
                      <a:r>
                        <a:rPr lang="en-US" sz="1400" b="1" i="0" dirty="0">
                          <a:solidFill>
                            <a:schemeClr val="bg1"/>
                          </a:solidFill>
                          <a:effectLst/>
                          <a:latin typeface="NimbusSanL-Regu"/>
                        </a:rPr>
                        <a:t>/</a:t>
                      </a:r>
                      <a:r>
                        <a:rPr lang="es-ES" sz="1400" b="1" i="0" noProof="0" dirty="0">
                          <a:solidFill>
                            <a:schemeClr val="bg1"/>
                          </a:solidFill>
                          <a:effectLst/>
                          <a:latin typeface="NimbusSanL-Regu"/>
                        </a:rPr>
                        <a:t>instrumento</a:t>
                      </a:r>
                      <a:endParaRPr lang="es-ES" sz="1400" b="1" noProof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3550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i="0" noProof="0" dirty="0">
                          <a:solidFill>
                            <a:schemeClr val="bg1"/>
                          </a:solidFill>
                          <a:effectLst/>
                          <a:latin typeface="NimbusSanL-Regu"/>
                        </a:rPr>
                        <a:t>Cantidad</a:t>
                      </a:r>
                      <a:endParaRPr lang="es-ES" sz="1400" b="1" noProof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3550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i="0" noProof="0" dirty="0">
                          <a:solidFill>
                            <a:schemeClr val="bg1"/>
                          </a:solidFill>
                          <a:effectLst/>
                          <a:latin typeface="NimbusSanL-Regu"/>
                        </a:rPr>
                        <a:t>Precio</a:t>
                      </a:r>
                      <a:r>
                        <a:rPr lang="en-US" sz="1400" b="1" i="0" dirty="0">
                          <a:solidFill>
                            <a:schemeClr val="bg1"/>
                          </a:solidFill>
                          <a:effectLst/>
                          <a:latin typeface="NimbusSanL-Regu"/>
                        </a:rPr>
                        <a:t> </a:t>
                      </a:r>
                      <a:r>
                        <a:rPr lang="es-ES" sz="1400" b="1" i="0" noProof="0" dirty="0">
                          <a:solidFill>
                            <a:schemeClr val="bg1"/>
                          </a:solidFill>
                          <a:effectLst/>
                          <a:latin typeface="NimbusSanL-Regu"/>
                        </a:rPr>
                        <a:t>por</a:t>
                      </a:r>
                      <a:r>
                        <a:rPr lang="en-US" sz="1400" b="1" i="0" dirty="0">
                          <a:solidFill>
                            <a:schemeClr val="bg1"/>
                          </a:solidFill>
                          <a:effectLst/>
                          <a:latin typeface="NimbusSanL-Regu"/>
                        </a:rPr>
                        <a:t> </a:t>
                      </a:r>
                      <a:r>
                        <a:rPr lang="es-ES" sz="1400" b="1" i="0" noProof="0" dirty="0">
                          <a:solidFill>
                            <a:schemeClr val="bg1"/>
                          </a:solidFill>
                          <a:effectLst/>
                          <a:latin typeface="NimbusSanL-Regu"/>
                        </a:rPr>
                        <a:t>unidad</a:t>
                      </a:r>
                      <a:endParaRPr lang="es-ES" sz="1400" b="1" noProof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3550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i="0" noProof="0" dirty="0">
                          <a:solidFill>
                            <a:schemeClr val="bg1"/>
                          </a:solidFill>
                          <a:effectLst/>
                          <a:latin typeface="NimbusSanL-Regu"/>
                        </a:rPr>
                        <a:t>Precio</a:t>
                      </a:r>
                      <a:r>
                        <a:rPr lang="en-US" sz="1400" b="1" i="0" dirty="0">
                          <a:solidFill>
                            <a:schemeClr val="bg1"/>
                          </a:solidFill>
                          <a:effectLst/>
                          <a:latin typeface="NimbusSanL-Regu"/>
                        </a:rPr>
                        <a:t> total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3550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131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NimbusSanL-Regu"/>
                        </a:rPr>
                        <a:t>Electrodesionizador</a:t>
                      </a:r>
                      <a:endParaRPr lang="en-US" sz="14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1</a:t>
                      </a:r>
                      <a:endParaRPr lang="es-C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U" sz="1400" b="1" i="0" dirty="0">
                          <a:solidFill>
                            <a:srgbClr val="000000"/>
                          </a:solidFill>
                          <a:effectLst/>
                          <a:latin typeface="NimbusSanL-Regu"/>
                        </a:rPr>
                        <a:t>$7,775.00</a:t>
                      </a:r>
                      <a:endParaRPr lang="es-CU" sz="14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U" sz="1400" b="1" i="0" dirty="0">
                          <a:solidFill>
                            <a:srgbClr val="000000"/>
                          </a:solidFill>
                          <a:effectLst/>
                          <a:latin typeface="NimbusSanL-Regu"/>
                        </a:rPr>
                        <a:t>$7,775.00</a:t>
                      </a:r>
                      <a:endParaRPr lang="es-CU" sz="14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735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i="0" noProof="0" dirty="0">
                          <a:solidFill>
                            <a:srgbClr val="000000"/>
                          </a:solidFill>
                          <a:effectLst/>
                          <a:latin typeface="NimbusSanL-Regu"/>
                        </a:rPr>
                        <a:t>Módulo</a:t>
                      </a:r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NimbusSanL-Regu"/>
                        </a:rPr>
                        <a:t> de </a:t>
                      </a:r>
                      <a:r>
                        <a:rPr lang="es-ES" sz="1400" b="1" i="0" noProof="0" dirty="0">
                          <a:solidFill>
                            <a:srgbClr val="000000"/>
                          </a:solidFill>
                          <a:effectLst/>
                          <a:latin typeface="NimbusSanL-Regu"/>
                        </a:rPr>
                        <a:t>periferia</a:t>
                      </a:r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NimbusSanL-Regu"/>
                        </a:rPr>
                        <a:t> ET200s</a:t>
                      </a:r>
                      <a:endParaRPr lang="en-US" sz="14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1</a:t>
                      </a:r>
                      <a:endParaRPr lang="es-C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U" sz="1400" b="1" i="0" dirty="0">
                          <a:solidFill>
                            <a:srgbClr val="000000"/>
                          </a:solidFill>
                          <a:effectLst/>
                          <a:latin typeface="NimbusSanL-Regu"/>
                        </a:rPr>
                        <a:t>$144.00</a:t>
                      </a:r>
                      <a:endParaRPr lang="es-CU" sz="14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U" sz="1400" b="1" i="0" dirty="0">
                          <a:solidFill>
                            <a:srgbClr val="000000"/>
                          </a:solidFill>
                          <a:effectLst/>
                          <a:latin typeface="NimbusSanL-Regu"/>
                        </a:rPr>
                        <a:t>$144.00</a:t>
                      </a:r>
                      <a:endParaRPr lang="es-CU" sz="14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3297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NimbusSanL-Regu"/>
                        </a:rPr>
                        <a:t>Sensor </a:t>
                      </a:r>
                      <a:r>
                        <a:rPr lang="es-ES" sz="1400" b="1" i="0" noProof="0" dirty="0">
                          <a:solidFill>
                            <a:srgbClr val="000000"/>
                          </a:solidFill>
                          <a:effectLst/>
                          <a:latin typeface="NimbusSanL-Regu"/>
                        </a:rPr>
                        <a:t>transmisor</a:t>
                      </a:r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NimbusSanL-Regu"/>
                        </a:rPr>
                        <a:t> de </a:t>
                      </a:r>
                      <a:r>
                        <a:rPr lang="es-ES" sz="1400" b="1" i="0" noProof="0" dirty="0">
                          <a:solidFill>
                            <a:srgbClr val="000000"/>
                          </a:solidFill>
                          <a:effectLst/>
                          <a:latin typeface="NimbusSanL-Regu"/>
                        </a:rPr>
                        <a:t>flujo</a:t>
                      </a:r>
                      <a:endParaRPr lang="es-ES" sz="1400" b="1" noProof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1</a:t>
                      </a:r>
                      <a:endParaRPr lang="es-C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U" sz="1400" b="1" i="0" dirty="0">
                          <a:solidFill>
                            <a:srgbClr val="000000"/>
                          </a:solidFill>
                          <a:effectLst/>
                          <a:latin typeface="NimbusSanL-Regu"/>
                        </a:rPr>
                        <a:t>$1,230.00</a:t>
                      </a:r>
                      <a:endParaRPr lang="es-CU" sz="14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U" sz="1400" b="1" i="0" dirty="0">
                          <a:solidFill>
                            <a:srgbClr val="000000"/>
                          </a:solidFill>
                          <a:effectLst/>
                          <a:latin typeface="NimbusSanL-Regu"/>
                        </a:rPr>
                        <a:t>$1,230.00</a:t>
                      </a:r>
                      <a:endParaRPr lang="es-CU" sz="14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0154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NimbusSanL-Regu"/>
                        </a:rPr>
                        <a:t>Sensor </a:t>
                      </a:r>
                      <a:r>
                        <a:rPr lang="es-ES" sz="1400" b="1" i="0" noProof="0" dirty="0">
                          <a:solidFill>
                            <a:srgbClr val="000000"/>
                          </a:solidFill>
                          <a:effectLst/>
                          <a:latin typeface="NimbusSanL-Regu"/>
                        </a:rPr>
                        <a:t>conductividad</a:t>
                      </a:r>
                      <a:endParaRPr lang="es-ES" sz="1400" b="1" noProof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1</a:t>
                      </a:r>
                      <a:endParaRPr lang="es-C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U" sz="1400" b="1" i="0" dirty="0">
                          <a:solidFill>
                            <a:srgbClr val="000000"/>
                          </a:solidFill>
                          <a:effectLst/>
                          <a:latin typeface="NimbusSanL-Regu"/>
                        </a:rPr>
                        <a:t>$1,103.00</a:t>
                      </a:r>
                      <a:endParaRPr lang="es-CU" sz="14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U" sz="1400" b="1" i="0" dirty="0">
                          <a:solidFill>
                            <a:srgbClr val="000000"/>
                          </a:solidFill>
                          <a:effectLst/>
                          <a:latin typeface="NimbusSanL-Regu"/>
                        </a:rPr>
                        <a:t>$1,103.00</a:t>
                      </a:r>
                      <a:endParaRPr lang="es-CU" sz="14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0649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i="0" noProof="0" dirty="0">
                          <a:solidFill>
                            <a:srgbClr val="000000"/>
                          </a:solidFill>
                          <a:effectLst/>
                          <a:latin typeface="NimbusSanL-Regu"/>
                        </a:rPr>
                        <a:t>Transmisor</a:t>
                      </a:r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NimbusSanL-Regu"/>
                        </a:rPr>
                        <a:t> de </a:t>
                      </a:r>
                      <a:r>
                        <a:rPr lang="es-ES" sz="1400" b="1" i="0" noProof="0" dirty="0">
                          <a:solidFill>
                            <a:srgbClr val="000000"/>
                          </a:solidFill>
                          <a:effectLst/>
                          <a:latin typeface="NimbusSanL-Regu"/>
                        </a:rPr>
                        <a:t>conductividad</a:t>
                      </a:r>
                      <a:endParaRPr lang="es-ES" sz="1400" b="1" noProof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1</a:t>
                      </a:r>
                      <a:endParaRPr lang="es-C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U" sz="1400" b="1" i="0" dirty="0">
                          <a:solidFill>
                            <a:srgbClr val="000000"/>
                          </a:solidFill>
                          <a:effectLst/>
                          <a:latin typeface="NimbusSanL-Regu"/>
                        </a:rPr>
                        <a:t>$983.00</a:t>
                      </a:r>
                      <a:endParaRPr lang="es-CU" sz="14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U" sz="1400" b="1" i="0" dirty="0">
                          <a:solidFill>
                            <a:srgbClr val="000000"/>
                          </a:solidFill>
                          <a:effectLst/>
                          <a:latin typeface="NimbusSanL-Regu"/>
                        </a:rPr>
                        <a:t>$983.00</a:t>
                      </a:r>
                      <a:endParaRPr lang="es-CU" sz="14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700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NimbusSanL-Regu"/>
                        </a:rPr>
                        <a:t>Sensor </a:t>
                      </a:r>
                      <a:r>
                        <a:rPr lang="es-ES" sz="1400" b="1" i="0" noProof="0" dirty="0">
                          <a:solidFill>
                            <a:srgbClr val="000000"/>
                          </a:solidFill>
                          <a:effectLst/>
                          <a:latin typeface="NimbusSanL-Regu"/>
                        </a:rPr>
                        <a:t>transmisor</a:t>
                      </a:r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NimbusSanL-Regu"/>
                        </a:rPr>
                        <a:t> de </a:t>
                      </a:r>
                      <a:r>
                        <a:rPr lang="es-ES" sz="1400" b="1" i="0" noProof="0" dirty="0">
                          <a:solidFill>
                            <a:srgbClr val="000000"/>
                          </a:solidFill>
                          <a:effectLst/>
                          <a:latin typeface="NimbusSanL-Regu"/>
                        </a:rPr>
                        <a:t>presión</a:t>
                      </a:r>
                      <a:endParaRPr lang="es-ES" sz="1400" b="1" noProof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1</a:t>
                      </a:r>
                      <a:endParaRPr lang="es-C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U" sz="1400" b="1" i="0" dirty="0">
                          <a:solidFill>
                            <a:srgbClr val="000000"/>
                          </a:solidFill>
                          <a:effectLst/>
                          <a:latin typeface="NimbusSanL-Regu"/>
                        </a:rPr>
                        <a:t>$423.00</a:t>
                      </a:r>
                      <a:endParaRPr lang="es-CU" sz="14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U" sz="1400" b="1" i="0" dirty="0">
                          <a:solidFill>
                            <a:srgbClr val="000000"/>
                          </a:solidFill>
                          <a:effectLst/>
                          <a:latin typeface="NimbusSanL-Regu"/>
                        </a:rPr>
                        <a:t>$423.00</a:t>
                      </a:r>
                      <a:endParaRPr lang="es-CU" sz="14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8210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i="0" noProof="0" dirty="0">
                          <a:solidFill>
                            <a:srgbClr val="000000"/>
                          </a:solidFill>
                          <a:effectLst/>
                          <a:latin typeface="NimbusSanL-Regu"/>
                        </a:rPr>
                        <a:t>Manómetro</a:t>
                      </a:r>
                      <a:endParaRPr lang="es-ES" sz="1400" b="1" noProof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2</a:t>
                      </a:r>
                      <a:endParaRPr lang="es-C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U" sz="1400" b="1" i="0" dirty="0">
                          <a:solidFill>
                            <a:srgbClr val="000000"/>
                          </a:solidFill>
                          <a:effectLst/>
                          <a:latin typeface="NimbusSanL-Regu"/>
                        </a:rPr>
                        <a:t>$25.00</a:t>
                      </a:r>
                      <a:endParaRPr lang="es-CU" sz="14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U" sz="1400" b="1" i="0" dirty="0">
                          <a:solidFill>
                            <a:srgbClr val="000000"/>
                          </a:solidFill>
                          <a:effectLst/>
                          <a:latin typeface="NimbusSanL-Regu"/>
                        </a:rPr>
                        <a:t>$50.00</a:t>
                      </a:r>
                      <a:endParaRPr lang="es-CU" sz="14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037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i="0" noProof="0" dirty="0">
                          <a:solidFill>
                            <a:srgbClr val="000000"/>
                          </a:solidFill>
                          <a:effectLst/>
                          <a:latin typeface="NimbusSanL-Regu"/>
                        </a:rPr>
                        <a:t>Válvula</a:t>
                      </a:r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NimbusSanL-Regu"/>
                        </a:rPr>
                        <a:t> de </a:t>
                      </a:r>
                      <a:r>
                        <a:rPr lang="es-ES" sz="1400" b="1" i="0" noProof="0" dirty="0">
                          <a:solidFill>
                            <a:srgbClr val="000000"/>
                          </a:solidFill>
                          <a:effectLst/>
                          <a:latin typeface="NimbusSanL-Regu"/>
                        </a:rPr>
                        <a:t>Retención</a:t>
                      </a:r>
                      <a:endParaRPr lang="es-ES" sz="1400" b="1" noProof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2</a:t>
                      </a:r>
                      <a:endParaRPr lang="es-C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U" sz="1400" b="1" i="0" dirty="0">
                          <a:solidFill>
                            <a:srgbClr val="000000"/>
                          </a:solidFill>
                          <a:effectLst/>
                          <a:latin typeface="NimbusSanL-Regu"/>
                        </a:rPr>
                        <a:t>$13.00</a:t>
                      </a:r>
                      <a:endParaRPr lang="es-CU" sz="14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U" sz="1400" b="1" i="0" dirty="0">
                          <a:solidFill>
                            <a:srgbClr val="000000"/>
                          </a:solidFill>
                          <a:effectLst/>
                          <a:latin typeface="NimbusSanL-Regu"/>
                        </a:rPr>
                        <a:t>$26.00</a:t>
                      </a:r>
                      <a:endParaRPr lang="es-CU" sz="14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9202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U" sz="1400" b="1" i="0" noProof="0" dirty="0">
                          <a:solidFill>
                            <a:srgbClr val="000000"/>
                          </a:solidFill>
                          <a:effectLst/>
                          <a:latin typeface="NimbusSanL-Regu"/>
                        </a:rPr>
                        <a:t>Válvula de Control</a:t>
                      </a:r>
                      <a:endParaRPr lang="es-CU" sz="1400" b="1" noProof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2</a:t>
                      </a:r>
                      <a:endParaRPr lang="es-C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U" sz="1400" b="1" i="0" dirty="0">
                          <a:solidFill>
                            <a:srgbClr val="000000"/>
                          </a:solidFill>
                          <a:effectLst/>
                          <a:latin typeface="NimbusSanL-Regu"/>
                        </a:rPr>
                        <a:t>$250.00</a:t>
                      </a:r>
                      <a:endParaRPr lang="es-CU" sz="14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U" sz="1400" b="1" i="0" dirty="0">
                          <a:solidFill>
                            <a:srgbClr val="000000"/>
                          </a:solidFill>
                          <a:effectLst/>
                          <a:latin typeface="NimbusSanL-Regu"/>
                        </a:rPr>
                        <a:t>$500.00</a:t>
                      </a:r>
                      <a:endParaRPr lang="es-CU" sz="14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77701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8862CE5-C7D0-CEC7-5889-7CAB5C110B80}"/>
              </a:ext>
            </a:extLst>
          </p:cNvPr>
          <p:cNvSpPr txBox="1"/>
          <p:nvPr/>
        </p:nvSpPr>
        <p:spPr>
          <a:xfrm>
            <a:off x="3042536" y="5602942"/>
            <a:ext cx="59634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b="0" i="0" dirty="0">
                <a:solidFill>
                  <a:srgbClr val="000000"/>
                </a:solidFill>
                <a:effectLst/>
                <a:latin typeface="NimbusSanL-Regu"/>
              </a:rPr>
              <a:t>El total de gastos en materiales directos es: </a:t>
            </a:r>
            <a:r>
              <a:rPr lang="es-ES" sz="1800" b="1" i="0" dirty="0">
                <a:solidFill>
                  <a:srgbClr val="000000"/>
                </a:solidFill>
                <a:effectLst/>
                <a:latin typeface="NimbusSanL-Bold"/>
              </a:rPr>
              <a:t>MD = </a:t>
            </a:r>
            <a:r>
              <a:rPr lang="es-ES" sz="1800" b="0" i="0" dirty="0">
                <a:solidFill>
                  <a:srgbClr val="000000"/>
                </a:solidFill>
                <a:effectLst/>
                <a:latin typeface="NimbusSanL-Regu"/>
              </a:rPr>
              <a:t>$12,234.00</a:t>
            </a:r>
            <a:r>
              <a:rPr lang="es-ES" dirty="0"/>
              <a:t> </a:t>
            </a:r>
            <a:br>
              <a:rPr lang="es-ES" dirty="0"/>
            </a:br>
            <a:br>
              <a:rPr lang="es-CU" dirty="0"/>
            </a:br>
            <a:endParaRPr lang="es-CU" dirty="0"/>
          </a:p>
        </p:txBody>
      </p:sp>
    </p:spTree>
    <p:extLst>
      <p:ext uri="{BB962C8B-B14F-4D97-AF65-F5344CB8AC3E}">
        <p14:creationId xmlns:p14="http://schemas.microsoft.com/office/powerpoint/2010/main" val="15843813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s-419" dirty="0"/>
              <a:t>CONCLUSIONES GENERALES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CE4818-17A9-9C14-95A1-945E09C07B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1276643"/>
              </p:ext>
            </p:extLst>
          </p:nvPr>
        </p:nvGraphicFramePr>
        <p:xfrm>
          <a:off x="1543049" y="1498025"/>
          <a:ext cx="9105901" cy="4741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91325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s-419" dirty="0"/>
              <a:t>RECOMENDACIONES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B988924-86F4-2CFF-15F7-71124FB279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191423"/>
              </p:ext>
            </p:extLst>
          </p:nvPr>
        </p:nvGraphicFramePr>
        <p:xfrm>
          <a:off x="914400" y="2366963"/>
          <a:ext cx="10363200" cy="3424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65645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s-419" dirty="0"/>
              <a:t>PREGUNTAS DEL OPONENTE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390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s-419" dirty="0"/>
              <a:t>PROBLEMA A RESOLVER</a:t>
            </a:r>
            <a:endParaRPr lang="en-US" dirty="0"/>
          </a:p>
        </p:txBody>
      </p:sp>
      <p:graphicFrame>
        <p:nvGraphicFramePr>
          <p:cNvPr id="21" name="Content Placeholder 20">
            <a:extLst>
              <a:ext uri="{FF2B5EF4-FFF2-40B4-BE49-F238E27FC236}">
                <a16:creationId xmlns:a16="http://schemas.microsoft.com/office/drawing/2014/main" id="{E33387D8-2261-B204-C5FE-4EC671D77C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19381"/>
              </p:ext>
            </p:extLst>
          </p:nvPr>
        </p:nvGraphicFramePr>
        <p:xfrm>
          <a:off x="915025" y="1716881"/>
          <a:ext cx="10363200" cy="3424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2139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0"/>
            <a:ext cx="10364451" cy="1596177"/>
          </a:xfrm>
        </p:spPr>
        <p:txBody>
          <a:bodyPr/>
          <a:lstStyle/>
          <a:p>
            <a:r>
              <a:rPr lang="es-419" dirty="0"/>
              <a:t>OBJETIVO GENERAL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B8A3E96-7E32-E5FB-F012-067852EA62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646746"/>
              </p:ext>
            </p:extLst>
          </p:nvPr>
        </p:nvGraphicFramePr>
        <p:xfrm>
          <a:off x="913149" y="1960563"/>
          <a:ext cx="10363200" cy="3424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7833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495" y="0"/>
            <a:ext cx="10364451" cy="1596177"/>
          </a:xfrm>
        </p:spPr>
        <p:txBody>
          <a:bodyPr/>
          <a:lstStyle/>
          <a:p>
            <a:r>
              <a:rPr lang="es-419" dirty="0"/>
              <a:t>OBJETIVOS ESPECÍFICOS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C85853C-A2EA-71FC-27BD-F8C8F18748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431726"/>
              </p:ext>
            </p:extLst>
          </p:nvPr>
        </p:nvGraphicFramePr>
        <p:xfrm>
          <a:off x="1507957" y="1596177"/>
          <a:ext cx="9176085" cy="49367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3664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956"/>
            <a:ext cx="10364451" cy="1596177"/>
          </a:xfrm>
        </p:spPr>
        <p:txBody>
          <a:bodyPr/>
          <a:lstStyle/>
          <a:p>
            <a:r>
              <a:rPr lang="es-419" dirty="0"/>
              <a:t>HIPÓTESIS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2DB0E0-A510-EB07-F279-B8AB6FF38F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7302711"/>
              </p:ext>
            </p:extLst>
          </p:nvPr>
        </p:nvGraphicFramePr>
        <p:xfrm>
          <a:off x="914400" y="2366963"/>
          <a:ext cx="10363200" cy="2873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6366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3" y="0"/>
            <a:ext cx="10364451" cy="1596177"/>
          </a:xfrm>
        </p:spPr>
        <p:txBody>
          <a:bodyPr/>
          <a:lstStyle/>
          <a:p>
            <a:r>
              <a:rPr lang="es-419" dirty="0"/>
              <a:t>DESCRIPCIÓN DEL PROCESO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8514A32-A64D-C67A-AD69-0E91862C92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310" y="1596177"/>
            <a:ext cx="8494580" cy="4805084"/>
          </a:xfrm>
        </p:spPr>
      </p:pic>
    </p:spTree>
    <p:extLst>
      <p:ext uri="{BB962C8B-B14F-4D97-AF65-F5344CB8AC3E}">
        <p14:creationId xmlns:p14="http://schemas.microsoft.com/office/powerpoint/2010/main" val="1226978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s-419" dirty="0"/>
              <a:t>DESCRIPCIÓN DEL PROCESO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8514A32-A64D-C67A-AD69-0E91862C92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55793" y="1369958"/>
            <a:ext cx="6880412" cy="5137919"/>
          </a:xfrm>
        </p:spPr>
      </p:pic>
    </p:spTree>
    <p:extLst>
      <p:ext uri="{BB962C8B-B14F-4D97-AF65-F5344CB8AC3E}">
        <p14:creationId xmlns:p14="http://schemas.microsoft.com/office/powerpoint/2010/main" val="223874175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flec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1876</TotalTime>
  <Words>819</Words>
  <Application>Microsoft Office PowerPoint</Application>
  <PresentationFormat>Panorámica</PresentationFormat>
  <Paragraphs>228</Paragraphs>
  <Slides>34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41" baseType="lpstr">
      <vt:lpstr>Arial</vt:lpstr>
      <vt:lpstr>Cambria Math</vt:lpstr>
      <vt:lpstr>CMR8</vt:lpstr>
      <vt:lpstr>NimbusSanL-Bold</vt:lpstr>
      <vt:lpstr>NimbusSanL-Regu</vt:lpstr>
      <vt:lpstr>Trebuchet MS</vt:lpstr>
      <vt:lpstr>Droplet</vt:lpstr>
      <vt:lpstr>Optimización en el sistema de tratamiento de agua de la planta de bulbos en Laboratorios AICA UEB </vt:lpstr>
      <vt:lpstr>INTRODUCCIÓN</vt:lpstr>
      <vt:lpstr>SITUACIÓN PROBLEMA</vt:lpstr>
      <vt:lpstr>PROBLEMA A RESOLVER</vt:lpstr>
      <vt:lpstr>OBJETIVO GENERAL</vt:lpstr>
      <vt:lpstr>OBJETIVOS ESPECÍFICOS</vt:lpstr>
      <vt:lpstr>HIPÓTESIS</vt:lpstr>
      <vt:lpstr>DESCRIPCIÓN DEL PROCESO</vt:lpstr>
      <vt:lpstr>DESCRIPCIÓN DEL PROCESO</vt:lpstr>
      <vt:lpstr>DESCRIPCIÓN DEL PROCESO</vt:lpstr>
      <vt:lpstr>INSTRUMENTACIÓN ASOCIADA</vt:lpstr>
      <vt:lpstr>INSTRUMENTACIÓN ASOCIADA</vt:lpstr>
      <vt:lpstr>INSTRUMENTACIÓN ASOCIADA</vt:lpstr>
      <vt:lpstr>INSTRUMENTACIÓN ASOCIADA</vt:lpstr>
      <vt:lpstr>INSTRUMENTACIÓN ASOCIADA</vt:lpstr>
      <vt:lpstr>INSTRUMENTACIÓN ASOCIADA</vt:lpstr>
      <vt:lpstr>INSTRUMENTACIÓN ASOCIADA</vt:lpstr>
      <vt:lpstr>INSTRUMENTACIÓN ASOCIADA</vt:lpstr>
      <vt:lpstr>PROPUESTA</vt:lpstr>
      <vt:lpstr>PROPUESTA</vt:lpstr>
      <vt:lpstr>SECUENCIA DE PROGRAMACIÓN</vt:lpstr>
      <vt:lpstr>Monitoreo del proceso </vt:lpstr>
      <vt:lpstr>Monitoreo del proceso </vt:lpstr>
      <vt:lpstr>Alarmas del proceso </vt:lpstr>
      <vt:lpstr>Alarmas del proceso </vt:lpstr>
      <vt:lpstr>Alarmas del proceso </vt:lpstr>
      <vt:lpstr>Históricos del proceso </vt:lpstr>
      <vt:lpstr>Parámetros del proceso </vt:lpstr>
      <vt:lpstr>Administración de usuarios </vt:lpstr>
      <vt:lpstr>Administración de usuarios </vt:lpstr>
      <vt:lpstr>ANÁLISIS ECONÓMICO</vt:lpstr>
      <vt:lpstr>CONCLUSIONES GENERALES</vt:lpstr>
      <vt:lpstr>RECOMENDACIONES</vt:lpstr>
      <vt:lpstr>PREGUNTAS DEL OPONENTE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</dc:title>
  <dc:creator>Chuzyn</dc:creator>
  <cp:lastModifiedBy>Armando</cp:lastModifiedBy>
  <cp:revision>19</cp:revision>
  <dcterms:created xsi:type="dcterms:W3CDTF">2023-06-14T01:19:55Z</dcterms:created>
  <dcterms:modified xsi:type="dcterms:W3CDTF">2023-07-07T20:06:58Z</dcterms:modified>
</cp:coreProperties>
</file>