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6892-4E11-4F31-A4BE-8410E8C1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E0663-26A5-4969-A43E-5A88F9DF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1B17-C8AF-44E4-B0AF-224A4330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15A1-F47A-4260-8BA8-6F4F0EF1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4598-E922-4607-8777-6D72BF62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0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D908-C532-4BF3-8794-986CFC2D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2C5AF-2446-4DE4-AA04-54567ECBB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B1FB2-32E2-4478-9BB5-0F27AEC7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4063A-CFB9-45A0-8846-08AC463D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494F-132C-4710-AF1C-507CCF1B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1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9194C-2973-4990-B54B-C7F6145F2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2C9E-4A19-432D-A474-1492277BB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C405-26B3-445C-9B6A-C8B39EEF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FC72-4D74-413D-BDD0-958685F5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C33B-E422-4DA4-9CB5-EB3E7C94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6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18BD-A5DC-4019-A5E3-53576429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4C7E-77F0-4447-A100-3D3A3BAF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B0ED-3A57-4E4C-95FF-2D7AFFEC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1C32-15E6-4634-AAE7-7D75A5E5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6948-9292-4609-9559-08D9617F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AB92-4C16-4A5D-A35E-06E67AEB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0D82-2187-4921-AD66-D156EF14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05DF-7887-4320-B0DD-C6C8ECAB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5F59-74C9-422D-962C-D7CC8E4D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693D-5B87-49C3-99C7-0ACBB97B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25F4-2D11-47A9-B430-6C3ADE5D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5834-A106-4354-BC36-FE17DC0E9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5448D-A544-43E5-9C57-AA42EB4C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E4E96-1B72-47A6-8FDA-9564FB86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0F97-4EF5-4394-B3E4-DE99DB40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66AB9-624E-4760-8617-13943502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43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BE8F-8E89-4C10-B844-EC28E820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E806-59AC-4CAF-9E7F-16D9E761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75DBC-D6BD-4E38-B78F-1D15363B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BF077-0847-40FC-9854-E0BDF3C87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F5AE3-F67E-4F46-830D-429D86FC8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F28B7-DE43-4BC9-9905-C15D9D69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91F87-5136-4CFA-B8FE-AF2C06C3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78F0E-06F8-4695-8171-CFEA9902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4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D869-B139-47DC-A06B-AE57061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5EF5D-0D60-498A-88E7-87813E08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088A4-FF1E-46E6-9C71-E83CBE69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3D9A4-A7AB-46A4-B4C7-03BA5C61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E3BF9-8792-4342-A5F6-9F26E0B3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43AFF-E46D-4D43-AAA9-94B484DE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FD863-9549-44AF-B27A-C1045FBC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0AB3-9285-4E0F-83C7-B5481C5D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33CD-B1E2-49C3-88F9-1040F785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801E-4011-491C-93F8-C12F1CAEA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BCE1-CE18-4D92-80C4-37973719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72EC9-A4F6-4725-8B16-B2F8B105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8397-3738-4BED-A35F-DBAFFAEF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77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A522-35D4-4E86-8493-194C428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5E6B7-186B-491B-9636-FFFB477F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C42F6-6BAB-42F0-8D54-692D0BE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DBB11-F763-4EA5-91C4-57772CB3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BE556-1164-49D7-8871-355A33E0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0BF8-440D-42F2-B77A-0EACACE3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B79BE-00AA-46DC-B9F7-0FDBFCED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CC997-397C-4AA8-9C85-4B636663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9360-2039-4046-81E7-CB4035607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0F82-C82D-49A8-8E9A-C5C0DAE855CE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C4D1-89D0-4EB0-A080-4B5A4084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77E3-2F58-47D9-98E3-A435D0EF1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DA2A-B64B-4CAE-9DB6-5CB1C7B40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8556-22F8-4993-8B80-033CA4241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story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C501D-C9B7-493B-ADA8-50234D30E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91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7A23D4-E6F7-4AF6-A43C-0AF00F0DD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1" t="12204" r="2731" b="4859"/>
          <a:stretch/>
        </p:blipFill>
        <p:spPr>
          <a:xfrm>
            <a:off x="247973" y="216976"/>
            <a:ext cx="8785260" cy="53469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7D774C-8EB3-4706-AA34-B4FB4B630C15}"/>
              </a:ext>
            </a:extLst>
          </p:cNvPr>
          <p:cNvCxnSpPr/>
          <p:nvPr/>
        </p:nvCxnSpPr>
        <p:spPr>
          <a:xfrm>
            <a:off x="5858359" y="387458"/>
            <a:ext cx="3781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CD3C26-83A4-4AC3-85BB-7D19F2E29306}"/>
              </a:ext>
            </a:extLst>
          </p:cNvPr>
          <p:cNvSpPr txBox="1"/>
          <p:nvPr/>
        </p:nvSpPr>
        <p:spPr>
          <a:xfrm>
            <a:off x="9895562" y="325677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37A060-70B6-4BED-AD58-62569C7FD4F0}"/>
              </a:ext>
            </a:extLst>
          </p:cNvPr>
          <p:cNvCxnSpPr/>
          <p:nvPr/>
        </p:nvCxnSpPr>
        <p:spPr>
          <a:xfrm>
            <a:off x="8354860" y="1778696"/>
            <a:ext cx="172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514EEF-BF67-4FA4-A502-1D623D0E3D4B}"/>
              </a:ext>
            </a:extLst>
          </p:cNvPr>
          <p:cNvSpPr txBox="1"/>
          <p:nvPr/>
        </p:nvSpPr>
        <p:spPr>
          <a:xfrm>
            <a:off x="10083452" y="1490597"/>
            <a:ext cx="186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Filtered pictures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E7C13-2180-4CCC-8AE1-B57639E76EB0}"/>
              </a:ext>
            </a:extLst>
          </p:cNvPr>
          <p:cNvSpPr txBox="1"/>
          <p:nvPr/>
        </p:nvSpPr>
        <p:spPr>
          <a:xfrm>
            <a:off x="9639946" y="2329344"/>
            <a:ext cx="21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 description on hover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572BFC-F77B-43C5-9C34-768111677AE1}"/>
              </a:ext>
            </a:extLst>
          </p:cNvPr>
          <p:cNvCxnSpPr>
            <a:endCxn id="12" idx="1"/>
          </p:cNvCxnSpPr>
          <p:nvPr/>
        </p:nvCxnSpPr>
        <p:spPr>
          <a:xfrm>
            <a:off x="6713951" y="2354893"/>
            <a:ext cx="2925995" cy="29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6E5D0-BA8F-4843-9B78-F49BCF025100}"/>
              </a:ext>
            </a:extLst>
          </p:cNvPr>
          <p:cNvSpPr/>
          <p:nvPr/>
        </p:nvSpPr>
        <p:spPr>
          <a:xfrm>
            <a:off x="4734838" y="2248112"/>
            <a:ext cx="2116899" cy="24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55FD8-2887-496F-B0F3-6DA0462F9F87}"/>
              </a:ext>
            </a:extLst>
          </p:cNvPr>
          <p:cNvSpPr txBox="1"/>
          <p:nvPr/>
        </p:nvSpPr>
        <p:spPr>
          <a:xfrm>
            <a:off x="2906038" y="5937337"/>
            <a:ext cx="52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GratisMundi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1A502E-7D7E-4F03-85EA-B90091B05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35266" r="15373" b="20731"/>
          <a:stretch/>
        </p:blipFill>
        <p:spPr>
          <a:xfrm>
            <a:off x="4325654" y="3746131"/>
            <a:ext cx="7866346" cy="30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story boards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story boards</dc:title>
  <dc:creator>David&amp;Mandy</dc:creator>
  <cp:lastModifiedBy>David&amp;Mandy</cp:lastModifiedBy>
  <cp:revision>3</cp:revision>
  <dcterms:created xsi:type="dcterms:W3CDTF">2018-08-17T14:26:37Z</dcterms:created>
  <dcterms:modified xsi:type="dcterms:W3CDTF">2018-08-17T14:33:32Z</dcterms:modified>
</cp:coreProperties>
</file>