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0" y="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Customer produces order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Order (design), (material), (quantity)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9" name="Oval 8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Factory (Production manager) (operators)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 furniture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Furniture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8" name="Oval 17"/>
          <p:cNvSpPr/>
          <p:nvPr/>
        </p:nvSpPr>
        <p:spPr>
          <a:xfrm>
            <a:off x="7620000" y="5715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