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cuts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decides good or bad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puts  together(b)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657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114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sold car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cars-sells cars-sells cars-sells cars-sells cars- (b)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029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sells cars (c)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486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remaked 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