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strategy (legal and commercial aspects)(learning and teaching guidelines)(3rd party funding obligations)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(no bid)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(submit)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(rework)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(submit)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Executive Education will finalise a client proposal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943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(rework)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858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rework outline training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