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agreed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finalise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Bid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creates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Bid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creates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finalises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Creates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receives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Creates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evaluates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agreed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agreed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agreed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Agreed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