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training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produce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produces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benefit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teaching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learning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teaching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produces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/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/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finalise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/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040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/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60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finalise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520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finalise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22860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require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800" y="22860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review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0400" y="22860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/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22860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produce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