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0" y="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An organizational requirement for professional development programme: Client's HRM Department (in-house trainers)(training managers) produce outline training specification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8" name="Oval 7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outline training specification (Terms and Conditions)(budget options)(technical specifications)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13" name="Oval 12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Department (Client Managers)(Support Team)(In-House Trainers)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0" y="3429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 a client proposal (schedule)(cost)(terms and conditions)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23" name="Oval 22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 proposal (schedule)(cost)(terms and conditions)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28" name="Oval 27"/>
          <p:cNvSpPr/>
          <p:nvPr/>
        </p:nvSpPr>
        <p:spPr>
          <a:xfrm>
            <a:off x="7620000" y="5715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Client's frontline staff (service staff)(service staff managers) benefit from: Professional development Programme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