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Support Team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rework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training managers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21" name="Oval 20"/>
          <p:cNvSpPr/>
          <p:nvPr/>
        </p:nvSpPr>
        <p:spPr>
          <a:xfrm>
            <a:off x="457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22" name="Oval 21"/>
          <p:cNvSpPr/>
          <p:nvPr/>
        </p:nvSpPr>
        <p:spPr>
          <a:xfrm>
            <a:off x="2743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  <p:sp>
        <p:nvSpPr>
          <p:cNvPr id="23" name="Oval 22"/>
          <p:cNvSpPr/>
          <p:nvPr/>
        </p:nvSpPr>
        <p:spPr>
          <a:xfrm>
            <a:off x="5029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 managers</a:t>
            </a:r>
          </a:p>
        </p:txBody>
      </p:sp>
      <p:sp>
        <p:nvSpPr>
          <p:cNvPr id="24" name="Oval 23"/>
          <p:cNvSpPr/>
          <p:nvPr/>
        </p:nvSpPr>
        <p:spPr>
          <a:xfrm>
            <a:off x="457200" y="7315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trms and conditions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